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6" r:id="rId6"/>
    <p:sldId id="261" r:id="rId7"/>
    <p:sldId id="263" r:id="rId8"/>
    <p:sldId id="262" r:id="rId9"/>
    <p:sldId id="264" r:id="rId10"/>
    <p:sldId id="265" r:id="rId11"/>
  </p:sldIdLst>
  <p:sldSz cx="12192000" cy="6858000"/>
  <p:notesSz cx="6735763" cy="9866313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vo Maling" initials="AM" lastIdx="7" clrIdx="0">
    <p:extLst>
      <p:ext uri="{19B8F6BF-5375-455C-9EA6-DF929625EA0E}">
        <p15:presenceInfo xmlns:p15="http://schemas.microsoft.com/office/powerpoint/2012/main" userId="S-1-5-21-1180421320-2201573067-551778791-1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88C98-403C-49A2-859A-85572B4C7B70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2C2E4-73FA-4648-8961-ECA4AF0A6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700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BE453-BA15-44C6-8CEC-AE541097418B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1FBCF-3D4F-4EC0-98EB-89B5E1020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52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0888"/>
            <a:ext cx="6573837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0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0888"/>
            <a:ext cx="6573837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0888"/>
            <a:ext cx="6573837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2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0888"/>
            <a:ext cx="6573837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0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0888"/>
            <a:ext cx="6573837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6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0888"/>
            <a:ext cx="6573837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0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0888"/>
            <a:ext cx="6573837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69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0888"/>
            <a:ext cx="6573837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89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0888"/>
            <a:ext cx="6573837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5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n-GB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n-GB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BAAC-D60F-4721-A7DA-1418936ED2DD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D08-FC95-4B09-8B88-5E15E426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7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GB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BAAC-D60F-4721-A7DA-1418936ED2DD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D08-FC95-4B09-8B88-5E15E426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3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GB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BAAC-D60F-4721-A7DA-1418936ED2DD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D08-FC95-4B09-8B88-5E15E426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37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4" y="275339"/>
            <a:ext cx="10970508" cy="11411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8872D-11BD-42B1-976B-A816CDC45D5D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3673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GB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BAAC-D60F-4721-A7DA-1418936ED2DD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D08-FC95-4B09-8B88-5E15E426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37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n-GB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BAAC-D60F-4721-A7DA-1418936ED2DD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D08-FC95-4B09-8B88-5E15E426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94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GB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BAAC-D60F-4721-A7DA-1418936ED2DD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D08-FC95-4B09-8B88-5E15E426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GB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BAAC-D60F-4721-A7DA-1418936ED2DD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D08-FC95-4B09-8B88-5E15E426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5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GB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BAAC-D60F-4721-A7DA-1418936ED2DD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D08-FC95-4B09-8B88-5E15E426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0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BAAC-D60F-4721-A7DA-1418936ED2DD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D08-FC95-4B09-8B88-5E15E426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15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GB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BAAC-D60F-4721-A7DA-1418936ED2DD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D08-FC95-4B09-8B88-5E15E426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GB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BAAC-D60F-4721-A7DA-1418936ED2DD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D08-FC95-4B09-8B88-5E15E426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0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GB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6BAAC-D60F-4721-A7DA-1418936ED2DD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D08-FC95-4B09-8B88-5E15E426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2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422694" y="992039"/>
            <a:ext cx="11248846" cy="516727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6777" algn="l"/>
                <a:tab pos="1833555" algn="l"/>
                <a:tab pos="2750332" algn="l"/>
                <a:tab pos="3667110" algn="l"/>
                <a:tab pos="4583887" algn="l"/>
                <a:tab pos="5500665" algn="l"/>
                <a:tab pos="6417442" algn="l"/>
                <a:tab pos="7334220" algn="l"/>
                <a:tab pos="8250997" algn="l"/>
                <a:tab pos="9167774" algn="l"/>
                <a:tab pos="10084552" algn="l"/>
              </a:tabLst>
            </a:pPr>
            <a:r>
              <a:rPr lang="et-EE" altLang="et-EE" sz="6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et-EE" altLang="et-EE" sz="6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t-EE" altLang="et-EE" sz="60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Viljandimaa tulevik ettevõtja pilgu läbi.</a:t>
            </a:r>
            <a:r>
              <a:rPr lang="et-EE" altLang="et-EE" sz="67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et-EE" altLang="et-EE" sz="67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t-EE" altLang="et-EE" sz="67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et-EE" altLang="et-EE" sz="67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t-EE" altLang="et-EE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et-EE" altLang="et-EE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t-EE" altLang="et-EE" sz="31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Arvo Maling</a:t>
            </a:r>
            <a:br>
              <a:rPr lang="et-EE" altLang="et-EE" sz="31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t-EE" altLang="et-EE" sz="31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AS Nuia PMT </a:t>
            </a:r>
            <a:r>
              <a:rPr lang="et-EE" altLang="et-EE" sz="3100" b="1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et-EE" altLang="et-EE" sz="31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t-EE" altLang="et-EE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et-EE" altLang="et-EE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t-EE" altLang="et-EE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Viljandi maakonna visioonikonverents “Kuhu lähed Viljandimaa…“.</a:t>
            </a:r>
            <a:br>
              <a:rPr lang="et-EE" altLang="et-EE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t-EE" altLang="et-EE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06.november 2018</a:t>
            </a:r>
            <a:br>
              <a:rPr lang="et-EE" altLang="et-EE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endParaRPr lang="et-EE" altLang="et-EE" sz="36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591616" y="0"/>
            <a:ext cx="10999220" cy="90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043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 altLang="et-EE" sz="180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673580" y="315129"/>
            <a:ext cx="9385385" cy="853072"/>
          </a:xfrm>
        </p:spPr>
        <p:txBody>
          <a:bodyPr>
            <a:normAutofit/>
          </a:bodyPr>
          <a:lstStyle/>
          <a:p>
            <a:pPr algn="l" eaLnBrk="1" hangingPunct="1">
              <a:buClrTx/>
              <a:tabLst>
                <a:tab pos="0" algn="l"/>
                <a:tab pos="916777" algn="l"/>
                <a:tab pos="1833555" algn="l"/>
                <a:tab pos="2750332" algn="l"/>
                <a:tab pos="3667110" algn="l"/>
                <a:tab pos="4583887" algn="l"/>
                <a:tab pos="5500665" algn="l"/>
                <a:tab pos="6417442" algn="l"/>
                <a:tab pos="7334220" algn="l"/>
                <a:tab pos="8250997" algn="l"/>
                <a:tab pos="9167774" algn="l"/>
                <a:tab pos="10084552" algn="l"/>
              </a:tabLst>
            </a:pPr>
            <a:endParaRPr lang="et-EE" altLang="et-EE" sz="40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591616" y="0"/>
            <a:ext cx="10999220" cy="90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sz="1805"/>
          </a:p>
        </p:txBody>
      </p:sp>
      <p:grpSp>
        <p:nvGrpSpPr>
          <p:cNvPr id="5125" name="Group 3071"/>
          <p:cNvGrpSpPr>
            <a:grpSpLocks/>
          </p:cNvGrpSpPr>
          <p:nvPr/>
        </p:nvGrpSpPr>
        <p:grpSpPr bwMode="auto">
          <a:xfrm>
            <a:off x="591615" y="5955589"/>
            <a:ext cx="11008770" cy="897636"/>
            <a:chOff x="0" y="5940425"/>
            <a:chExt cx="10980738" cy="895251"/>
          </a:xfrm>
        </p:grpSpPr>
        <p:sp>
          <p:nvSpPr>
            <p:cNvPr id="5127" name="Freeform 10"/>
            <p:cNvSpPr>
              <a:spLocks/>
            </p:cNvSpPr>
            <p:nvPr/>
          </p:nvSpPr>
          <p:spPr bwMode="auto">
            <a:xfrm>
              <a:off x="0" y="6694488"/>
              <a:ext cx="9525000" cy="28575"/>
            </a:xfrm>
            <a:custGeom>
              <a:avLst/>
              <a:gdLst>
                <a:gd name="T0" fmla="*/ 0 w 6000"/>
                <a:gd name="T1" fmla="*/ 0 h 18"/>
                <a:gd name="T2" fmla="*/ 9493250 w 6000"/>
                <a:gd name="T3" fmla="*/ 0 h 18"/>
                <a:gd name="T4" fmla="*/ 9525000 w 6000"/>
                <a:gd name="T5" fmla="*/ 28575 h 18"/>
                <a:gd name="T6" fmla="*/ 0 w 6000"/>
                <a:gd name="T7" fmla="*/ 28575 h 18"/>
                <a:gd name="T8" fmla="*/ 0 w 600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00" h="18">
                  <a:moveTo>
                    <a:pt x="0" y="0"/>
                  </a:moveTo>
                  <a:lnTo>
                    <a:pt x="5980" y="0"/>
                  </a:lnTo>
                  <a:lnTo>
                    <a:pt x="6000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pic>
          <p:nvPicPr>
            <p:cNvPr id="5128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874" y="6161511"/>
              <a:ext cx="2808311" cy="67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AutoShape 8"/>
            <p:cNvSpPr>
              <a:spLocks noChangeAspect="1" noChangeArrowheads="1" noTextEdit="1"/>
            </p:cNvSpPr>
            <p:nvPr/>
          </p:nvSpPr>
          <p:spPr bwMode="auto">
            <a:xfrm>
              <a:off x="0" y="5940425"/>
              <a:ext cx="10980738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0" name="Freeform 11"/>
            <p:cNvSpPr>
              <a:spLocks noEditPoints="1"/>
            </p:cNvSpPr>
            <p:nvPr/>
          </p:nvSpPr>
          <p:spPr bwMode="auto">
            <a:xfrm>
              <a:off x="5473700" y="6303963"/>
              <a:ext cx="185738" cy="223838"/>
            </a:xfrm>
            <a:custGeom>
              <a:avLst/>
              <a:gdLst>
                <a:gd name="T0" fmla="*/ 120650 w 117"/>
                <a:gd name="T1" fmla="*/ 176213 h 141"/>
                <a:gd name="T2" fmla="*/ 111125 w 117"/>
                <a:gd name="T3" fmla="*/ 188913 h 141"/>
                <a:gd name="T4" fmla="*/ 98425 w 117"/>
                <a:gd name="T5" fmla="*/ 196850 h 141"/>
                <a:gd name="T6" fmla="*/ 84138 w 117"/>
                <a:gd name="T7" fmla="*/ 201613 h 141"/>
                <a:gd name="T8" fmla="*/ 65088 w 117"/>
                <a:gd name="T9" fmla="*/ 201613 h 141"/>
                <a:gd name="T10" fmla="*/ 46038 w 117"/>
                <a:gd name="T11" fmla="*/ 193675 h 141"/>
                <a:gd name="T12" fmla="*/ 30163 w 117"/>
                <a:gd name="T13" fmla="*/ 179388 h 141"/>
                <a:gd name="T14" fmla="*/ 22225 w 117"/>
                <a:gd name="T15" fmla="*/ 158750 h 141"/>
                <a:gd name="T16" fmla="*/ 22225 w 117"/>
                <a:gd name="T17" fmla="*/ 141288 h 141"/>
                <a:gd name="T18" fmla="*/ 25400 w 117"/>
                <a:gd name="T19" fmla="*/ 127000 h 141"/>
                <a:gd name="T20" fmla="*/ 33338 w 117"/>
                <a:gd name="T21" fmla="*/ 115888 h 141"/>
                <a:gd name="T22" fmla="*/ 44450 w 117"/>
                <a:gd name="T23" fmla="*/ 104775 h 141"/>
                <a:gd name="T24" fmla="*/ 125413 w 117"/>
                <a:gd name="T25" fmla="*/ 168275 h 141"/>
                <a:gd name="T26" fmla="*/ 52388 w 117"/>
                <a:gd name="T27" fmla="*/ 76200 h 141"/>
                <a:gd name="T28" fmla="*/ 49213 w 117"/>
                <a:gd name="T29" fmla="*/ 71438 h 141"/>
                <a:gd name="T30" fmla="*/ 46038 w 117"/>
                <a:gd name="T31" fmla="*/ 66675 h 141"/>
                <a:gd name="T32" fmla="*/ 44450 w 117"/>
                <a:gd name="T33" fmla="*/ 60325 h 141"/>
                <a:gd name="T34" fmla="*/ 42863 w 117"/>
                <a:gd name="T35" fmla="*/ 53975 h 141"/>
                <a:gd name="T36" fmla="*/ 46038 w 117"/>
                <a:gd name="T37" fmla="*/ 41275 h 141"/>
                <a:gd name="T38" fmla="*/ 52388 w 117"/>
                <a:gd name="T39" fmla="*/ 30163 h 141"/>
                <a:gd name="T40" fmla="*/ 63500 w 117"/>
                <a:gd name="T41" fmla="*/ 23813 h 141"/>
                <a:gd name="T42" fmla="*/ 74613 w 117"/>
                <a:gd name="T43" fmla="*/ 20638 h 141"/>
                <a:gd name="T44" fmla="*/ 80963 w 117"/>
                <a:gd name="T45" fmla="*/ 22225 h 141"/>
                <a:gd name="T46" fmla="*/ 87313 w 117"/>
                <a:gd name="T47" fmla="*/ 23813 h 141"/>
                <a:gd name="T48" fmla="*/ 93663 w 117"/>
                <a:gd name="T49" fmla="*/ 26988 h 141"/>
                <a:gd name="T50" fmla="*/ 98425 w 117"/>
                <a:gd name="T51" fmla="*/ 30163 h 141"/>
                <a:gd name="T52" fmla="*/ 101600 w 117"/>
                <a:gd name="T53" fmla="*/ 34925 h 141"/>
                <a:gd name="T54" fmla="*/ 104775 w 117"/>
                <a:gd name="T55" fmla="*/ 41275 h 141"/>
                <a:gd name="T56" fmla="*/ 106363 w 117"/>
                <a:gd name="T57" fmla="*/ 47625 h 141"/>
                <a:gd name="T58" fmla="*/ 107950 w 117"/>
                <a:gd name="T59" fmla="*/ 53975 h 141"/>
                <a:gd name="T60" fmla="*/ 128588 w 117"/>
                <a:gd name="T61" fmla="*/ 47625 h 141"/>
                <a:gd name="T62" fmla="*/ 127000 w 117"/>
                <a:gd name="T63" fmla="*/ 38100 h 141"/>
                <a:gd name="T64" fmla="*/ 122238 w 117"/>
                <a:gd name="T65" fmla="*/ 28575 h 141"/>
                <a:gd name="T66" fmla="*/ 115888 w 117"/>
                <a:gd name="T67" fmla="*/ 19050 h 141"/>
                <a:gd name="T68" fmla="*/ 109538 w 117"/>
                <a:gd name="T69" fmla="*/ 12700 h 141"/>
                <a:gd name="T70" fmla="*/ 100013 w 117"/>
                <a:gd name="T71" fmla="*/ 6350 h 141"/>
                <a:gd name="T72" fmla="*/ 90488 w 117"/>
                <a:gd name="T73" fmla="*/ 1588 h 141"/>
                <a:gd name="T74" fmla="*/ 80963 w 117"/>
                <a:gd name="T75" fmla="*/ 0 h 141"/>
                <a:gd name="T76" fmla="*/ 65088 w 117"/>
                <a:gd name="T77" fmla="*/ 1588 h 141"/>
                <a:gd name="T78" fmla="*/ 46038 w 117"/>
                <a:gd name="T79" fmla="*/ 9525 h 141"/>
                <a:gd name="T80" fmla="*/ 30163 w 117"/>
                <a:gd name="T81" fmla="*/ 23813 h 141"/>
                <a:gd name="T82" fmla="*/ 22225 w 117"/>
                <a:gd name="T83" fmla="*/ 42863 h 141"/>
                <a:gd name="T84" fmla="*/ 22225 w 117"/>
                <a:gd name="T85" fmla="*/ 58738 h 141"/>
                <a:gd name="T86" fmla="*/ 23813 w 117"/>
                <a:gd name="T87" fmla="*/ 66675 h 141"/>
                <a:gd name="T88" fmla="*/ 26988 w 117"/>
                <a:gd name="T89" fmla="*/ 76200 h 141"/>
                <a:gd name="T90" fmla="*/ 30163 w 117"/>
                <a:gd name="T91" fmla="*/ 82550 h 141"/>
                <a:gd name="T92" fmla="*/ 25400 w 117"/>
                <a:gd name="T93" fmla="*/ 92075 h 141"/>
                <a:gd name="T94" fmla="*/ 14288 w 117"/>
                <a:gd name="T95" fmla="*/ 104775 h 141"/>
                <a:gd name="T96" fmla="*/ 4763 w 117"/>
                <a:gd name="T97" fmla="*/ 120650 h 141"/>
                <a:gd name="T98" fmla="*/ 1588 w 117"/>
                <a:gd name="T99" fmla="*/ 139700 h 141"/>
                <a:gd name="T100" fmla="*/ 1588 w 117"/>
                <a:gd name="T101" fmla="*/ 163513 h 141"/>
                <a:gd name="T102" fmla="*/ 12700 w 117"/>
                <a:gd name="T103" fmla="*/ 190500 h 141"/>
                <a:gd name="T104" fmla="*/ 33338 w 117"/>
                <a:gd name="T105" fmla="*/ 211138 h 141"/>
                <a:gd name="T106" fmla="*/ 60325 w 117"/>
                <a:gd name="T107" fmla="*/ 222250 h 141"/>
                <a:gd name="T108" fmla="*/ 85725 w 117"/>
                <a:gd name="T109" fmla="*/ 223838 h 141"/>
                <a:gd name="T110" fmla="*/ 104775 w 117"/>
                <a:gd name="T111" fmla="*/ 217488 h 141"/>
                <a:gd name="T112" fmla="*/ 122238 w 117"/>
                <a:gd name="T113" fmla="*/ 206375 h 141"/>
                <a:gd name="T114" fmla="*/ 136525 w 117"/>
                <a:gd name="T115" fmla="*/ 192088 h 141"/>
                <a:gd name="T116" fmla="*/ 185738 w 117"/>
                <a:gd name="T117" fmla="*/ 223838 h 141"/>
                <a:gd name="T118" fmla="*/ 133350 w 117"/>
                <a:gd name="T119" fmla="*/ 149225 h 141"/>
                <a:gd name="T120" fmla="*/ 52388 w 117"/>
                <a:gd name="T121" fmla="*/ 76200 h 1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" h="141">
                  <a:moveTo>
                    <a:pt x="79" y="106"/>
                  </a:moveTo>
                  <a:lnTo>
                    <a:pt x="76" y="111"/>
                  </a:lnTo>
                  <a:lnTo>
                    <a:pt x="74" y="115"/>
                  </a:lnTo>
                  <a:lnTo>
                    <a:pt x="70" y="119"/>
                  </a:lnTo>
                  <a:lnTo>
                    <a:pt x="66" y="122"/>
                  </a:lnTo>
                  <a:lnTo>
                    <a:pt x="62" y="124"/>
                  </a:lnTo>
                  <a:lnTo>
                    <a:pt x="57" y="126"/>
                  </a:lnTo>
                  <a:lnTo>
                    <a:pt x="53" y="127"/>
                  </a:lnTo>
                  <a:lnTo>
                    <a:pt x="47" y="127"/>
                  </a:lnTo>
                  <a:lnTo>
                    <a:pt x="41" y="127"/>
                  </a:lnTo>
                  <a:lnTo>
                    <a:pt x="34" y="125"/>
                  </a:lnTo>
                  <a:lnTo>
                    <a:pt x="29" y="122"/>
                  </a:lnTo>
                  <a:lnTo>
                    <a:pt x="24" y="118"/>
                  </a:lnTo>
                  <a:lnTo>
                    <a:pt x="19" y="113"/>
                  </a:lnTo>
                  <a:lnTo>
                    <a:pt x="16" y="107"/>
                  </a:lnTo>
                  <a:lnTo>
                    <a:pt x="14" y="100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9" y="76"/>
                  </a:lnTo>
                  <a:lnTo>
                    <a:pt x="21" y="73"/>
                  </a:lnTo>
                  <a:lnTo>
                    <a:pt x="24" y="69"/>
                  </a:lnTo>
                  <a:lnTo>
                    <a:pt x="28" y="66"/>
                  </a:lnTo>
                  <a:lnTo>
                    <a:pt x="31" y="64"/>
                  </a:lnTo>
                  <a:lnTo>
                    <a:pt x="79" y="106"/>
                  </a:lnTo>
                  <a:close/>
                  <a:moveTo>
                    <a:pt x="33" y="48"/>
                  </a:moveTo>
                  <a:lnTo>
                    <a:pt x="33" y="48"/>
                  </a:lnTo>
                  <a:lnTo>
                    <a:pt x="32" y="47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2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9" y="26"/>
                  </a:lnTo>
                  <a:lnTo>
                    <a:pt x="31" y="22"/>
                  </a:lnTo>
                  <a:lnTo>
                    <a:pt x="33" y="19"/>
                  </a:lnTo>
                  <a:lnTo>
                    <a:pt x="36" y="17"/>
                  </a:lnTo>
                  <a:lnTo>
                    <a:pt x="40" y="15"/>
                  </a:lnTo>
                  <a:lnTo>
                    <a:pt x="43" y="14"/>
                  </a:lnTo>
                  <a:lnTo>
                    <a:pt x="47" y="13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5"/>
                  </a:lnTo>
                  <a:lnTo>
                    <a:pt x="57" y="16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4" y="22"/>
                  </a:lnTo>
                  <a:lnTo>
                    <a:pt x="65" y="24"/>
                  </a:lnTo>
                  <a:lnTo>
                    <a:pt x="66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81" y="34"/>
                  </a:lnTo>
                  <a:lnTo>
                    <a:pt x="81" y="30"/>
                  </a:lnTo>
                  <a:lnTo>
                    <a:pt x="80" y="27"/>
                  </a:lnTo>
                  <a:lnTo>
                    <a:pt x="80" y="24"/>
                  </a:lnTo>
                  <a:lnTo>
                    <a:pt x="78" y="21"/>
                  </a:lnTo>
                  <a:lnTo>
                    <a:pt x="77" y="18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4" y="3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5" y="42"/>
                  </a:lnTo>
                  <a:lnTo>
                    <a:pt x="16" y="45"/>
                  </a:lnTo>
                  <a:lnTo>
                    <a:pt x="17" y="48"/>
                  </a:lnTo>
                  <a:lnTo>
                    <a:pt x="18" y="50"/>
                  </a:lnTo>
                  <a:lnTo>
                    <a:pt x="19" y="52"/>
                  </a:lnTo>
                  <a:lnTo>
                    <a:pt x="21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9" y="66"/>
                  </a:lnTo>
                  <a:lnTo>
                    <a:pt x="6" y="71"/>
                  </a:lnTo>
                  <a:lnTo>
                    <a:pt x="3" y="76"/>
                  </a:lnTo>
                  <a:lnTo>
                    <a:pt x="2" y="82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4" y="112"/>
                  </a:lnTo>
                  <a:lnTo>
                    <a:pt x="8" y="120"/>
                  </a:lnTo>
                  <a:lnTo>
                    <a:pt x="14" y="127"/>
                  </a:lnTo>
                  <a:lnTo>
                    <a:pt x="21" y="133"/>
                  </a:lnTo>
                  <a:lnTo>
                    <a:pt x="29" y="137"/>
                  </a:lnTo>
                  <a:lnTo>
                    <a:pt x="38" y="140"/>
                  </a:lnTo>
                  <a:lnTo>
                    <a:pt x="47" y="141"/>
                  </a:lnTo>
                  <a:lnTo>
                    <a:pt x="54" y="141"/>
                  </a:lnTo>
                  <a:lnTo>
                    <a:pt x="60" y="139"/>
                  </a:lnTo>
                  <a:lnTo>
                    <a:pt x="66" y="137"/>
                  </a:lnTo>
                  <a:lnTo>
                    <a:pt x="72" y="134"/>
                  </a:lnTo>
                  <a:lnTo>
                    <a:pt x="77" y="130"/>
                  </a:lnTo>
                  <a:lnTo>
                    <a:pt x="82" y="126"/>
                  </a:lnTo>
                  <a:lnTo>
                    <a:pt x="86" y="121"/>
                  </a:lnTo>
                  <a:lnTo>
                    <a:pt x="89" y="116"/>
                  </a:lnTo>
                  <a:lnTo>
                    <a:pt x="117" y="141"/>
                  </a:lnTo>
                  <a:lnTo>
                    <a:pt x="117" y="123"/>
                  </a:lnTo>
                  <a:lnTo>
                    <a:pt x="84" y="94"/>
                  </a:lnTo>
                  <a:lnTo>
                    <a:pt x="81" y="91"/>
                  </a:lnTo>
                  <a:lnTo>
                    <a:pt x="33" y="48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1" name="Freeform 12"/>
            <p:cNvSpPr>
              <a:spLocks noEditPoints="1"/>
            </p:cNvSpPr>
            <p:nvPr/>
          </p:nvSpPr>
          <p:spPr bwMode="auto">
            <a:xfrm>
              <a:off x="5641975" y="6353175"/>
              <a:ext cx="2668588" cy="149225"/>
            </a:xfrm>
            <a:custGeom>
              <a:avLst/>
              <a:gdLst>
                <a:gd name="T0" fmla="*/ 2616200 w 1681"/>
                <a:gd name="T1" fmla="*/ 131763 h 94"/>
                <a:gd name="T2" fmla="*/ 2668588 w 1681"/>
                <a:gd name="T3" fmla="*/ 79375 h 94"/>
                <a:gd name="T4" fmla="*/ 2605088 w 1681"/>
                <a:gd name="T5" fmla="*/ 146050 h 94"/>
                <a:gd name="T6" fmla="*/ 2501900 w 1681"/>
                <a:gd name="T7" fmla="*/ 3175 h 94"/>
                <a:gd name="T8" fmla="*/ 2235200 w 1681"/>
                <a:gd name="T9" fmla="*/ 22225 h 94"/>
                <a:gd name="T10" fmla="*/ 2214563 w 1681"/>
                <a:gd name="T11" fmla="*/ 101600 h 94"/>
                <a:gd name="T12" fmla="*/ 2279650 w 1681"/>
                <a:gd name="T13" fmla="*/ 130175 h 94"/>
                <a:gd name="T14" fmla="*/ 2306638 w 1681"/>
                <a:gd name="T15" fmla="*/ 53975 h 94"/>
                <a:gd name="T16" fmla="*/ 2193925 w 1681"/>
                <a:gd name="T17" fmla="*/ 60325 h 94"/>
                <a:gd name="T18" fmla="*/ 2270125 w 1681"/>
                <a:gd name="T19" fmla="*/ 0 h 94"/>
                <a:gd name="T20" fmla="*/ 2327275 w 1681"/>
                <a:gd name="T21" fmla="*/ 79375 h 94"/>
                <a:gd name="T22" fmla="*/ 2259013 w 1681"/>
                <a:gd name="T23" fmla="*/ 149225 h 94"/>
                <a:gd name="T24" fmla="*/ 2193925 w 1681"/>
                <a:gd name="T25" fmla="*/ 80963 h 94"/>
                <a:gd name="T26" fmla="*/ 2058988 w 1681"/>
                <a:gd name="T27" fmla="*/ 63500 h 94"/>
                <a:gd name="T28" fmla="*/ 2093913 w 1681"/>
                <a:gd name="T29" fmla="*/ 133350 h 94"/>
                <a:gd name="T30" fmla="*/ 2154238 w 1681"/>
                <a:gd name="T31" fmla="*/ 93663 h 94"/>
                <a:gd name="T32" fmla="*/ 2128838 w 1681"/>
                <a:gd name="T33" fmla="*/ 19050 h 94"/>
                <a:gd name="T34" fmla="*/ 2073275 w 1681"/>
                <a:gd name="T35" fmla="*/ 11113 h 94"/>
                <a:gd name="T36" fmla="*/ 2163763 w 1681"/>
                <a:gd name="T37" fmla="*/ 31750 h 94"/>
                <a:gd name="T38" fmla="*/ 2149475 w 1681"/>
                <a:gd name="T39" fmla="*/ 133350 h 94"/>
                <a:gd name="T40" fmla="*/ 2057400 w 1681"/>
                <a:gd name="T41" fmla="*/ 125413 h 94"/>
                <a:gd name="T42" fmla="*/ 1905000 w 1681"/>
                <a:gd name="T43" fmla="*/ 147638 h 94"/>
                <a:gd name="T44" fmla="*/ 1911350 w 1681"/>
                <a:gd name="T45" fmla="*/ 134938 h 94"/>
                <a:gd name="T46" fmla="*/ 1954213 w 1681"/>
                <a:gd name="T47" fmla="*/ 106363 h 94"/>
                <a:gd name="T48" fmla="*/ 1906588 w 1681"/>
                <a:gd name="T49" fmla="*/ 74613 h 94"/>
                <a:gd name="T50" fmla="*/ 1885950 w 1681"/>
                <a:gd name="T51" fmla="*/ 15875 h 94"/>
                <a:gd name="T52" fmla="*/ 1943100 w 1681"/>
                <a:gd name="T53" fmla="*/ 3175 h 94"/>
                <a:gd name="T54" fmla="*/ 1930400 w 1681"/>
                <a:gd name="T55" fmla="*/ 14288 h 94"/>
                <a:gd name="T56" fmla="*/ 1897063 w 1681"/>
                <a:gd name="T57" fmla="*/ 44450 h 94"/>
                <a:gd name="T58" fmla="*/ 1944688 w 1681"/>
                <a:gd name="T59" fmla="*/ 76200 h 94"/>
                <a:gd name="T60" fmla="*/ 1970088 w 1681"/>
                <a:gd name="T61" fmla="*/ 119063 h 94"/>
                <a:gd name="T62" fmla="*/ 1865313 w 1681"/>
                <a:gd name="T63" fmla="*/ 3175 h 94"/>
                <a:gd name="T64" fmla="*/ 1516063 w 1681"/>
                <a:gd name="T65" fmla="*/ 93663 h 94"/>
                <a:gd name="T66" fmla="*/ 1577975 w 1681"/>
                <a:gd name="T67" fmla="*/ 125413 h 94"/>
                <a:gd name="T68" fmla="*/ 1595438 w 1681"/>
                <a:gd name="T69" fmla="*/ 131763 h 94"/>
                <a:gd name="T70" fmla="*/ 1519238 w 1681"/>
                <a:gd name="T71" fmla="*/ 138113 h 94"/>
                <a:gd name="T72" fmla="*/ 1444625 w 1681"/>
                <a:gd name="T73" fmla="*/ 25400 h 94"/>
                <a:gd name="T74" fmla="*/ 1447800 w 1681"/>
                <a:gd name="T75" fmla="*/ 61913 h 94"/>
                <a:gd name="T76" fmla="*/ 1468438 w 1681"/>
                <a:gd name="T77" fmla="*/ 39688 h 94"/>
                <a:gd name="T78" fmla="*/ 1422400 w 1681"/>
                <a:gd name="T79" fmla="*/ 87313 h 94"/>
                <a:gd name="T80" fmla="*/ 1169988 w 1681"/>
                <a:gd name="T81" fmla="*/ 147638 h 94"/>
                <a:gd name="T82" fmla="*/ 1171575 w 1681"/>
                <a:gd name="T83" fmla="*/ 133350 h 94"/>
                <a:gd name="T84" fmla="*/ 1216025 w 1681"/>
                <a:gd name="T85" fmla="*/ 107950 h 94"/>
                <a:gd name="T86" fmla="*/ 1174750 w 1681"/>
                <a:gd name="T87" fmla="*/ 76200 h 94"/>
                <a:gd name="T88" fmla="*/ 1147763 w 1681"/>
                <a:gd name="T89" fmla="*/ 17463 h 94"/>
                <a:gd name="T90" fmla="*/ 1204913 w 1681"/>
                <a:gd name="T91" fmla="*/ 1588 h 94"/>
                <a:gd name="T92" fmla="*/ 1193800 w 1681"/>
                <a:gd name="T93" fmla="*/ 14288 h 94"/>
                <a:gd name="T94" fmla="*/ 1158875 w 1681"/>
                <a:gd name="T95" fmla="*/ 42863 h 94"/>
                <a:gd name="T96" fmla="*/ 1204913 w 1681"/>
                <a:gd name="T97" fmla="*/ 74613 h 94"/>
                <a:gd name="T98" fmla="*/ 1233488 w 1681"/>
                <a:gd name="T99" fmla="*/ 117475 h 94"/>
                <a:gd name="T100" fmla="*/ 1022350 w 1681"/>
                <a:gd name="T101" fmla="*/ 34925 h 94"/>
                <a:gd name="T102" fmla="*/ 879475 w 1681"/>
                <a:gd name="T103" fmla="*/ 26988 h 94"/>
                <a:gd name="T104" fmla="*/ 868363 w 1681"/>
                <a:gd name="T105" fmla="*/ 109538 h 94"/>
                <a:gd name="T106" fmla="*/ 935038 w 1681"/>
                <a:gd name="T107" fmla="*/ 127000 h 94"/>
                <a:gd name="T108" fmla="*/ 954088 w 1681"/>
                <a:gd name="T109" fmla="*/ 47625 h 94"/>
                <a:gd name="T110" fmla="*/ 846138 w 1681"/>
                <a:gd name="T111" fmla="*/ 50800 h 94"/>
                <a:gd name="T112" fmla="*/ 928688 w 1681"/>
                <a:gd name="T113" fmla="*/ 3175 h 94"/>
                <a:gd name="T114" fmla="*/ 976313 w 1681"/>
                <a:gd name="T115" fmla="*/ 88900 h 94"/>
                <a:gd name="T116" fmla="*/ 900113 w 1681"/>
                <a:gd name="T117" fmla="*/ 149225 h 94"/>
                <a:gd name="T118" fmla="*/ 742950 w 1681"/>
                <a:gd name="T119" fmla="*/ 95250 h 94"/>
                <a:gd name="T120" fmla="*/ 514350 w 1681"/>
                <a:gd name="T121" fmla="*/ 146050 h 94"/>
                <a:gd name="T122" fmla="*/ 300038 w 1681"/>
                <a:gd name="T123" fmla="*/ 15875 h 94"/>
                <a:gd name="T124" fmla="*/ 9525 w 1681"/>
                <a:gd name="T125" fmla="*/ 3175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81" h="94">
                  <a:moveTo>
                    <a:pt x="1671" y="47"/>
                  </a:moveTo>
                  <a:lnTo>
                    <a:pt x="1671" y="43"/>
                  </a:lnTo>
                  <a:lnTo>
                    <a:pt x="1671" y="39"/>
                  </a:lnTo>
                  <a:lnTo>
                    <a:pt x="1670" y="36"/>
                  </a:lnTo>
                  <a:lnTo>
                    <a:pt x="1669" y="32"/>
                  </a:lnTo>
                  <a:lnTo>
                    <a:pt x="1668" y="29"/>
                  </a:lnTo>
                  <a:lnTo>
                    <a:pt x="1667" y="26"/>
                  </a:lnTo>
                  <a:lnTo>
                    <a:pt x="1666" y="23"/>
                  </a:lnTo>
                  <a:lnTo>
                    <a:pt x="1664" y="21"/>
                  </a:lnTo>
                  <a:lnTo>
                    <a:pt x="1662" y="19"/>
                  </a:lnTo>
                  <a:lnTo>
                    <a:pt x="1660" y="17"/>
                  </a:lnTo>
                  <a:lnTo>
                    <a:pt x="1657" y="15"/>
                  </a:lnTo>
                  <a:lnTo>
                    <a:pt x="1655" y="14"/>
                  </a:lnTo>
                  <a:lnTo>
                    <a:pt x="1652" y="12"/>
                  </a:lnTo>
                  <a:lnTo>
                    <a:pt x="1649" y="12"/>
                  </a:lnTo>
                  <a:lnTo>
                    <a:pt x="1646" y="11"/>
                  </a:lnTo>
                  <a:lnTo>
                    <a:pt x="1643" y="11"/>
                  </a:lnTo>
                  <a:lnTo>
                    <a:pt x="1621" y="11"/>
                  </a:lnTo>
                  <a:lnTo>
                    <a:pt x="1621" y="83"/>
                  </a:lnTo>
                  <a:lnTo>
                    <a:pt x="1641" y="83"/>
                  </a:lnTo>
                  <a:lnTo>
                    <a:pt x="1644" y="83"/>
                  </a:lnTo>
                  <a:lnTo>
                    <a:pt x="1646" y="83"/>
                  </a:lnTo>
                  <a:lnTo>
                    <a:pt x="1648" y="83"/>
                  </a:lnTo>
                  <a:lnTo>
                    <a:pt x="1650" y="82"/>
                  </a:lnTo>
                  <a:lnTo>
                    <a:pt x="1652" y="82"/>
                  </a:lnTo>
                  <a:lnTo>
                    <a:pt x="1654" y="81"/>
                  </a:lnTo>
                  <a:lnTo>
                    <a:pt x="1655" y="80"/>
                  </a:lnTo>
                  <a:lnTo>
                    <a:pt x="1657" y="79"/>
                  </a:lnTo>
                  <a:lnTo>
                    <a:pt x="1659" y="78"/>
                  </a:lnTo>
                  <a:lnTo>
                    <a:pt x="1660" y="76"/>
                  </a:lnTo>
                  <a:lnTo>
                    <a:pt x="1662" y="75"/>
                  </a:lnTo>
                  <a:lnTo>
                    <a:pt x="1663" y="74"/>
                  </a:lnTo>
                  <a:lnTo>
                    <a:pt x="1664" y="72"/>
                  </a:lnTo>
                  <a:lnTo>
                    <a:pt x="1665" y="70"/>
                  </a:lnTo>
                  <a:lnTo>
                    <a:pt x="1666" y="68"/>
                  </a:lnTo>
                  <a:lnTo>
                    <a:pt x="1667" y="66"/>
                  </a:lnTo>
                  <a:lnTo>
                    <a:pt x="1668" y="64"/>
                  </a:lnTo>
                  <a:lnTo>
                    <a:pt x="1669" y="62"/>
                  </a:lnTo>
                  <a:lnTo>
                    <a:pt x="1670" y="60"/>
                  </a:lnTo>
                  <a:lnTo>
                    <a:pt x="1670" y="57"/>
                  </a:lnTo>
                  <a:lnTo>
                    <a:pt x="1670" y="55"/>
                  </a:lnTo>
                  <a:lnTo>
                    <a:pt x="1671" y="52"/>
                  </a:lnTo>
                  <a:lnTo>
                    <a:pt x="1671" y="50"/>
                  </a:lnTo>
                  <a:lnTo>
                    <a:pt x="1671" y="47"/>
                  </a:lnTo>
                  <a:close/>
                  <a:moveTo>
                    <a:pt x="1681" y="47"/>
                  </a:moveTo>
                  <a:lnTo>
                    <a:pt x="1681" y="50"/>
                  </a:lnTo>
                  <a:lnTo>
                    <a:pt x="1681" y="53"/>
                  </a:lnTo>
                  <a:lnTo>
                    <a:pt x="1681" y="56"/>
                  </a:lnTo>
                  <a:lnTo>
                    <a:pt x="1680" y="59"/>
                  </a:lnTo>
                  <a:lnTo>
                    <a:pt x="1680" y="62"/>
                  </a:lnTo>
                  <a:lnTo>
                    <a:pt x="1679" y="65"/>
                  </a:lnTo>
                  <a:lnTo>
                    <a:pt x="1678" y="67"/>
                  </a:lnTo>
                  <a:lnTo>
                    <a:pt x="1677" y="70"/>
                  </a:lnTo>
                  <a:lnTo>
                    <a:pt x="1676" y="72"/>
                  </a:lnTo>
                  <a:lnTo>
                    <a:pt x="1674" y="75"/>
                  </a:lnTo>
                  <a:lnTo>
                    <a:pt x="1673" y="77"/>
                  </a:lnTo>
                  <a:lnTo>
                    <a:pt x="1671" y="79"/>
                  </a:lnTo>
                  <a:lnTo>
                    <a:pt x="1669" y="81"/>
                  </a:lnTo>
                  <a:lnTo>
                    <a:pt x="1667" y="83"/>
                  </a:lnTo>
                  <a:lnTo>
                    <a:pt x="1665" y="85"/>
                  </a:lnTo>
                  <a:lnTo>
                    <a:pt x="1663" y="86"/>
                  </a:lnTo>
                  <a:lnTo>
                    <a:pt x="1661" y="88"/>
                  </a:lnTo>
                  <a:lnTo>
                    <a:pt x="1658" y="89"/>
                  </a:lnTo>
                  <a:lnTo>
                    <a:pt x="1656" y="90"/>
                  </a:lnTo>
                  <a:lnTo>
                    <a:pt x="1653" y="91"/>
                  </a:lnTo>
                  <a:lnTo>
                    <a:pt x="1650" y="91"/>
                  </a:lnTo>
                  <a:lnTo>
                    <a:pt x="1648" y="92"/>
                  </a:lnTo>
                  <a:lnTo>
                    <a:pt x="1644" y="92"/>
                  </a:lnTo>
                  <a:lnTo>
                    <a:pt x="1641" y="92"/>
                  </a:lnTo>
                  <a:lnTo>
                    <a:pt x="1611" y="92"/>
                  </a:lnTo>
                  <a:lnTo>
                    <a:pt x="1611" y="2"/>
                  </a:lnTo>
                  <a:lnTo>
                    <a:pt x="1642" y="2"/>
                  </a:lnTo>
                  <a:lnTo>
                    <a:pt x="1647" y="2"/>
                  </a:lnTo>
                  <a:lnTo>
                    <a:pt x="1651" y="3"/>
                  </a:lnTo>
                  <a:lnTo>
                    <a:pt x="1656" y="4"/>
                  </a:lnTo>
                  <a:lnTo>
                    <a:pt x="1659" y="5"/>
                  </a:lnTo>
                  <a:lnTo>
                    <a:pt x="1663" y="7"/>
                  </a:lnTo>
                  <a:lnTo>
                    <a:pt x="1666" y="9"/>
                  </a:lnTo>
                  <a:lnTo>
                    <a:pt x="1669" y="12"/>
                  </a:lnTo>
                  <a:lnTo>
                    <a:pt x="1672" y="15"/>
                  </a:lnTo>
                  <a:lnTo>
                    <a:pt x="1674" y="18"/>
                  </a:lnTo>
                  <a:lnTo>
                    <a:pt x="1676" y="21"/>
                  </a:lnTo>
                  <a:lnTo>
                    <a:pt x="1678" y="25"/>
                  </a:lnTo>
                  <a:lnTo>
                    <a:pt x="1679" y="29"/>
                  </a:lnTo>
                  <a:lnTo>
                    <a:pt x="1680" y="33"/>
                  </a:lnTo>
                  <a:lnTo>
                    <a:pt x="1681" y="37"/>
                  </a:lnTo>
                  <a:lnTo>
                    <a:pt x="1681" y="42"/>
                  </a:lnTo>
                  <a:lnTo>
                    <a:pt x="1681" y="47"/>
                  </a:lnTo>
                  <a:close/>
                  <a:moveTo>
                    <a:pt x="1586" y="2"/>
                  </a:moveTo>
                  <a:lnTo>
                    <a:pt x="1586" y="92"/>
                  </a:lnTo>
                  <a:lnTo>
                    <a:pt x="1576" y="92"/>
                  </a:lnTo>
                  <a:lnTo>
                    <a:pt x="1576" y="2"/>
                  </a:lnTo>
                  <a:lnTo>
                    <a:pt x="1586" y="2"/>
                  </a:lnTo>
                  <a:close/>
                  <a:moveTo>
                    <a:pt x="1494" y="22"/>
                  </a:moveTo>
                  <a:lnTo>
                    <a:pt x="1494" y="92"/>
                  </a:lnTo>
                  <a:lnTo>
                    <a:pt x="1484" y="92"/>
                  </a:lnTo>
                  <a:lnTo>
                    <a:pt x="1484" y="2"/>
                  </a:lnTo>
                  <a:lnTo>
                    <a:pt x="1492" y="2"/>
                  </a:lnTo>
                  <a:lnTo>
                    <a:pt x="1536" y="63"/>
                  </a:lnTo>
                  <a:lnTo>
                    <a:pt x="1541" y="72"/>
                  </a:lnTo>
                  <a:lnTo>
                    <a:pt x="1541" y="2"/>
                  </a:lnTo>
                  <a:lnTo>
                    <a:pt x="1552" y="2"/>
                  </a:lnTo>
                  <a:lnTo>
                    <a:pt x="1552" y="92"/>
                  </a:lnTo>
                  <a:lnTo>
                    <a:pt x="1543" y="92"/>
                  </a:lnTo>
                  <a:lnTo>
                    <a:pt x="1498" y="27"/>
                  </a:lnTo>
                  <a:lnTo>
                    <a:pt x="1494" y="22"/>
                  </a:lnTo>
                  <a:close/>
                  <a:moveTo>
                    <a:pt x="1424" y="9"/>
                  </a:moveTo>
                  <a:lnTo>
                    <a:pt x="1422" y="9"/>
                  </a:lnTo>
                  <a:lnTo>
                    <a:pt x="1420" y="10"/>
                  </a:lnTo>
                  <a:lnTo>
                    <a:pt x="1418" y="10"/>
                  </a:lnTo>
                  <a:lnTo>
                    <a:pt x="1415" y="10"/>
                  </a:lnTo>
                  <a:lnTo>
                    <a:pt x="1413" y="11"/>
                  </a:lnTo>
                  <a:lnTo>
                    <a:pt x="1412" y="12"/>
                  </a:lnTo>
                  <a:lnTo>
                    <a:pt x="1410" y="13"/>
                  </a:lnTo>
                  <a:lnTo>
                    <a:pt x="1408" y="14"/>
                  </a:lnTo>
                  <a:lnTo>
                    <a:pt x="1406" y="15"/>
                  </a:lnTo>
                  <a:lnTo>
                    <a:pt x="1404" y="17"/>
                  </a:lnTo>
                  <a:lnTo>
                    <a:pt x="1403" y="18"/>
                  </a:lnTo>
                  <a:lnTo>
                    <a:pt x="1401" y="20"/>
                  </a:lnTo>
                  <a:lnTo>
                    <a:pt x="1400" y="22"/>
                  </a:lnTo>
                  <a:lnTo>
                    <a:pt x="1399" y="24"/>
                  </a:lnTo>
                  <a:lnTo>
                    <a:pt x="1398" y="26"/>
                  </a:lnTo>
                  <a:lnTo>
                    <a:pt x="1397" y="28"/>
                  </a:lnTo>
                  <a:lnTo>
                    <a:pt x="1396" y="30"/>
                  </a:lnTo>
                  <a:lnTo>
                    <a:pt x="1395" y="32"/>
                  </a:lnTo>
                  <a:lnTo>
                    <a:pt x="1394" y="35"/>
                  </a:lnTo>
                  <a:lnTo>
                    <a:pt x="1393" y="37"/>
                  </a:lnTo>
                  <a:lnTo>
                    <a:pt x="1393" y="40"/>
                  </a:lnTo>
                  <a:lnTo>
                    <a:pt x="1393" y="42"/>
                  </a:lnTo>
                  <a:lnTo>
                    <a:pt x="1393" y="45"/>
                  </a:lnTo>
                  <a:lnTo>
                    <a:pt x="1392" y="47"/>
                  </a:lnTo>
                  <a:lnTo>
                    <a:pt x="1392" y="50"/>
                  </a:lnTo>
                  <a:lnTo>
                    <a:pt x="1393" y="53"/>
                  </a:lnTo>
                  <a:lnTo>
                    <a:pt x="1393" y="55"/>
                  </a:lnTo>
                  <a:lnTo>
                    <a:pt x="1393" y="58"/>
                  </a:lnTo>
                  <a:lnTo>
                    <a:pt x="1394" y="60"/>
                  </a:lnTo>
                  <a:lnTo>
                    <a:pt x="1395" y="62"/>
                  </a:lnTo>
                  <a:lnTo>
                    <a:pt x="1395" y="64"/>
                  </a:lnTo>
                  <a:lnTo>
                    <a:pt x="1396" y="67"/>
                  </a:lnTo>
                  <a:lnTo>
                    <a:pt x="1397" y="69"/>
                  </a:lnTo>
                  <a:lnTo>
                    <a:pt x="1399" y="71"/>
                  </a:lnTo>
                  <a:lnTo>
                    <a:pt x="1400" y="73"/>
                  </a:lnTo>
                  <a:lnTo>
                    <a:pt x="1401" y="74"/>
                  </a:lnTo>
                  <a:lnTo>
                    <a:pt x="1402" y="76"/>
                  </a:lnTo>
                  <a:lnTo>
                    <a:pt x="1404" y="77"/>
                  </a:lnTo>
                  <a:lnTo>
                    <a:pt x="1406" y="79"/>
                  </a:lnTo>
                  <a:lnTo>
                    <a:pt x="1407" y="80"/>
                  </a:lnTo>
                  <a:lnTo>
                    <a:pt x="1409" y="81"/>
                  </a:lnTo>
                  <a:lnTo>
                    <a:pt x="1411" y="82"/>
                  </a:lnTo>
                  <a:lnTo>
                    <a:pt x="1413" y="83"/>
                  </a:lnTo>
                  <a:lnTo>
                    <a:pt x="1415" y="84"/>
                  </a:lnTo>
                  <a:lnTo>
                    <a:pt x="1417" y="84"/>
                  </a:lnTo>
                  <a:lnTo>
                    <a:pt x="1419" y="85"/>
                  </a:lnTo>
                  <a:lnTo>
                    <a:pt x="1421" y="85"/>
                  </a:lnTo>
                  <a:lnTo>
                    <a:pt x="1423" y="85"/>
                  </a:lnTo>
                  <a:lnTo>
                    <a:pt x="1425" y="85"/>
                  </a:lnTo>
                  <a:lnTo>
                    <a:pt x="1427" y="84"/>
                  </a:lnTo>
                  <a:lnTo>
                    <a:pt x="1430" y="84"/>
                  </a:lnTo>
                  <a:lnTo>
                    <a:pt x="1432" y="84"/>
                  </a:lnTo>
                  <a:lnTo>
                    <a:pt x="1434" y="83"/>
                  </a:lnTo>
                  <a:lnTo>
                    <a:pt x="1436" y="82"/>
                  </a:lnTo>
                  <a:lnTo>
                    <a:pt x="1437" y="81"/>
                  </a:lnTo>
                  <a:lnTo>
                    <a:pt x="1439" y="80"/>
                  </a:lnTo>
                  <a:lnTo>
                    <a:pt x="1441" y="79"/>
                  </a:lnTo>
                  <a:lnTo>
                    <a:pt x="1443" y="77"/>
                  </a:lnTo>
                  <a:lnTo>
                    <a:pt x="1444" y="76"/>
                  </a:lnTo>
                  <a:lnTo>
                    <a:pt x="1446" y="74"/>
                  </a:lnTo>
                  <a:lnTo>
                    <a:pt x="1447" y="72"/>
                  </a:lnTo>
                  <a:lnTo>
                    <a:pt x="1448" y="70"/>
                  </a:lnTo>
                  <a:lnTo>
                    <a:pt x="1450" y="68"/>
                  </a:lnTo>
                  <a:lnTo>
                    <a:pt x="1451" y="66"/>
                  </a:lnTo>
                  <a:lnTo>
                    <a:pt x="1452" y="64"/>
                  </a:lnTo>
                  <a:lnTo>
                    <a:pt x="1452" y="62"/>
                  </a:lnTo>
                  <a:lnTo>
                    <a:pt x="1453" y="59"/>
                  </a:lnTo>
                  <a:lnTo>
                    <a:pt x="1454" y="57"/>
                  </a:lnTo>
                  <a:lnTo>
                    <a:pt x="1454" y="55"/>
                  </a:lnTo>
                  <a:lnTo>
                    <a:pt x="1454" y="52"/>
                  </a:lnTo>
                  <a:lnTo>
                    <a:pt x="1455" y="49"/>
                  </a:lnTo>
                  <a:lnTo>
                    <a:pt x="1455" y="47"/>
                  </a:lnTo>
                  <a:lnTo>
                    <a:pt x="1455" y="44"/>
                  </a:lnTo>
                  <a:lnTo>
                    <a:pt x="1454" y="41"/>
                  </a:lnTo>
                  <a:lnTo>
                    <a:pt x="1454" y="39"/>
                  </a:lnTo>
                  <a:lnTo>
                    <a:pt x="1454" y="36"/>
                  </a:lnTo>
                  <a:lnTo>
                    <a:pt x="1453" y="34"/>
                  </a:lnTo>
                  <a:lnTo>
                    <a:pt x="1452" y="32"/>
                  </a:lnTo>
                  <a:lnTo>
                    <a:pt x="1452" y="30"/>
                  </a:lnTo>
                  <a:lnTo>
                    <a:pt x="1451" y="27"/>
                  </a:lnTo>
                  <a:lnTo>
                    <a:pt x="1450" y="25"/>
                  </a:lnTo>
                  <a:lnTo>
                    <a:pt x="1449" y="23"/>
                  </a:lnTo>
                  <a:lnTo>
                    <a:pt x="1447" y="22"/>
                  </a:lnTo>
                  <a:lnTo>
                    <a:pt x="1446" y="20"/>
                  </a:lnTo>
                  <a:lnTo>
                    <a:pt x="1445" y="18"/>
                  </a:lnTo>
                  <a:lnTo>
                    <a:pt x="1443" y="17"/>
                  </a:lnTo>
                  <a:lnTo>
                    <a:pt x="1442" y="15"/>
                  </a:lnTo>
                  <a:lnTo>
                    <a:pt x="1440" y="14"/>
                  </a:lnTo>
                  <a:lnTo>
                    <a:pt x="1438" y="13"/>
                  </a:lnTo>
                  <a:lnTo>
                    <a:pt x="1436" y="12"/>
                  </a:lnTo>
                  <a:lnTo>
                    <a:pt x="1434" y="11"/>
                  </a:lnTo>
                  <a:lnTo>
                    <a:pt x="1432" y="10"/>
                  </a:lnTo>
                  <a:lnTo>
                    <a:pt x="1430" y="10"/>
                  </a:lnTo>
                  <a:lnTo>
                    <a:pt x="1428" y="10"/>
                  </a:lnTo>
                  <a:lnTo>
                    <a:pt x="1426" y="9"/>
                  </a:lnTo>
                  <a:lnTo>
                    <a:pt x="1424" y="9"/>
                  </a:lnTo>
                  <a:close/>
                  <a:moveTo>
                    <a:pt x="1381" y="48"/>
                  </a:moveTo>
                  <a:lnTo>
                    <a:pt x="1382" y="44"/>
                  </a:lnTo>
                  <a:lnTo>
                    <a:pt x="1382" y="41"/>
                  </a:lnTo>
                  <a:lnTo>
                    <a:pt x="1382" y="38"/>
                  </a:lnTo>
                  <a:lnTo>
                    <a:pt x="1383" y="35"/>
                  </a:lnTo>
                  <a:lnTo>
                    <a:pt x="1384" y="32"/>
                  </a:lnTo>
                  <a:lnTo>
                    <a:pt x="1385" y="29"/>
                  </a:lnTo>
                  <a:lnTo>
                    <a:pt x="1386" y="26"/>
                  </a:lnTo>
                  <a:lnTo>
                    <a:pt x="1387" y="23"/>
                  </a:lnTo>
                  <a:lnTo>
                    <a:pt x="1388" y="21"/>
                  </a:lnTo>
                  <a:lnTo>
                    <a:pt x="1390" y="18"/>
                  </a:lnTo>
                  <a:lnTo>
                    <a:pt x="1392" y="16"/>
                  </a:lnTo>
                  <a:lnTo>
                    <a:pt x="1393" y="14"/>
                  </a:lnTo>
                  <a:lnTo>
                    <a:pt x="1395" y="12"/>
                  </a:lnTo>
                  <a:lnTo>
                    <a:pt x="1398" y="10"/>
                  </a:lnTo>
                  <a:lnTo>
                    <a:pt x="1400" y="8"/>
                  </a:lnTo>
                  <a:lnTo>
                    <a:pt x="1402" y="7"/>
                  </a:lnTo>
                  <a:lnTo>
                    <a:pt x="1404" y="5"/>
                  </a:lnTo>
                  <a:lnTo>
                    <a:pt x="1407" y="4"/>
                  </a:lnTo>
                  <a:lnTo>
                    <a:pt x="1410" y="3"/>
                  </a:lnTo>
                  <a:lnTo>
                    <a:pt x="1412" y="2"/>
                  </a:lnTo>
                  <a:lnTo>
                    <a:pt x="1415" y="1"/>
                  </a:lnTo>
                  <a:lnTo>
                    <a:pt x="1418" y="1"/>
                  </a:lnTo>
                  <a:lnTo>
                    <a:pt x="1421" y="0"/>
                  </a:lnTo>
                  <a:lnTo>
                    <a:pt x="1424" y="0"/>
                  </a:lnTo>
                  <a:lnTo>
                    <a:pt x="1427" y="0"/>
                  </a:lnTo>
                  <a:lnTo>
                    <a:pt x="1430" y="0"/>
                  </a:lnTo>
                  <a:lnTo>
                    <a:pt x="1432" y="1"/>
                  </a:lnTo>
                  <a:lnTo>
                    <a:pt x="1435" y="2"/>
                  </a:lnTo>
                  <a:lnTo>
                    <a:pt x="1438" y="2"/>
                  </a:lnTo>
                  <a:lnTo>
                    <a:pt x="1440" y="3"/>
                  </a:lnTo>
                  <a:lnTo>
                    <a:pt x="1443" y="5"/>
                  </a:lnTo>
                  <a:lnTo>
                    <a:pt x="1445" y="6"/>
                  </a:lnTo>
                  <a:lnTo>
                    <a:pt x="1448" y="8"/>
                  </a:lnTo>
                  <a:lnTo>
                    <a:pt x="1450" y="9"/>
                  </a:lnTo>
                  <a:lnTo>
                    <a:pt x="1452" y="11"/>
                  </a:lnTo>
                  <a:lnTo>
                    <a:pt x="1454" y="13"/>
                  </a:lnTo>
                  <a:lnTo>
                    <a:pt x="1456" y="15"/>
                  </a:lnTo>
                  <a:lnTo>
                    <a:pt x="1457" y="18"/>
                  </a:lnTo>
                  <a:lnTo>
                    <a:pt x="1459" y="20"/>
                  </a:lnTo>
                  <a:lnTo>
                    <a:pt x="1460" y="23"/>
                  </a:lnTo>
                  <a:lnTo>
                    <a:pt x="1462" y="25"/>
                  </a:lnTo>
                  <a:lnTo>
                    <a:pt x="1463" y="28"/>
                  </a:lnTo>
                  <a:lnTo>
                    <a:pt x="1464" y="31"/>
                  </a:lnTo>
                  <a:lnTo>
                    <a:pt x="1465" y="34"/>
                  </a:lnTo>
                  <a:lnTo>
                    <a:pt x="1465" y="37"/>
                  </a:lnTo>
                  <a:lnTo>
                    <a:pt x="1466" y="40"/>
                  </a:lnTo>
                  <a:lnTo>
                    <a:pt x="1466" y="43"/>
                  </a:lnTo>
                  <a:lnTo>
                    <a:pt x="1466" y="46"/>
                  </a:lnTo>
                  <a:lnTo>
                    <a:pt x="1466" y="50"/>
                  </a:lnTo>
                  <a:lnTo>
                    <a:pt x="1466" y="53"/>
                  </a:lnTo>
                  <a:lnTo>
                    <a:pt x="1465" y="56"/>
                  </a:lnTo>
                  <a:lnTo>
                    <a:pt x="1464" y="59"/>
                  </a:lnTo>
                  <a:lnTo>
                    <a:pt x="1464" y="62"/>
                  </a:lnTo>
                  <a:lnTo>
                    <a:pt x="1463" y="65"/>
                  </a:lnTo>
                  <a:lnTo>
                    <a:pt x="1462" y="68"/>
                  </a:lnTo>
                  <a:lnTo>
                    <a:pt x="1460" y="71"/>
                  </a:lnTo>
                  <a:lnTo>
                    <a:pt x="1459" y="73"/>
                  </a:lnTo>
                  <a:lnTo>
                    <a:pt x="1457" y="76"/>
                  </a:lnTo>
                  <a:lnTo>
                    <a:pt x="1456" y="78"/>
                  </a:lnTo>
                  <a:lnTo>
                    <a:pt x="1454" y="80"/>
                  </a:lnTo>
                  <a:lnTo>
                    <a:pt x="1452" y="82"/>
                  </a:lnTo>
                  <a:lnTo>
                    <a:pt x="1450" y="84"/>
                  </a:lnTo>
                  <a:lnTo>
                    <a:pt x="1448" y="86"/>
                  </a:lnTo>
                  <a:lnTo>
                    <a:pt x="1445" y="88"/>
                  </a:lnTo>
                  <a:lnTo>
                    <a:pt x="1443" y="89"/>
                  </a:lnTo>
                  <a:lnTo>
                    <a:pt x="1440" y="90"/>
                  </a:lnTo>
                  <a:lnTo>
                    <a:pt x="1438" y="91"/>
                  </a:lnTo>
                  <a:lnTo>
                    <a:pt x="1435" y="92"/>
                  </a:lnTo>
                  <a:lnTo>
                    <a:pt x="1432" y="93"/>
                  </a:lnTo>
                  <a:lnTo>
                    <a:pt x="1429" y="93"/>
                  </a:lnTo>
                  <a:lnTo>
                    <a:pt x="1426" y="94"/>
                  </a:lnTo>
                  <a:lnTo>
                    <a:pt x="1423" y="94"/>
                  </a:lnTo>
                  <a:lnTo>
                    <a:pt x="1420" y="94"/>
                  </a:lnTo>
                  <a:lnTo>
                    <a:pt x="1417" y="94"/>
                  </a:lnTo>
                  <a:lnTo>
                    <a:pt x="1415" y="93"/>
                  </a:lnTo>
                  <a:lnTo>
                    <a:pt x="1412" y="92"/>
                  </a:lnTo>
                  <a:lnTo>
                    <a:pt x="1409" y="92"/>
                  </a:lnTo>
                  <a:lnTo>
                    <a:pt x="1407" y="91"/>
                  </a:lnTo>
                  <a:lnTo>
                    <a:pt x="1404" y="89"/>
                  </a:lnTo>
                  <a:lnTo>
                    <a:pt x="1402" y="88"/>
                  </a:lnTo>
                  <a:lnTo>
                    <a:pt x="1399" y="86"/>
                  </a:lnTo>
                  <a:lnTo>
                    <a:pt x="1397" y="85"/>
                  </a:lnTo>
                  <a:lnTo>
                    <a:pt x="1395" y="83"/>
                  </a:lnTo>
                  <a:lnTo>
                    <a:pt x="1393" y="81"/>
                  </a:lnTo>
                  <a:lnTo>
                    <a:pt x="1392" y="79"/>
                  </a:lnTo>
                  <a:lnTo>
                    <a:pt x="1390" y="76"/>
                  </a:lnTo>
                  <a:lnTo>
                    <a:pt x="1388" y="74"/>
                  </a:lnTo>
                  <a:lnTo>
                    <a:pt x="1387" y="71"/>
                  </a:lnTo>
                  <a:lnTo>
                    <a:pt x="1386" y="69"/>
                  </a:lnTo>
                  <a:lnTo>
                    <a:pt x="1385" y="66"/>
                  </a:lnTo>
                  <a:lnTo>
                    <a:pt x="1384" y="63"/>
                  </a:lnTo>
                  <a:lnTo>
                    <a:pt x="1383" y="60"/>
                  </a:lnTo>
                  <a:lnTo>
                    <a:pt x="1382" y="57"/>
                  </a:lnTo>
                  <a:lnTo>
                    <a:pt x="1382" y="54"/>
                  </a:lnTo>
                  <a:lnTo>
                    <a:pt x="1382" y="51"/>
                  </a:lnTo>
                  <a:lnTo>
                    <a:pt x="1381" y="48"/>
                  </a:lnTo>
                  <a:close/>
                  <a:moveTo>
                    <a:pt x="1328" y="9"/>
                  </a:moveTo>
                  <a:lnTo>
                    <a:pt x="1326" y="9"/>
                  </a:lnTo>
                  <a:lnTo>
                    <a:pt x="1324" y="10"/>
                  </a:lnTo>
                  <a:lnTo>
                    <a:pt x="1322" y="10"/>
                  </a:lnTo>
                  <a:lnTo>
                    <a:pt x="1320" y="10"/>
                  </a:lnTo>
                  <a:lnTo>
                    <a:pt x="1318" y="11"/>
                  </a:lnTo>
                  <a:lnTo>
                    <a:pt x="1316" y="12"/>
                  </a:lnTo>
                  <a:lnTo>
                    <a:pt x="1314" y="13"/>
                  </a:lnTo>
                  <a:lnTo>
                    <a:pt x="1312" y="14"/>
                  </a:lnTo>
                  <a:lnTo>
                    <a:pt x="1310" y="15"/>
                  </a:lnTo>
                  <a:lnTo>
                    <a:pt x="1309" y="17"/>
                  </a:lnTo>
                  <a:lnTo>
                    <a:pt x="1307" y="18"/>
                  </a:lnTo>
                  <a:lnTo>
                    <a:pt x="1306" y="20"/>
                  </a:lnTo>
                  <a:lnTo>
                    <a:pt x="1304" y="22"/>
                  </a:lnTo>
                  <a:lnTo>
                    <a:pt x="1303" y="24"/>
                  </a:lnTo>
                  <a:lnTo>
                    <a:pt x="1302" y="26"/>
                  </a:lnTo>
                  <a:lnTo>
                    <a:pt x="1301" y="28"/>
                  </a:lnTo>
                  <a:lnTo>
                    <a:pt x="1300" y="30"/>
                  </a:lnTo>
                  <a:lnTo>
                    <a:pt x="1299" y="32"/>
                  </a:lnTo>
                  <a:lnTo>
                    <a:pt x="1298" y="35"/>
                  </a:lnTo>
                  <a:lnTo>
                    <a:pt x="1298" y="37"/>
                  </a:lnTo>
                  <a:lnTo>
                    <a:pt x="1297" y="40"/>
                  </a:lnTo>
                  <a:lnTo>
                    <a:pt x="1297" y="42"/>
                  </a:lnTo>
                  <a:lnTo>
                    <a:pt x="1297" y="45"/>
                  </a:lnTo>
                  <a:lnTo>
                    <a:pt x="1297" y="47"/>
                  </a:lnTo>
                  <a:lnTo>
                    <a:pt x="1297" y="50"/>
                  </a:lnTo>
                  <a:lnTo>
                    <a:pt x="1297" y="53"/>
                  </a:lnTo>
                  <a:lnTo>
                    <a:pt x="1297" y="55"/>
                  </a:lnTo>
                  <a:lnTo>
                    <a:pt x="1298" y="58"/>
                  </a:lnTo>
                  <a:lnTo>
                    <a:pt x="1298" y="60"/>
                  </a:lnTo>
                  <a:lnTo>
                    <a:pt x="1299" y="62"/>
                  </a:lnTo>
                  <a:lnTo>
                    <a:pt x="1300" y="64"/>
                  </a:lnTo>
                  <a:lnTo>
                    <a:pt x="1301" y="67"/>
                  </a:lnTo>
                  <a:lnTo>
                    <a:pt x="1302" y="69"/>
                  </a:lnTo>
                  <a:lnTo>
                    <a:pt x="1303" y="71"/>
                  </a:lnTo>
                  <a:lnTo>
                    <a:pt x="1304" y="73"/>
                  </a:lnTo>
                  <a:lnTo>
                    <a:pt x="1306" y="74"/>
                  </a:lnTo>
                  <a:lnTo>
                    <a:pt x="1307" y="76"/>
                  </a:lnTo>
                  <a:lnTo>
                    <a:pt x="1308" y="77"/>
                  </a:lnTo>
                  <a:lnTo>
                    <a:pt x="1310" y="79"/>
                  </a:lnTo>
                  <a:lnTo>
                    <a:pt x="1312" y="80"/>
                  </a:lnTo>
                  <a:lnTo>
                    <a:pt x="1313" y="81"/>
                  </a:lnTo>
                  <a:lnTo>
                    <a:pt x="1315" y="82"/>
                  </a:lnTo>
                  <a:lnTo>
                    <a:pt x="1317" y="83"/>
                  </a:lnTo>
                  <a:lnTo>
                    <a:pt x="1319" y="84"/>
                  </a:lnTo>
                  <a:lnTo>
                    <a:pt x="1321" y="84"/>
                  </a:lnTo>
                  <a:lnTo>
                    <a:pt x="1323" y="85"/>
                  </a:lnTo>
                  <a:lnTo>
                    <a:pt x="1325" y="85"/>
                  </a:lnTo>
                  <a:lnTo>
                    <a:pt x="1327" y="85"/>
                  </a:lnTo>
                  <a:lnTo>
                    <a:pt x="1330" y="85"/>
                  </a:lnTo>
                  <a:lnTo>
                    <a:pt x="1332" y="84"/>
                  </a:lnTo>
                  <a:lnTo>
                    <a:pt x="1334" y="84"/>
                  </a:lnTo>
                  <a:lnTo>
                    <a:pt x="1336" y="84"/>
                  </a:lnTo>
                  <a:lnTo>
                    <a:pt x="1338" y="83"/>
                  </a:lnTo>
                  <a:lnTo>
                    <a:pt x="1340" y="82"/>
                  </a:lnTo>
                  <a:lnTo>
                    <a:pt x="1342" y="81"/>
                  </a:lnTo>
                  <a:lnTo>
                    <a:pt x="1344" y="80"/>
                  </a:lnTo>
                  <a:lnTo>
                    <a:pt x="1345" y="79"/>
                  </a:lnTo>
                  <a:lnTo>
                    <a:pt x="1347" y="77"/>
                  </a:lnTo>
                  <a:lnTo>
                    <a:pt x="1349" y="76"/>
                  </a:lnTo>
                  <a:lnTo>
                    <a:pt x="1350" y="74"/>
                  </a:lnTo>
                  <a:lnTo>
                    <a:pt x="1351" y="72"/>
                  </a:lnTo>
                  <a:lnTo>
                    <a:pt x="1353" y="70"/>
                  </a:lnTo>
                  <a:lnTo>
                    <a:pt x="1354" y="68"/>
                  </a:lnTo>
                  <a:lnTo>
                    <a:pt x="1355" y="66"/>
                  </a:lnTo>
                  <a:lnTo>
                    <a:pt x="1356" y="64"/>
                  </a:lnTo>
                  <a:lnTo>
                    <a:pt x="1357" y="62"/>
                  </a:lnTo>
                  <a:lnTo>
                    <a:pt x="1357" y="59"/>
                  </a:lnTo>
                  <a:lnTo>
                    <a:pt x="1358" y="57"/>
                  </a:lnTo>
                  <a:lnTo>
                    <a:pt x="1359" y="55"/>
                  </a:lnTo>
                  <a:lnTo>
                    <a:pt x="1359" y="52"/>
                  </a:lnTo>
                  <a:lnTo>
                    <a:pt x="1359" y="49"/>
                  </a:lnTo>
                  <a:lnTo>
                    <a:pt x="1359" y="47"/>
                  </a:lnTo>
                  <a:lnTo>
                    <a:pt x="1359" y="44"/>
                  </a:lnTo>
                  <a:lnTo>
                    <a:pt x="1359" y="41"/>
                  </a:lnTo>
                  <a:lnTo>
                    <a:pt x="1359" y="39"/>
                  </a:lnTo>
                  <a:lnTo>
                    <a:pt x="1358" y="36"/>
                  </a:lnTo>
                  <a:lnTo>
                    <a:pt x="1358" y="34"/>
                  </a:lnTo>
                  <a:lnTo>
                    <a:pt x="1357" y="32"/>
                  </a:lnTo>
                  <a:lnTo>
                    <a:pt x="1356" y="30"/>
                  </a:lnTo>
                  <a:lnTo>
                    <a:pt x="1355" y="27"/>
                  </a:lnTo>
                  <a:lnTo>
                    <a:pt x="1354" y="25"/>
                  </a:lnTo>
                  <a:lnTo>
                    <a:pt x="1353" y="23"/>
                  </a:lnTo>
                  <a:lnTo>
                    <a:pt x="1352" y="22"/>
                  </a:lnTo>
                  <a:lnTo>
                    <a:pt x="1350" y="20"/>
                  </a:lnTo>
                  <a:lnTo>
                    <a:pt x="1349" y="18"/>
                  </a:lnTo>
                  <a:lnTo>
                    <a:pt x="1348" y="17"/>
                  </a:lnTo>
                  <a:lnTo>
                    <a:pt x="1346" y="15"/>
                  </a:lnTo>
                  <a:lnTo>
                    <a:pt x="1344" y="14"/>
                  </a:lnTo>
                  <a:lnTo>
                    <a:pt x="1342" y="13"/>
                  </a:lnTo>
                  <a:lnTo>
                    <a:pt x="1341" y="12"/>
                  </a:lnTo>
                  <a:lnTo>
                    <a:pt x="1339" y="11"/>
                  </a:lnTo>
                  <a:lnTo>
                    <a:pt x="1337" y="10"/>
                  </a:lnTo>
                  <a:lnTo>
                    <a:pt x="1335" y="10"/>
                  </a:lnTo>
                  <a:lnTo>
                    <a:pt x="1333" y="10"/>
                  </a:lnTo>
                  <a:lnTo>
                    <a:pt x="1331" y="9"/>
                  </a:lnTo>
                  <a:lnTo>
                    <a:pt x="1328" y="9"/>
                  </a:lnTo>
                  <a:close/>
                  <a:moveTo>
                    <a:pt x="1286" y="48"/>
                  </a:moveTo>
                  <a:lnTo>
                    <a:pt x="1286" y="44"/>
                  </a:lnTo>
                  <a:lnTo>
                    <a:pt x="1286" y="41"/>
                  </a:lnTo>
                  <a:lnTo>
                    <a:pt x="1287" y="38"/>
                  </a:lnTo>
                  <a:lnTo>
                    <a:pt x="1287" y="35"/>
                  </a:lnTo>
                  <a:lnTo>
                    <a:pt x="1288" y="32"/>
                  </a:lnTo>
                  <a:lnTo>
                    <a:pt x="1289" y="29"/>
                  </a:lnTo>
                  <a:lnTo>
                    <a:pt x="1290" y="26"/>
                  </a:lnTo>
                  <a:lnTo>
                    <a:pt x="1291" y="23"/>
                  </a:lnTo>
                  <a:lnTo>
                    <a:pt x="1293" y="21"/>
                  </a:lnTo>
                  <a:lnTo>
                    <a:pt x="1294" y="18"/>
                  </a:lnTo>
                  <a:lnTo>
                    <a:pt x="1296" y="16"/>
                  </a:lnTo>
                  <a:lnTo>
                    <a:pt x="1298" y="14"/>
                  </a:lnTo>
                  <a:lnTo>
                    <a:pt x="1300" y="12"/>
                  </a:lnTo>
                  <a:lnTo>
                    <a:pt x="1302" y="10"/>
                  </a:lnTo>
                  <a:lnTo>
                    <a:pt x="1304" y="8"/>
                  </a:lnTo>
                  <a:lnTo>
                    <a:pt x="1306" y="7"/>
                  </a:lnTo>
                  <a:lnTo>
                    <a:pt x="1309" y="5"/>
                  </a:lnTo>
                  <a:lnTo>
                    <a:pt x="1311" y="4"/>
                  </a:lnTo>
                  <a:lnTo>
                    <a:pt x="1314" y="3"/>
                  </a:lnTo>
                  <a:lnTo>
                    <a:pt x="1317" y="2"/>
                  </a:lnTo>
                  <a:lnTo>
                    <a:pt x="1319" y="1"/>
                  </a:lnTo>
                  <a:lnTo>
                    <a:pt x="1322" y="1"/>
                  </a:lnTo>
                  <a:lnTo>
                    <a:pt x="1325" y="0"/>
                  </a:lnTo>
                  <a:lnTo>
                    <a:pt x="1328" y="0"/>
                  </a:lnTo>
                  <a:lnTo>
                    <a:pt x="1331" y="0"/>
                  </a:lnTo>
                  <a:lnTo>
                    <a:pt x="1334" y="0"/>
                  </a:lnTo>
                  <a:lnTo>
                    <a:pt x="1337" y="1"/>
                  </a:lnTo>
                  <a:lnTo>
                    <a:pt x="1340" y="2"/>
                  </a:lnTo>
                  <a:lnTo>
                    <a:pt x="1342" y="2"/>
                  </a:lnTo>
                  <a:lnTo>
                    <a:pt x="1345" y="3"/>
                  </a:lnTo>
                  <a:lnTo>
                    <a:pt x="1347" y="5"/>
                  </a:lnTo>
                  <a:lnTo>
                    <a:pt x="1350" y="6"/>
                  </a:lnTo>
                  <a:lnTo>
                    <a:pt x="1352" y="8"/>
                  </a:lnTo>
                  <a:lnTo>
                    <a:pt x="1354" y="9"/>
                  </a:lnTo>
                  <a:lnTo>
                    <a:pt x="1356" y="11"/>
                  </a:lnTo>
                  <a:lnTo>
                    <a:pt x="1358" y="13"/>
                  </a:lnTo>
                  <a:lnTo>
                    <a:pt x="1360" y="15"/>
                  </a:lnTo>
                  <a:lnTo>
                    <a:pt x="1362" y="18"/>
                  </a:lnTo>
                  <a:lnTo>
                    <a:pt x="1363" y="20"/>
                  </a:lnTo>
                  <a:lnTo>
                    <a:pt x="1365" y="23"/>
                  </a:lnTo>
                  <a:lnTo>
                    <a:pt x="1366" y="25"/>
                  </a:lnTo>
                  <a:lnTo>
                    <a:pt x="1367" y="28"/>
                  </a:lnTo>
                  <a:lnTo>
                    <a:pt x="1368" y="31"/>
                  </a:lnTo>
                  <a:lnTo>
                    <a:pt x="1369" y="34"/>
                  </a:lnTo>
                  <a:lnTo>
                    <a:pt x="1370" y="37"/>
                  </a:lnTo>
                  <a:lnTo>
                    <a:pt x="1370" y="40"/>
                  </a:lnTo>
                  <a:lnTo>
                    <a:pt x="1370" y="43"/>
                  </a:lnTo>
                  <a:lnTo>
                    <a:pt x="1370" y="46"/>
                  </a:lnTo>
                  <a:lnTo>
                    <a:pt x="1370" y="50"/>
                  </a:lnTo>
                  <a:lnTo>
                    <a:pt x="1370" y="53"/>
                  </a:lnTo>
                  <a:lnTo>
                    <a:pt x="1370" y="56"/>
                  </a:lnTo>
                  <a:lnTo>
                    <a:pt x="1369" y="59"/>
                  </a:lnTo>
                  <a:lnTo>
                    <a:pt x="1368" y="62"/>
                  </a:lnTo>
                  <a:lnTo>
                    <a:pt x="1367" y="65"/>
                  </a:lnTo>
                  <a:lnTo>
                    <a:pt x="1366" y="68"/>
                  </a:lnTo>
                  <a:lnTo>
                    <a:pt x="1365" y="71"/>
                  </a:lnTo>
                  <a:lnTo>
                    <a:pt x="1363" y="73"/>
                  </a:lnTo>
                  <a:lnTo>
                    <a:pt x="1362" y="76"/>
                  </a:lnTo>
                  <a:lnTo>
                    <a:pt x="1360" y="78"/>
                  </a:lnTo>
                  <a:lnTo>
                    <a:pt x="1358" y="80"/>
                  </a:lnTo>
                  <a:lnTo>
                    <a:pt x="1356" y="82"/>
                  </a:lnTo>
                  <a:lnTo>
                    <a:pt x="1354" y="84"/>
                  </a:lnTo>
                  <a:lnTo>
                    <a:pt x="1352" y="86"/>
                  </a:lnTo>
                  <a:lnTo>
                    <a:pt x="1350" y="88"/>
                  </a:lnTo>
                  <a:lnTo>
                    <a:pt x="1347" y="89"/>
                  </a:lnTo>
                  <a:lnTo>
                    <a:pt x="1345" y="90"/>
                  </a:lnTo>
                  <a:lnTo>
                    <a:pt x="1342" y="91"/>
                  </a:lnTo>
                  <a:lnTo>
                    <a:pt x="1339" y="92"/>
                  </a:lnTo>
                  <a:lnTo>
                    <a:pt x="1336" y="93"/>
                  </a:lnTo>
                  <a:lnTo>
                    <a:pt x="1334" y="93"/>
                  </a:lnTo>
                  <a:lnTo>
                    <a:pt x="1331" y="94"/>
                  </a:lnTo>
                  <a:lnTo>
                    <a:pt x="1328" y="94"/>
                  </a:lnTo>
                  <a:lnTo>
                    <a:pt x="1325" y="94"/>
                  </a:lnTo>
                  <a:lnTo>
                    <a:pt x="1322" y="94"/>
                  </a:lnTo>
                  <a:lnTo>
                    <a:pt x="1319" y="93"/>
                  </a:lnTo>
                  <a:lnTo>
                    <a:pt x="1316" y="92"/>
                  </a:lnTo>
                  <a:lnTo>
                    <a:pt x="1314" y="92"/>
                  </a:lnTo>
                  <a:lnTo>
                    <a:pt x="1311" y="91"/>
                  </a:lnTo>
                  <a:lnTo>
                    <a:pt x="1309" y="89"/>
                  </a:lnTo>
                  <a:lnTo>
                    <a:pt x="1306" y="88"/>
                  </a:lnTo>
                  <a:lnTo>
                    <a:pt x="1304" y="86"/>
                  </a:lnTo>
                  <a:lnTo>
                    <a:pt x="1302" y="85"/>
                  </a:lnTo>
                  <a:lnTo>
                    <a:pt x="1300" y="83"/>
                  </a:lnTo>
                  <a:lnTo>
                    <a:pt x="1298" y="81"/>
                  </a:lnTo>
                  <a:lnTo>
                    <a:pt x="1296" y="79"/>
                  </a:lnTo>
                  <a:lnTo>
                    <a:pt x="1294" y="76"/>
                  </a:lnTo>
                  <a:lnTo>
                    <a:pt x="1293" y="74"/>
                  </a:lnTo>
                  <a:lnTo>
                    <a:pt x="1291" y="71"/>
                  </a:lnTo>
                  <a:lnTo>
                    <a:pt x="1290" y="69"/>
                  </a:lnTo>
                  <a:lnTo>
                    <a:pt x="1289" y="66"/>
                  </a:lnTo>
                  <a:lnTo>
                    <a:pt x="1288" y="63"/>
                  </a:lnTo>
                  <a:lnTo>
                    <a:pt x="1287" y="60"/>
                  </a:lnTo>
                  <a:lnTo>
                    <a:pt x="1287" y="57"/>
                  </a:lnTo>
                  <a:lnTo>
                    <a:pt x="1286" y="54"/>
                  </a:lnTo>
                  <a:lnTo>
                    <a:pt x="1286" y="51"/>
                  </a:lnTo>
                  <a:lnTo>
                    <a:pt x="1286" y="48"/>
                  </a:lnTo>
                  <a:close/>
                  <a:moveTo>
                    <a:pt x="1268" y="2"/>
                  </a:moveTo>
                  <a:lnTo>
                    <a:pt x="1268" y="92"/>
                  </a:lnTo>
                  <a:lnTo>
                    <a:pt x="1258" y="92"/>
                  </a:lnTo>
                  <a:lnTo>
                    <a:pt x="1258" y="2"/>
                  </a:lnTo>
                  <a:lnTo>
                    <a:pt x="1268" y="2"/>
                  </a:lnTo>
                  <a:close/>
                  <a:moveTo>
                    <a:pt x="1210" y="94"/>
                  </a:moveTo>
                  <a:lnTo>
                    <a:pt x="1208" y="94"/>
                  </a:lnTo>
                  <a:lnTo>
                    <a:pt x="1207" y="94"/>
                  </a:lnTo>
                  <a:lnTo>
                    <a:pt x="1205" y="94"/>
                  </a:lnTo>
                  <a:lnTo>
                    <a:pt x="1203" y="93"/>
                  </a:lnTo>
                  <a:lnTo>
                    <a:pt x="1202" y="93"/>
                  </a:lnTo>
                  <a:lnTo>
                    <a:pt x="1200" y="93"/>
                  </a:lnTo>
                  <a:lnTo>
                    <a:pt x="1198" y="92"/>
                  </a:lnTo>
                  <a:lnTo>
                    <a:pt x="1196" y="92"/>
                  </a:lnTo>
                  <a:lnTo>
                    <a:pt x="1194" y="91"/>
                  </a:lnTo>
                  <a:lnTo>
                    <a:pt x="1193" y="91"/>
                  </a:lnTo>
                  <a:lnTo>
                    <a:pt x="1191" y="90"/>
                  </a:lnTo>
                  <a:lnTo>
                    <a:pt x="1190" y="90"/>
                  </a:lnTo>
                  <a:lnTo>
                    <a:pt x="1188" y="89"/>
                  </a:lnTo>
                  <a:lnTo>
                    <a:pt x="1187" y="89"/>
                  </a:lnTo>
                  <a:lnTo>
                    <a:pt x="1186" y="88"/>
                  </a:lnTo>
                  <a:lnTo>
                    <a:pt x="1185" y="88"/>
                  </a:lnTo>
                  <a:lnTo>
                    <a:pt x="1187" y="80"/>
                  </a:lnTo>
                  <a:lnTo>
                    <a:pt x="1189" y="80"/>
                  </a:lnTo>
                  <a:lnTo>
                    <a:pt x="1190" y="81"/>
                  </a:lnTo>
                  <a:lnTo>
                    <a:pt x="1191" y="81"/>
                  </a:lnTo>
                  <a:lnTo>
                    <a:pt x="1192" y="82"/>
                  </a:lnTo>
                  <a:lnTo>
                    <a:pt x="1193" y="82"/>
                  </a:lnTo>
                  <a:lnTo>
                    <a:pt x="1195" y="82"/>
                  </a:lnTo>
                  <a:lnTo>
                    <a:pt x="1196" y="83"/>
                  </a:lnTo>
                  <a:lnTo>
                    <a:pt x="1198" y="83"/>
                  </a:lnTo>
                  <a:lnTo>
                    <a:pt x="1199" y="84"/>
                  </a:lnTo>
                  <a:lnTo>
                    <a:pt x="1201" y="84"/>
                  </a:lnTo>
                  <a:lnTo>
                    <a:pt x="1202" y="84"/>
                  </a:lnTo>
                  <a:lnTo>
                    <a:pt x="1204" y="85"/>
                  </a:lnTo>
                  <a:lnTo>
                    <a:pt x="1205" y="85"/>
                  </a:lnTo>
                  <a:lnTo>
                    <a:pt x="1207" y="85"/>
                  </a:lnTo>
                  <a:lnTo>
                    <a:pt x="1208" y="85"/>
                  </a:lnTo>
                  <a:lnTo>
                    <a:pt x="1209" y="85"/>
                  </a:lnTo>
                  <a:lnTo>
                    <a:pt x="1212" y="85"/>
                  </a:lnTo>
                  <a:lnTo>
                    <a:pt x="1214" y="85"/>
                  </a:lnTo>
                  <a:lnTo>
                    <a:pt x="1216" y="84"/>
                  </a:lnTo>
                  <a:lnTo>
                    <a:pt x="1219" y="84"/>
                  </a:lnTo>
                  <a:lnTo>
                    <a:pt x="1220" y="83"/>
                  </a:lnTo>
                  <a:lnTo>
                    <a:pt x="1222" y="83"/>
                  </a:lnTo>
                  <a:lnTo>
                    <a:pt x="1224" y="82"/>
                  </a:lnTo>
                  <a:lnTo>
                    <a:pt x="1225" y="81"/>
                  </a:lnTo>
                  <a:lnTo>
                    <a:pt x="1227" y="80"/>
                  </a:lnTo>
                  <a:lnTo>
                    <a:pt x="1228" y="79"/>
                  </a:lnTo>
                  <a:lnTo>
                    <a:pt x="1229" y="78"/>
                  </a:lnTo>
                  <a:lnTo>
                    <a:pt x="1230" y="76"/>
                  </a:lnTo>
                  <a:lnTo>
                    <a:pt x="1230" y="75"/>
                  </a:lnTo>
                  <a:lnTo>
                    <a:pt x="1231" y="73"/>
                  </a:lnTo>
                  <a:lnTo>
                    <a:pt x="1231" y="72"/>
                  </a:lnTo>
                  <a:lnTo>
                    <a:pt x="1231" y="70"/>
                  </a:lnTo>
                  <a:lnTo>
                    <a:pt x="1231" y="69"/>
                  </a:lnTo>
                  <a:lnTo>
                    <a:pt x="1231" y="68"/>
                  </a:lnTo>
                  <a:lnTo>
                    <a:pt x="1231" y="67"/>
                  </a:lnTo>
                  <a:lnTo>
                    <a:pt x="1230" y="66"/>
                  </a:lnTo>
                  <a:lnTo>
                    <a:pt x="1230" y="65"/>
                  </a:lnTo>
                  <a:lnTo>
                    <a:pt x="1229" y="64"/>
                  </a:lnTo>
                  <a:lnTo>
                    <a:pt x="1229" y="63"/>
                  </a:lnTo>
                  <a:lnTo>
                    <a:pt x="1228" y="62"/>
                  </a:lnTo>
                  <a:lnTo>
                    <a:pt x="1228" y="61"/>
                  </a:lnTo>
                  <a:lnTo>
                    <a:pt x="1227" y="61"/>
                  </a:lnTo>
                  <a:lnTo>
                    <a:pt x="1226" y="60"/>
                  </a:lnTo>
                  <a:lnTo>
                    <a:pt x="1225" y="59"/>
                  </a:lnTo>
                  <a:lnTo>
                    <a:pt x="1224" y="58"/>
                  </a:lnTo>
                  <a:lnTo>
                    <a:pt x="1223" y="57"/>
                  </a:lnTo>
                  <a:lnTo>
                    <a:pt x="1222" y="57"/>
                  </a:lnTo>
                  <a:lnTo>
                    <a:pt x="1221" y="56"/>
                  </a:lnTo>
                  <a:lnTo>
                    <a:pt x="1219" y="55"/>
                  </a:lnTo>
                  <a:lnTo>
                    <a:pt x="1218" y="54"/>
                  </a:lnTo>
                  <a:lnTo>
                    <a:pt x="1216" y="54"/>
                  </a:lnTo>
                  <a:lnTo>
                    <a:pt x="1215" y="53"/>
                  </a:lnTo>
                  <a:lnTo>
                    <a:pt x="1213" y="52"/>
                  </a:lnTo>
                  <a:lnTo>
                    <a:pt x="1211" y="51"/>
                  </a:lnTo>
                  <a:lnTo>
                    <a:pt x="1209" y="50"/>
                  </a:lnTo>
                  <a:lnTo>
                    <a:pt x="1207" y="49"/>
                  </a:lnTo>
                  <a:lnTo>
                    <a:pt x="1204" y="48"/>
                  </a:lnTo>
                  <a:lnTo>
                    <a:pt x="1201" y="47"/>
                  </a:lnTo>
                  <a:lnTo>
                    <a:pt x="1199" y="45"/>
                  </a:lnTo>
                  <a:lnTo>
                    <a:pt x="1197" y="44"/>
                  </a:lnTo>
                  <a:lnTo>
                    <a:pt x="1194" y="42"/>
                  </a:lnTo>
                  <a:lnTo>
                    <a:pt x="1192" y="41"/>
                  </a:lnTo>
                  <a:lnTo>
                    <a:pt x="1191" y="39"/>
                  </a:lnTo>
                  <a:lnTo>
                    <a:pt x="1189" y="38"/>
                  </a:lnTo>
                  <a:lnTo>
                    <a:pt x="1188" y="36"/>
                  </a:lnTo>
                  <a:lnTo>
                    <a:pt x="1187" y="35"/>
                  </a:lnTo>
                  <a:lnTo>
                    <a:pt x="1186" y="33"/>
                  </a:lnTo>
                  <a:lnTo>
                    <a:pt x="1185" y="31"/>
                  </a:lnTo>
                  <a:lnTo>
                    <a:pt x="1184" y="29"/>
                  </a:lnTo>
                  <a:lnTo>
                    <a:pt x="1184" y="27"/>
                  </a:lnTo>
                  <a:lnTo>
                    <a:pt x="1184" y="25"/>
                  </a:lnTo>
                  <a:lnTo>
                    <a:pt x="1183" y="23"/>
                  </a:lnTo>
                  <a:lnTo>
                    <a:pt x="1184" y="21"/>
                  </a:lnTo>
                  <a:lnTo>
                    <a:pt x="1184" y="20"/>
                  </a:lnTo>
                  <a:lnTo>
                    <a:pt x="1184" y="18"/>
                  </a:lnTo>
                  <a:lnTo>
                    <a:pt x="1184" y="17"/>
                  </a:lnTo>
                  <a:lnTo>
                    <a:pt x="1185" y="15"/>
                  </a:lnTo>
                  <a:lnTo>
                    <a:pt x="1185" y="14"/>
                  </a:lnTo>
                  <a:lnTo>
                    <a:pt x="1186" y="13"/>
                  </a:lnTo>
                  <a:lnTo>
                    <a:pt x="1187" y="11"/>
                  </a:lnTo>
                  <a:lnTo>
                    <a:pt x="1188" y="10"/>
                  </a:lnTo>
                  <a:lnTo>
                    <a:pt x="1189" y="9"/>
                  </a:lnTo>
                  <a:lnTo>
                    <a:pt x="1190" y="8"/>
                  </a:lnTo>
                  <a:lnTo>
                    <a:pt x="1191" y="7"/>
                  </a:lnTo>
                  <a:lnTo>
                    <a:pt x="1193" y="6"/>
                  </a:lnTo>
                  <a:lnTo>
                    <a:pt x="1194" y="5"/>
                  </a:lnTo>
                  <a:lnTo>
                    <a:pt x="1195" y="4"/>
                  </a:lnTo>
                  <a:lnTo>
                    <a:pt x="1197" y="3"/>
                  </a:lnTo>
                  <a:lnTo>
                    <a:pt x="1199" y="2"/>
                  </a:lnTo>
                  <a:lnTo>
                    <a:pt x="1200" y="2"/>
                  </a:lnTo>
                  <a:lnTo>
                    <a:pt x="1202" y="1"/>
                  </a:lnTo>
                  <a:lnTo>
                    <a:pt x="1204" y="1"/>
                  </a:lnTo>
                  <a:lnTo>
                    <a:pt x="1206" y="1"/>
                  </a:lnTo>
                  <a:lnTo>
                    <a:pt x="1208" y="0"/>
                  </a:lnTo>
                  <a:lnTo>
                    <a:pt x="1210" y="0"/>
                  </a:lnTo>
                  <a:lnTo>
                    <a:pt x="1212" y="0"/>
                  </a:lnTo>
                  <a:lnTo>
                    <a:pt x="1214" y="0"/>
                  </a:lnTo>
                  <a:lnTo>
                    <a:pt x="1215" y="0"/>
                  </a:lnTo>
                  <a:lnTo>
                    <a:pt x="1217" y="0"/>
                  </a:lnTo>
                  <a:lnTo>
                    <a:pt x="1218" y="1"/>
                  </a:lnTo>
                  <a:lnTo>
                    <a:pt x="1220" y="1"/>
                  </a:lnTo>
                  <a:lnTo>
                    <a:pt x="1221" y="1"/>
                  </a:lnTo>
                  <a:lnTo>
                    <a:pt x="1223" y="1"/>
                  </a:lnTo>
                  <a:lnTo>
                    <a:pt x="1224" y="2"/>
                  </a:lnTo>
                  <a:lnTo>
                    <a:pt x="1226" y="2"/>
                  </a:lnTo>
                  <a:lnTo>
                    <a:pt x="1227" y="3"/>
                  </a:lnTo>
                  <a:lnTo>
                    <a:pt x="1229" y="3"/>
                  </a:lnTo>
                  <a:lnTo>
                    <a:pt x="1230" y="3"/>
                  </a:lnTo>
                  <a:lnTo>
                    <a:pt x="1231" y="4"/>
                  </a:lnTo>
                  <a:lnTo>
                    <a:pt x="1233" y="5"/>
                  </a:lnTo>
                  <a:lnTo>
                    <a:pt x="1234" y="5"/>
                  </a:lnTo>
                  <a:lnTo>
                    <a:pt x="1235" y="6"/>
                  </a:lnTo>
                  <a:lnTo>
                    <a:pt x="1231" y="14"/>
                  </a:lnTo>
                  <a:lnTo>
                    <a:pt x="1230" y="13"/>
                  </a:lnTo>
                  <a:lnTo>
                    <a:pt x="1229" y="13"/>
                  </a:lnTo>
                  <a:lnTo>
                    <a:pt x="1228" y="12"/>
                  </a:lnTo>
                  <a:lnTo>
                    <a:pt x="1227" y="12"/>
                  </a:lnTo>
                  <a:lnTo>
                    <a:pt x="1226" y="11"/>
                  </a:lnTo>
                  <a:lnTo>
                    <a:pt x="1225" y="11"/>
                  </a:lnTo>
                  <a:lnTo>
                    <a:pt x="1224" y="11"/>
                  </a:lnTo>
                  <a:lnTo>
                    <a:pt x="1223" y="10"/>
                  </a:lnTo>
                  <a:lnTo>
                    <a:pt x="1222" y="10"/>
                  </a:lnTo>
                  <a:lnTo>
                    <a:pt x="1220" y="10"/>
                  </a:lnTo>
                  <a:lnTo>
                    <a:pt x="1219" y="10"/>
                  </a:lnTo>
                  <a:lnTo>
                    <a:pt x="1218" y="9"/>
                  </a:lnTo>
                  <a:lnTo>
                    <a:pt x="1217" y="9"/>
                  </a:lnTo>
                  <a:lnTo>
                    <a:pt x="1216" y="9"/>
                  </a:lnTo>
                  <a:lnTo>
                    <a:pt x="1214" y="9"/>
                  </a:lnTo>
                  <a:lnTo>
                    <a:pt x="1213" y="9"/>
                  </a:lnTo>
                  <a:lnTo>
                    <a:pt x="1211" y="9"/>
                  </a:lnTo>
                  <a:lnTo>
                    <a:pt x="1209" y="9"/>
                  </a:lnTo>
                  <a:lnTo>
                    <a:pt x="1207" y="10"/>
                  </a:lnTo>
                  <a:lnTo>
                    <a:pt x="1205" y="10"/>
                  </a:lnTo>
                  <a:lnTo>
                    <a:pt x="1203" y="10"/>
                  </a:lnTo>
                  <a:lnTo>
                    <a:pt x="1202" y="11"/>
                  </a:lnTo>
                  <a:lnTo>
                    <a:pt x="1200" y="12"/>
                  </a:lnTo>
                  <a:lnTo>
                    <a:pt x="1199" y="13"/>
                  </a:lnTo>
                  <a:lnTo>
                    <a:pt x="1198" y="14"/>
                  </a:lnTo>
                  <a:lnTo>
                    <a:pt x="1197" y="15"/>
                  </a:lnTo>
                  <a:lnTo>
                    <a:pt x="1196" y="16"/>
                  </a:lnTo>
                  <a:lnTo>
                    <a:pt x="1195" y="17"/>
                  </a:lnTo>
                  <a:lnTo>
                    <a:pt x="1194" y="18"/>
                  </a:lnTo>
                  <a:lnTo>
                    <a:pt x="1194" y="20"/>
                  </a:lnTo>
                  <a:lnTo>
                    <a:pt x="1194" y="21"/>
                  </a:lnTo>
                  <a:lnTo>
                    <a:pt x="1194" y="23"/>
                  </a:lnTo>
                  <a:lnTo>
                    <a:pt x="1194" y="24"/>
                  </a:lnTo>
                  <a:lnTo>
                    <a:pt x="1194" y="25"/>
                  </a:lnTo>
                  <a:lnTo>
                    <a:pt x="1194" y="26"/>
                  </a:lnTo>
                  <a:lnTo>
                    <a:pt x="1194" y="27"/>
                  </a:lnTo>
                  <a:lnTo>
                    <a:pt x="1195" y="28"/>
                  </a:lnTo>
                  <a:lnTo>
                    <a:pt x="1195" y="29"/>
                  </a:lnTo>
                  <a:lnTo>
                    <a:pt x="1196" y="30"/>
                  </a:lnTo>
                  <a:lnTo>
                    <a:pt x="1196" y="31"/>
                  </a:lnTo>
                  <a:lnTo>
                    <a:pt x="1197" y="32"/>
                  </a:lnTo>
                  <a:lnTo>
                    <a:pt x="1198" y="32"/>
                  </a:lnTo>
                  <a:lnTo>
                    <a:pt x="1198" y="33"/>
                  </a:lnTo>
                  <a:lnTo>
                    <a:pt x="1199" y="34"/>
                  </a:lnTo>
                  <a:lnTo>
                    <a:pt x="1200" y="35"/>
                  </a:lnTo>
                  <a:lnTo>
                    <a:pt x="1201" y="35"/>
                  </a:lnTo>
                  <a:lnTo>
                    <a:pt x="1202" y="36"/>
                  </a:lnTo>
                  <a:lnTo>
                    <a:pt x="1204" y="37"/>
                  </a:lnTo>
                  <a:lnTo>
                    <a:pt x="1205" y="38"/>
                  </a:lnTo>
                  <a:lnTo>
                    <a:pt x="1206" y="38"/>
                  </a:lnTo>
                  <a:lnTo>
                    <a:pt x="1208" y="39"/>
                  </a:lnTo>
                  <a:lnTo>
                    <a:pt x="1209" y="40"/>
                  </a:lnTo>
                  <a:lnTo>
                    <a:pt x="1211" y="41"/>
                  </a:lnTo>
                  <a:lnTo>
                    <a:pt x="1213" y="42"/>
                  </a:lnTo>
                  <a:lnTo>
                    <a:pt x="1215" y="43"/>
                  </a:lnTo>
                  <a:lnTo>
                    <a:pt x="1217" y="44"/>
                  </a:lnTo>
                  <a:lnTo>
                    <a:pt x="1220" y="45"/>
                  </a:lnTo>
                  <a:lnTo>
                    <a:pt x="1221" y="46"/>
                  </a:lnTo>
                  <a:lnTo>
                    <a:pt x="1223" y="47"/>
                  </a:lnTo>
                  <a:lnTo>
                    <a:pt x="1225" y="48"/>
                  </a:lnTo>
                  <a:lnTo>
                    <a:pt x="1227" y="49"/>
                  </a:lnTo>
                  <a:lnTo>
                    <a:pt x="1228" y="49"/>
                  </a:lnTo>
                  <a:lnTo>
                    <a:pt x="1230" y="50"/>
                  </a:lnTo>
                  <a:lnTo>
                    <a:pt x="1231" y="51"/>
                  </a:lnTo>
                  <a:lnTo>
                    <a:pt x="1232" y="52"/>
                  </a:lnTo>
                  <a:lnTo>
                    <a:pt x="1233" y="53"/>
                  </a:lnTo>
                  <a:lnTo>
                    <a:pt x="1234" y="54"/>
                  </a:lnTo>
                  <a:lnTo>
                    <a:pt x="1235" y="55"/>
                  </a:lnTo>
                  <a:lnTo>
                    <a:pt x="1236" y="56"/>
                  </a:lnTo>
                  <a:lnTo>
                    <a:pt x="1237" y="57"/>
                  </a:lnTo>
                  <a:lnTo>
                    <a:pt x="1238" y="58"/>
                  </a:lnTo>
                  <a:lnTo>
                    <a:pt x="1239" y="59"/>
                  </a:lnTo>
                  <a:lnTo>
                    <a:pt x="1239" y="61"/>
                  </a:lnTo>
                  <a:lnTo>
                    <a:pt x="1240" y="62"/>
                  </a:lnTo>
                  <a:lnTo>
                    <a:pt x="1240" y="63"/>
                  </a:lnTo>
                  <a:lnTo>
                    <a:pt x="1241" y="64"/>
                  </a:lnTo>
                  <a:lnTo>
                    <a:pt x="1241" y="66"/>
                  </a:lnTo>
                  <a:lnTo>
                    <a:pt x="1241" y="67"/>
                  </a:lnTo>
                  <a:lnTo>
                    <a:pt x="1241" y="69"/>
                  </a:lnTo>
                  <a:lnTo>
                    <a:pt x="1241" y="70"/>
                  </a:lnTo>
                  <a:lnTo>
                    <a:pt x="1241" y="72"/>
                  </a:lnTo>
                  <a:lnTo>
                    <a:pt x="1241" y="74"/>
                  </a:lnTo>
                  <a:lnTo>
                    <a:pt x="1241" y="75"/>
                  </a:lnTo>
                  <a:lnTo>
                    <a:pt x="1240" y="77"/>
                  </a:lnTo>
                  <a:lnTo>
                    <a:pt x="1240" y="78"/>
                  </a:lnTo>
                  <a:lnTo>
                    <a:pt x="1239" y="80"/>
                  </a:lnTo>
                  <a:lnTo>
                    <a:pt x="1238" y="81"/>
                  </a:lnTo>
                  <a:lnTo>
                    <a:pt x="1237" y="82"/>
                  </a:lnTo>
                  <a:lnTo>
                    <a:pt x="1236" y="84"/>
                  </a:lnTo>
                  <a:lnTo>
                    <a:pt x="1235" y="85"/>
                  </a:lnTo>
                  <a:lnTo>
                    <a:pt x="1234" y="86"/>
                  </a:lnTo>
                  <a:lnTo>
                    <a:pt x="1233" y="87"/>
                  </a:lnTo>
                  <a:lnTo>
                    <a:pt x="1231" y="88"/>
                  </a:lnTo>
                  <a:lnTo>
                    <a:pt x="1230" y="89"/>
                  </a:lnTo>
                  <a:lnTo>
                    <a:pt x="1228" y="90"/>
                  </a:lnTo>
                  <a:lnTo>
                    <a:pt x="1227" y="91"/>
                  </a:lnTo>
                  <a:lnTo>
                    <a:pt x="1225" y="91"/>
                  </a:lnTo>
                  <a:lnTo>
                    <a:pt x="1223" y="92"/>
                  </a:lnTo>
                  <a:lnTo>
                    <a:pt x="1221" y="93"/>
                  </a:lnTo>
                  <a:lnTo>
                    <a:pt x="1219" y="93"/>
                  </a:lnTo>
                  <a:lnTo>
                    <a:pt x="1217" y="93"/>
                  </a:lnTo>
                  <a:lnTo>
                    <a:pt x="1214" y="94"/>
                  </a:lnTo>
                  <a:lnTo>
                    <a:pt x="1212" y="94"/>
                  </a:lnTo>
                  <a:lnTo>
                    <a:pt x="1210" y="94"/>
                  </a:lnTo>
                  <a:close/>
                  <a:moveTo>
                    <a:pt x="1105" y="2"/>
                  </a:moveTo>
                  <a:lnTo>
                    <a:pt x="1175" y="2"/>
                  </a:lnTo>
                  <a:lnTo>
                    <a:pt x="1176" y="10"/>
                  </a:lnTo>
                  <a:lnTo>
                    <a:pt x="1145" y="10"/>
                  </a:lnTo>
                  <a:lnTo>
                    <a:pt x="1145" y="92"/>
                  </a:lnTo>
                  <a:lnTo>
                    <a:pt x="1135" y="92"/>
                  </a:lnTo>
                  <a:lnTo>
                    <a:pt x="1135" y="10"/>
                  </a:lnTo>
                  <a:lnTo>
                    <a:pt x="1105" y="10"/>
                  </a:lnTo>
                  <a:lnTo>
                    <a:pt x="1105" y="2"/>
                  </a:lnTo>
                  <a:close/>
                  <a:moveTo>
                    <a:pt x="1046" y="60"/>
                  </a:moveTo>
                  <a:lnTo>
                    <a:pt x="1046" y="92"/>
                  </a:lnTo>
                  <a:lnTo>
                    <a:pt x="1036" y="92"/>
                  </a:lnTo>
                  <a:lnTo>
                    <a:pt x="1036" y="2"/>
                  </a:lnTo>
                  <a:lnTo>
                    <a:pt x="1046" y="2"/>
                  </a:lnTo>
                  <a:lnTo>
                    <a:pt x="1046" y="46"/>
                  </a:lnTo>
                  <a:lnTo>
                    <a:pt x="1089" y="0"/>
                  </a:lnTo>
                  <a:lnTo>
                    <a:pt x="1096" y="6"/>
                  </a:lnTo>
                  <a:lnTo>
                    <a:pt x="1063" y="41"/>
                  </a:lnTo>
                  <a:lnTo>
                    <a:pt x="1102" y="92"/>
                  </a:lnTo>
                  <a:lnTo>
                    <a:pt x="1090" y="92"/>
                  </a:lnTo>
                  <a:lnTo>
                    <a:pt x="1056" y="49"/>
                  </a:lnTo>
                  <a:lnTo>
                    <a:pt x="1046" y="60"/>
                  </a:lnTo>
                  <a:close/>
                  <a:moveTo>
                    <a:pt x="944" y="2"/>
                  </a:moveTo>
                  <a:lnTo>
                    <a:pt x="955" y="2"/>
                  </a:lnTo>
                  <a:lnTo>
                    <a:pt x="955" y="59"/>
                  </a:lnTo>
                  <a:lnTo>
                    <a:pt x="955" y="62"/>
                  </a:lnTo>
                  <a:lnTo>
                    <a:pt x="955" y="65"/>
                  </a:lnTo>
                  <a:lnTo>
                    <a:pt x="956" y="67"/>
                  </a:lnTo>
                  <a:lnTo>
                    <a:pt x="956" y="69"/>
                  </a:lnTo>
                  <a:lnTo>
                    <a:pt x="957" y="72"/>
                  </a:lnTo>
                  <a:lnTo>
                    <a:pt x="958" y="74"/>
                  </a:lnTo>
                  <a:lnTo>
                    <a:pt x="960" y="76"/>
                  </a:lnTo>
                  <a:lnTo>
                    <a:pt x="961" y="78"/>
                  </a:lnTo>
                  <a:lnTo>
                    <a:pt x="963" y="79"/>
                  </a:lnTo>
                  <a:lnTo>
                    <a:pt x="965" y="81"/>
                  </a:lnTo>
                  <a:lnTo>
                    <a:pt x="967" y="82"/>
                  </a:lnTo>
                  <a:lnTo>
                    <a:pt x="969" y="83"/>
                  </a:lnTo>
                  <a:lnTo>
                    <a:pt x="971" y="84"/>
                  </a:lnTo>
                  <a:lnTo>
                    <a:pt x="973" y="84"/>
                  </a:lnTo>
                  <a:lnTo>
                    <a:pt x="976" y="85"/>
                  </a:lnTo>
                  <a:lnTo>
                    <a:pt x="978" y="85"/>
                  </a:lnTo>
                  <a:lnTo>
                    <a:pt x="981" y="85"/>
                  </a:lnTo>
                  <a:lnTo>
                    <a:pt x="983" y="84"/>
                  </a:lnTo>
                  <a:lnTo>
                    <a:pt x="986" y="84"/>
                  </a:lnTo>
                  <a:lnTo>
                    <a:pt x="988" y="83"/>
                  </a:lnTo>
                  <a:lnTo>
                    <a:pt x="990" y="82"/>
                  </a:lnTo>
                  <a:lnTo>
                    <a:pt x="992" y="81"/>
                  </a:lnTo>
                  <a:lnTo>
                    <a:pt x="994" y="79"/>
                  </a:lnTo>
                  <a:lnTo>
                    <a:pt x="995" y="78"/>
                  </a:lnTo>
                  <a:lnTo>
                    <a:pt x="997" y="76"/>
                  </a:lnTo>
                  <a:lnTo>
                    <a:pt x="998" y="74"/>
                  </a:lnTo>
                  <a:lnTo>
                    <a:pt x="999" y="72"/>
                  </a:lnTo>
                  <a:lnTo>
                    <a:pt x="1000" y="69"/>
                  </a:lnTo>
                  <a:lnTo>
                    <a:pt x="1001" y="67"/>
                  </a:lnTo>
                  <a:lnTo>
                    <a:pt x="1001" y="65"/>
                  </a:lnTo>
                  <a:lnTo>
                    <a:pt x="1002" y="62"/>
                  </a:lnTo>
                  <a:lnTo>
                    <a:pt x="1002" y="59"/>
                  </a:lnTo>
                  <a:lnTo>
                    <a:pt x="1002" y="2"/>
                  </a:lnTo>
                  <a:lnTo>
                    <a:pt x="1012" y="2"/>
                  </a:lnTo>
                  <a:lnTo>
                    <a:pt x="1012" y="60"/>
                  </a:lnTo>
                  <a:lnTo>
                    <a:pt x="1012" y="63"/>
                  </a:lnTo>
                  <a:lnTo>
                    <a:pt x="1012" y="65"/>
                  </a:lnTo>
                  <a:lnTo>
                    <a:pt x="1012" y="67"/>
                  </a:lnTo>
                  <a:lnTo>
                    <a:pt x="1011" y="69"/>
                  </a:lnTo>
                  <a:lnTo>
                    <a:pt x="1011" y="71"/>
                  </a:lnTo>
                  <a:lnTo>
                    <a:pt x="1010" y="73"/>
                  </a:lnTo>
                  <a:lnTo>
                    <a:pt x="1009" y="75"/>
                  </a:lnTo>
                  <a:lnTo>
                    <a:pt x="1008" y="77"/>
                  </a:lnTo>
                  <a:lnTo>
                    <a:pt x="1007" y="79"/>
                  </a:lnTo>
                  <a:lnTo>
                    <a:pt x="1006" y="81"/>
                  </a:lnTo>
                  <a:lnTo>
                    <a:pt x="1005" y="83"/>
                  </a:lnTo>
                  <a:lnTo>
                    <a:pt x="1003" y="84"/>
                  </a:lnTo>
                  <a:lnTo>
                    <a:pt x="1002" y="86"/>
                  </a:lnTo>
                  <a:lnTo>
                    <a:pt x="1000" y="87"/>
                  </a:lnTo>
                  <a:lnTo>
                    <a:pt x="998" y="88"/>
                  </a:lnTo>
                  <a:lnTo>
                    <a:pt x="996" y="89"/>
                  </a:lnTo>
                  <a:lnTo>
                    <a:pt x="994" y="90"/>
                  </a:lnTo>
                  <a:lnTo>
                    <a:pt x="992" y="91"/>
                  </a:lnTo>
                  <a:lnTo>
                    <a:pt x="990" y="92"/>
                  </a:lnTo>
                  <a:lnTo>
                    <a:pt x="988" y="93"/>
                  </a:lnTo>
                  <a:lnTo>
                    <a:pt x="986" y="93"/>
                  </a:lnTo>
                  <a:lnTo>
                    <a:pt x="983" y="93"/>
                  </a:lnTo>
                  <a:lnTo>
                    <a:pt x="981" y="94"/>
                  </a:lnTo>
                  <a:lnTo>
                    <a:pt x="978" y="94"/>
                  </a:lnTo>
                  <a:lnTo>
                    <a:pt x="976" y="94"/>
                  </a:lnTo>
                  <a:lnTo>
                    <a:pt x="973" y="93"/>
                  </a:lnTo>
                  <a:lnTo>
                    <a:pt x="971" y="93"/>
                  </a:lnTo>
                  <a:lnTo>
                    <a:pt x="969" y="93"/>
                  </a:lnTo>
                  <a:lnTo>
                    <a:pt x="966" y="92"/>
                  </a:lnTo>
                  <a:lnTo>
                    <a:pt x="964" y="91"/>
                  </a:lnTo>
                  <a:lnTo>
                    <a:pt x="962" y="90"/>
                  </a:lnTo>
                  <a:lnTo>
                    <a:pt x="960" y="89"/>
                  </a:lnTo>
                  <a:lnTo>
                    <a:pt x="958" y="88"/>
                  </a:lnTo>
                  <a:lnTo>
                    <a:pt x="957" y="87"/>
                  </a:lnTo>
                  <a:lnTo>
                    <a:pt x="955" y="86"/>
                  </a:lnTo>
                  <a:lnTo>
                    <a:pt x="954" y="84"/>
                  </a:lnTo>
                  <a:lnTo>
                    <a:pt x="952" y="83"/>
                  </a:lnTo>
                  <a:lnTo>
                    <a:pt x="951" y="81"/>
                  </a:lnTo>
                  <a:lnTo>
                    <a:pt x="950" y="79"/>
                  </a:lnTo>
                  <a:lnTo>
                    <a:pt x="948" y="77"/>
                  </a:lnTo>
                  <a:lnTo>
                    <a:pt x="947" y="75"/>
                  </a:lnTo>
                  <a:lnTo>
                    <a:pt x="947" y="74"/>
                  </a:lnTo>
                  <a:lnTo>
                    <a:pt x="946" y="71"/>
                  </a:lnTo>
                  <a:lnTo>
                    <a:pt x="945" y="69"/>
                  </a:lnTo>
                  <a:lnTo>
                    <a:pt x="945" y="67"/>
                  </a:lnTo>
                  <a:lnTo>
                    <a:pt x="945" y="65"/>
                  </a:lnTo>
                  <a:lnTo>
                    <a:pt x="944" y="63"/>
                  </a:lnTo>
                  <a:lnTo>
                    <a:pt x="944" y="60"/>
                  </a:lnTo>
                  <a:lnTo>
                    <a:pt x="944" y="2"/>
                  </a:lnTo>
                  <a:close/>
                  <a:moveTo>
                    <a:pt x="914" y="29"/>
                  </a:moveTo>
                  <a:lnTo>
                    <a:pt x="914" y="26"/>
                  </a:lnTo>
                  <a:lnTo>
                    <a:pt x="914" y="24"/>
                  </a:lnTo>
                  <a:lnTo>
                    <a:pt x="914" y="22"/>
                  </a:lnTo>
                  <a:lnTo>
                    <a:pt x="913" y="20"/>
                  </a:lnTo>
                  <a:lnTo>
                    <a:pt x="912" y="19"/>
                  </a:lnTo>
                  <a:lnTo>
                    <a:pt x="911" y="17"/>
                  </a:lnTo>
                  <a:lnTo>
                    <a:pt x="910" y="16"/>
                  </a:lnTo>
                  <a:lnTo>
                    <a:pt x="909" y="15"/>
                  </a:lnTo>
                  <a:lnTo>
                    <a:pt x="907" y="14"/>
                  </a:lnTo>
                  <a:lnTo>
                    <a:pt x="905" y="13"/>
                  </a:lnTo>
                  <a:lnTo>
                    <a:pt x="904" y="13"/>
                  </a:lnTo>
                  <a:lnTo>
                    <a:pt x="902" y="12"/>
                  </a:lnTo>
                  <a:lnTo>
                    <a:pt x="899" y="12"/>
                  </a:lnTo>
                  <a:lnTo>
                    <a:pt x="897" y="11"/>
                  </a:lnTo>
                  <a:lnTo>
                    <a:pt x="895" y="11"/>
                  </a:lnTo>
                  <a:lnTo>
                    <a:pt x="892" y="11"/>
                  </a:lnTo>
                  <a:lnTo>
                    <a:pt x="878" y="11"/>
                  </a:lnTo>
                  <a:lnTo>
                    <a:pt x="878" y="47"/>
                  </a:lnTo>
                  <a:lnTo>
                    <a:pt x="891" y="47"/>
                  </a:lnTo>
                  <a:lnTo>
                    <a:pt x="894" y="47"/>
                  </a:lnTo>
                  <a:lnTo>
                    <a:pt x="896" y="46"/>
                  </a:lnTo>
                  <a:lnTo>
                    <a:pt x="898" y="46"/>
                  </a:lnTo>
                  <a:lnTo>
                    <a:pt x="900" y="46"/>
                  </a:lnTo>
                  <a:lnTo>
                    <a:pt x="902" y="45"/>
                  </a:lnTo>
                  <a:lnTo>
                    <a:pt x="904" y="44"/>
                  </a:lnTo>
                  <a:lnTo>
                    <a:pt x="906" y="43"/>
                  </a:lnTo>
                  <a:lnTo>
                    <a:pt x="908" y="42"/>
                  </a:lnTo>
                  <a:lnTo>
                    <a:pt x="909" y="41"/>
                  </a:lnTo>
                  <a:lnTo>
                    <a:pt x="911" y="40"/>
                  </a:lnTo>
                  <a:lnTo>
                    <a:pt x="912" y="39"/>
                  </a:lnTo>
                  <a:lnTo>
                    <a:pt x="913" y="37"/>
                  </a:lnTo>
                  <a:lnTo>
                    <a:pt x="913" y="35"/>
                  </a:lnTo>
                  <a:lnTo>
                    <a:pt x="914" y="33"/>
                  </a:lnTo>
                  <a:lnTo>
                    <a:pt x="914" y="31"/>
                  </a:lnTo>
                  <a:lnTo>
                    <a:pt x="914" y="29"/>
                  </a:lnTo>
                  <a:close/>
                  <a:moveTo>
                    <a:pt x="868" y="92"/>
                  </a:moveTo>
                  <a:lnTo>
                    <a:pt x="868" y="2"/>
                  </a:lnTo>
                  <a:lnTo>
                    <a:pt x="892" y="2"/>
                  </a:lnTo>
                  <a:lnTo>
                    <a:pt x="896" y="2"/>
                  </a:lnTo>
                  <a:lnTo>
                    <a:pt x="899" y="3"/>
                  </a:lnTo>
                  <a:lnTo>
                    <a:pt x="902" y="3"/>
                  </a:lnTo>
                  <a:lnTo>
                    <a:pt x="906" y="4"/>
                  </a:lnTo>
                  <a:lnTo>
                    <a:pt x="908" y="5"/>
                  </a:lnTo>
                  <a:lnTo>
                    <a:pt x="911" y="6"/>
                  </a:lnTo>
                  <a:lnTo>
                    <a:pt x="914" y="7"/>
                  </a:lnTo>
                  <a:lnTo>
                    <a:pt x="916" y="9"/>
                  </a:lnTo>
                  <a:lnTo>
                    <a:pt x="918" y="10"/>
                  </a:lnTo>
                  <a:lnTo>
                    <a:pt x="920" y="12"/>
                  </a:lnTo>
                  <a:lnTo>
                    <a:pt x="922" y="14"/>
                  </a:lnTo>
                  <a:lnTo>
                    <a:pt x="923" y="17"/>
                  </a:lnTo>
                  <a:lnTo>
                    <a:pt x="924" y="19"/>
                  </a:lnTo>
                  <a:lnTo>
                    <a:pt x="925" y="22"/>
                  </a:lnTo>
                  <a:lnTo>
                    <a:pt x="925" y="25"/>
                  </a:lnTo>
                  <a:lnTo>
                    <a:pt x="925" y="28"/>
                  </a:lnTo>
                  <a:lnTo>
                    <a:pt x="925" y="31"/>
                  </a:lnTo>
                  <a:lnTo>
                    <a:pt x="925" y="33"/>
                  </a:lnTo>
                  <a:lnTo>
                    <a:pt x="924" y="35"/>
                  </a:lnTo>
                  <a:lnTo>
                    <a:pt x="924" y="36"/>
                  </a:lnTo>
                  <a:lnTo>
                    <a:pt x="923" y="38"/>
                  </a:lnTo>
                  <a:lnTo>
                    <a:pt x="923" y="40"/>
                  </a:lnTo>
                  <a:lnTo>
                    <a:pt x="922" y="41"/>
                  </a:lnTo>
                  <a:lnTo>
                    <a:pt x="921" y="43"/>
                  </a:lnTo>
                  <a:lnTo>
                    <a:pt x="920" y="44"/>
                  </a:lnTo>
                  <a:lnTo>
                    <a:pt x="918" y="46"/>
                  </a:lnTo>
                  <a:lnTo>
                    <a:pt x="917" y="47"/>
                  </a:lnTo>
                  <a:lnTo>
                    <a:pt x="916" y="48"/>
                  </a:lnTo>
                  <a:lnTo>
                    <a:pt x="914" y="49"/>
                  </a:lnTo>
                  <a:lnTo>
                    <a:pt x="913" y="50"/>
                  </a:lnTo>
                  <a:lnTo>
                    <a:pt x="911" y="51"/>
                  </a:lnTo>
                  <a:lnTo>
                    <a:pt x="909" y="52"/>
                  </a:lnTo>
                  <a:lnTo>
                    <a:pt x="932" y="92"/>
                  </a:lnTo>
                  <a:lnTo>
                    <a:pt x="921" y="92"/>
                  </a:lnTo>
                  <a:lnTo>
                    <a:pt x="900" y="55"/>
                  </a:lnTo>
                  <a:lnTo>
                    <a:pt x="899" y="55"/>
                  </a:lnTo>
                  <a:lnTo>
                    <a:pt x="898" y="55"/>
                  </a:lnTo>
                  <a:lnTo>
                    <a:pt x="896" y="55"/>
                  </a:lnTo>
                  <a:lnTo>
                    <a:pt x="895" y="55"/>
                  </a:lnTo>
                  <a:lnTo>
                    <a:pt x="894" y="55"/>
                  </a:lnTo>
                  <a:lnTo>
                    <a:pt x="893" y="55"/>
                  </a:lnTo>
                  <a:lnTo>
                    <a:pt x="892" y="55"/>
                  </a:lnTo>
                  <a:lnTo>
                    <a:pt x="891" y="55"/>
                  </a:lnTo>
                  <a:lnTo>
                    <a:pt x="878" y="55"/>
                  </a:lnTo>
                  <a:lnTo>
                    <a:pt x="878" y="92"/>
                  </a:lnTo>
                  <a:lnTo>
                    <a:pt x="868" y="92"/>
                  </a:lnTo>
                  <a:close/>
                  <a:moveTo>
                    <a:pt x="782" y="2"/>
                  </a:moveTo>
                  <a:lnTo>
                    <a:pt x="853" y="2"/>
                  </a:lnTo>
                  <a:lnTo>
                    <a:pt x="854" y="10"/>
                  </a:lnTo>
                  <a:lnTo>
                    <a:pt x="823" y="10"/>
                  </a:lnTo>
                  <a:lnTo>
                    <a:pt x="823" y="92"/>
                  </a:lnTo>
                  <a:lnTo>
                    <a:pt x="812" y="92"/>
                  </a:lnTo>
                  <a:lnTo>
                    <a:pt x="812" y="10"/>
                  </a:lnTo>
                  <a:lnTo>
                    <a:pt x="782" y="10"/>
                  </a:lnTo>
                  <a:lnTo>
                    <a:pt x="782" y="2"/>
                  </a:lnTo>
                  <a:close/>
                  <a:moveTo>
                    <a:pt x="745" y="94"/>
                  </a:moveTo>
                  <a:lnTo>
                    <a:pt x="744" y="94"/>
                  </a:lnTo>
                  <a:lnTo>
                    <a:pt x="742" y="94"/>
                  </a:lnTo>
                  <a:lnTo>
                    <a:pt x="741" y="94"/>
                  </a:lnTo>
                  <a:lnTo>
                    <a:pt x="739" y="93"/>
                  </a:lnTo>
                  <a:lnTo>
                    <a:pt x="737" y="93"/>
                  </a:lnTo>
                  <a:lnTo>
                    <a:pt x="735" y="93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30" y="91"/>
                  </a:lnTo>
                  <a:lnTo>
                    <a:pt x="728" y="91"/>
                  </a:lnTo>
                  <a:lnTo>
                    <a:pt x="727" y="90"/>
                  </a:lnTo>
                  <a:lnTo>
                    <a:pt x="725" y="90"/>
                  </a:lnTo>
                  <a:lnTo>
                    <a:pt x="724" y="89"/>
                  </a:lnTo>
                  <a:lnTo>
                    <a:pt x="723" y="89"/>
                  </a:lnTo>
                  <a:lnTo>
                    <a:pt x="722" y="88"/>
                  </a:lnTo>
                  <a:lnTo>
                    <a:pt x="721" y="88"/>
                  </a:lnTo>
                  <a:lnTo>
                    <a:pt x="723" y="80"/>
                  </a:lnTo>
                  <a:lnTo>
                    <a:pt x="724" y="80"/>
                  </a:lnTo>
                  <a:lnTo>
                    <a:pt x="725" y="81"/>
                  </a:lnTo>
                  <a:lnTo>
                    <a:pt x="726" y="81"/>
                  </a:lnTo>
                  <a:lnTo>
                    <a:pt x="728" y="82"/>
                  </a:lnTo>
                  <a:lnTo>
                    <a:pt x="729" y="82"/>
                  </a:lnTo>
                  <a:lnTo>
                    <a:pt x="730" y="82"/>
                  </a:lnTo>
                  <a:lnTo>
                    <a:pt x="732" y="83"/>
                  </a:lnTo>
                  <a:lnTo>
                    <a:pt x="733" y="83"/>
                  </a:lnTo>
                  <a:lnTo>
                    <a:pt x="735" y="84"/>
                  </a:lnTo>
                  <a:lnTo>
                    <a:pt x="736" y="84"/>
                  </a:lnTo>
                  <a:lnTo>
                    <a:pt x="738" y="84"/>
                  </a:lnTo>
                  <a:lnTo>
                    <a:pt x="739" y="85"/>
                  </a:lnTo>
                  <a:lnTo>
                    <a:pt x="741" y="85"/>
                  </a:lnTo>
                  <a:lnTo>
                    <a:pt x="742" y="85"/>
                  </a:lnTo>
                  <a:lnTo>
                    <a:pt x="744" y="85"/>
                  </a:lnTo>
                  <a:lnTo>
                    <a:pt x="745" y="85"/>
                  </a:lnTo>
                  <a:lnTo>
                    <a:pt x="748" y="85"/>
                  </a:lnTo>
                  <a:lnTo>
                    <a:pt x="750" y="85"/>
                  </a:lnTo>
                  <a:lnTo>
                    <a:pt x="752" y="84"/>
                  </a:lnTo>
                  <a:lnTo>
                    <a:pt x="754" y="84"/>
                  </a:lnTo>
                  <a:lnTo>
                    <a:pt x="756" y="83"/>
                  </a:lnTo>
                  <a:lnTo>
                    <a:pt x="758" y="83"/>
                  </a:lnTo>
                  <a:lnTo>
                    <a:pt x="760" y="82"/>
                  </a:lnTo>
                  <a:lnTo>
                    <a:pt x="761" y="81"/>
                  </a:lnTo>
                  <a:lnTo>
                    <a:pt x="762" y="80"/>
                  </a:lnTo>
                  <a:lnTo>
                    <a:pt x="763" y="79"/>
                  </a:lnTo>
                  <a:lnTo>
                    <a:pt x="764" y="78"/>
                  </a:lnTo>
                  <a:lnTo>
                    <a:pt x="765" y="76"/>
                  </a:lnTo>
                  <a:lnTo>
                    <a:pt x="766" y="75"/>
                  </a:lnTo>
                  <a:lnTo>
                    <a:pt x="766" y="73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7" y="69"/>
                  </a:lnTo>
                  <a:lnTo>
                    <a:pt x="766" y="68"/>
                  </a:lnTo>
                  <a:lnTo>
                    <a:pt x="766" y="67"/>
                  </a:lnTo>
                  <a:lnTo>
                    <a:pt x="766" y="66"/>
                  </a:lnTo>
                  <a:lnTo>
                    <a:pt x="766" y="65"/>
                  </a:lnTo>
                  <a:lnTo>
                    <a:pt x="765" y="64"/>
                  </a:lnTo>
                  <a:lnTo>
                    <a:pt x="765" y="63"/>
                  </a:lnTo>
                  <a:lnTo>
                    <a:pt x="764" y="62"/>
                  </a:lnTo>
                  <a:lnTo>
                    <a:pt x="763" y="61"/>
                  </a:lnTo>
                  <a:lnTo>
                    <a:pt x="762" y="61"/>
                  </a:lnTo>
                  <a:lnTo>
                    <a:pt x="762" y="60"/>
                  </a:lnTo>
                  <a:lnTo>
                    <a:pt x="761" y="59"/>
                  </a:lnTo>
                  <a:lnTo>
                    <a:pt x="760" y="58"/>
                  </a:lnTo>
                  <a:lnTo>
                    <a:pt x="759" y="57"/>
                  </a:lnTo>
                  <a:lnTo>
                    <a:pt x="758" y="57"/>
                  </a:lnTo>
                  <a:lnTo>
                    <a:pt x="756" y="56"/>
                  </a:lnTo>
                  <a:lnTo>
                    <a:pt x="755" y="55"/>
                  </a:lnTo>
                  <a:lnTo>
                    <a:pt x="754" y="54"/>
                  </a:lnTo>
                  <a:lnTo>
                    <a:pt x="752" y="54"/>
                  </a:lnTo>
                  <a:lnTo>
                    <a:pt x="751" y="53"/>
                  </a:lnTo>
                  <a:lnTo>
                    <a:pt x="749" y="52"/>
                  </a:lnTo>
                  <a:lnTo>
                    <a:pt x="747" y="51"/>
                  </a:lnTo>
                  <a:lnTo>
                    <a:pt x="745" y="50"/>
                  </a:lnTo>
                  <a:lnTo>
                    <a:pt x="743" y="49"/>
                  </a:lnTo>
                  <a:lnTo>
                    <a:pt x="740" y="48"/>
                  </a:lnTo>
                  <a:lnTo>
                    <a:pt x="737" y="47"/>
                  </a:lnTo>
                  <a:lnTo>
                    <a:pt x="735" y="45"/>
                  </a:lnTo>
                  <a:lnTo>
                    <a:pt x="732" y="44"/>
                  </a:lnTo>
                  <a:lnTo>
                    <a:pt x="730" y="42"/>
                  </a:lnTo>
                  <a:lnTo>
                    <a:pt x="728" y="41"/>
                  </a:lnTo>
                  <a:lnTo>
                    <a:pt x="726" y="39"/>
                  </a:lnTo>
                  <a:lnTo>
                    <a:pt x="725" y="38"/>
                  </a:lnTo>
                  <a:lnTo>
                    <a:pt x="724" y="36"/>
                  </a:lnTo>
                  <a:lnTo>
                    <a:pt x="722" y="35"/>
                  </a:lnTo>
                  <a:lnTo>
                    <a:pt x="721" y="33"/>
                  </a:lnTo>
                  <a:lnTo>
                    <a:pt x="721" y="31"/>
                  </a:lnTo>
                  <a:lnTo>
                    <a:pt x="720" y="29"/>
                  </a:lnTo>
                  <a:lnTo>
                    <a:pt x="719" y="27"/>
                  </a:lnTo>
                  <a:lnTo>
                    <a:pt x="719" y="25"/>
                  </a:lnTo>
                  <a:lnTo>
                    <a:pt x="719" y="23"/>
                  </a:lnTo>
                  <a:lnTo>
                    <a:pt x="719" y="21"/>
                  </a:lnTo>
                  <a:lnTo>
                    <a:pt x="719" y="20"/>
                  </a:lnTo>
                  <a:lnTo>
                    <a:pt x="720" y="18"/>
                  </a:lnTo>
                  <a:lnTo>
                    <a:pt x="720" y="17"/>
                  </a:lnTo>
                  <a:lnTo>
                    <a:pt x="720" y="15"/>
                  </a:lnTo>
                  <a:lnTo>
                    <a:pt x="721" y="14"/>
                  </a:lnTo>
                  <a:lnTo>
                    <a:pt x="722" y="13"/>
                  </a:lnTo>
                  <a:lnTo>
                    <a:pt x="723" y="11"/>
                  </a:lnTo>
                  <a:lnTo>
                    <a:pt x="724" y="10"/>
                  </a:lnTo>
                  <a:lnTo>
                    <a:pt x="725" y="9"/>
                  </a:lnTo>
                  <a:lnTo>
                    <a:pt x="726" y="8"/>
                  </a:lnTo>
                  <a:lnTo>
                    <a:pt x="727" y="7"/>
                  </a:lnTo>
                  <a:lnTo>
                    <a:pt x="728" y="6"/>
                  </a:lnTo>
                  <a:lnTo>
                    <a:pt x="730" y="5"/>
                  </a:lnTo>
                  <a:lnTo>
                    <a:pt x="731" y="4"/>
                  </a:lnTo>
                  <a:lnTo>
                    <a:pt x="733" y="3"/>
                  </a:lnTo>
                  <a:lnTo>
                    <a:pt x="734" y="2"/>
                  </a:lnTo>
                  <a:lnTo>
                    <a:pt x="736" y="2"/>
                  </a:lnTo>
                  <a:lnTo>
                    <a:pt x="738" y="1"/>
                  </a:lnTo>
                  <a:lnTo>
                    <a:pt x="740" y="1"/>
                  </a:lnTo>
                  <a:lnTo>
                    <a:pt x="742" y="1"/>
                  </a:lnTo>
                  <a:lnTo>
                    <a:pt x="744" y="0"/>
                  </a:lnTo>
                  <a:lnTo>
                    <a:pt x="746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4" y="1"/>
                  </a:lnTo>
                  <a:lnTo>
                    <a:pt x="756" y="1"/>
                  </a:lnTo>
                  <a:lnTo>
                    <a:pt x="757" y="1"/>
                  </a:lnTo>
                  <a:lnTo>
                    <a:pt x="759" y="1"/>
                  </a:lnTo>
                  <a:lnTo>
                    <a:pt x="760" y="2"/>
                  </a:lnTo>
                  <a:lnTo>
                    <a:pt x="762" y="2"/>
                  </a:lnTo>
                  <a:lnTo>
                    <a:pt x="763" y="3"/>
                  </a:lnTo>
                  <a:lnTo>
                    <a:pt x="764" y="3"/>
                  </a:lnTo>
                  <a:lnTo>
                    <a:pt x="766" y="3"/>
                  </a:lnTo>
                  <a:lnTo>
                    <a:pt x="767" y="4"/>
                  </a:lnTo>
                  <a:lnTo>
                    <a:pt x="768" y="5"/>
                  </a:lnTo>
                  <a:lnTo>
                    <a:pt x="770" y="5"/>
                  </a:lnTo>
                  <a:lnTo>
                    <a:pt x="771" y="6"/>
                  </a:lnTo>
                  <a:lnTo>
                    <a:pt x="767" y="14"/>
                  </a:lnTo>
                  <a:lnTo>
                    <a:pt x="766" y="13"/>
                  </a:lnTo>
                  <a:lnTo>
                    <a:pt x="765" y="13"/>
                  </a:lnTo>
                  <a:lnTo>
                    <a:pt x="764" y="12"/>
                  </a:lnTo>
                  <a:lnTo>
                    <a:pt x="762" y="12"/>
                  </a:lnTo>
                  <a:lnTo>
                    <a:pt x="761" y="11"/>
                  </a:lnTo>
                  <a:lnTo>
                    <a:pt x="760" y="11"/>
                  </a:lnTo>
                  <a:lnTo>
                    <a:pt x="759" y="11"/>
                  </a:lnTo>
                  <a:lnTo>
                    <a:pt x="758" y="10"/>
                  </a:lnTo>
                  <a:lnTo>
                    <a:pt x="757" y="10"/>
                  </a:lnTo>
                  <a:lnTo>
                    <a:pt x="756" y="10"/>
                  </a:lnTo>
                  <a:lnTo>
                    <a:pt x="755" y="10"/>
                  </a:lnTo>
                  <a:lnTo>
                    <a:pt x="754" y="9"/>
                  </a:lnTo>
                  <a:lnTo>
                    <a:pt x="752" y="9"/>
                  </a:lnTo>
                  <a:lnTo>
                    <a:pt x="751" y="9"/>
                  </a:lnTo>
                  <a:lnTo>
                    <a:pt x="750" y="9"/>
                  </a:lnTo>
                  <a:lnTo>
                    <a:pt x="748" y="9"/>
                  </a:lnTo>
                  <a:lnTo>
                    <a:pt x="746" y="9"/>
                  </a:lnTo>
                  <a:lnTo>
                    <a:pt x="744" y="9"/>
                  </a:lnTo>
                  <a:lnTo>
                    <a:pt x="742" y="10"/>
                  </a:lnTo>
                  <a:lnTo>
                    <a:pt x="741" y="10"/>
                  </a:lnTo>
                  <a:lnTo>
                    <a:pt x="739" y="10"/>
                  </a:lnTo>
                  <a:lnTo>
                    <a:pt x="737" y="11"/>
                  </a:lnTo>
                  <a:lnTo>
                    <a:pt x="736" y="12"/>
                  </a:lnTo>
                  <a:lnTo>
                    <a:pt x="734" y="13"/>
                  </a:lnTo>
                  <a:lnTo>
                    <a:pt x="733" y="14"/>
                  </a:lnTo>
                  <a:lnTo>
                    <a:pt x="732" y="15"/>
                  </a:lnTo>
                  <a:lnTo>
                    <a:pt x="731" y="16"/>
                  </a:lnTo>
                  <a:lnTo>
                    <a:pt x="731" y="17"/>
                  </a:lnTo>
                  <a:lnTo>
                    <a:pt x="730" y="18"/>
                  </a:lnTo>
                  <a:lnTo>
                    <a:pt x="730" y="20"/>
                  </a:lnTo>
                  <a:lnTo>
                    <a:pt x="729" y="21"/>
                  </a:lnTo>
                  <a:lnTo>
                    <a:pt x="729" y="23"/>
                  </a:lnTo>
                  <a:lnTo>
                    <a:pt x="729" y="24"/>
                  </a:lnTo>
                  <a:lnTo>
                    <a:pt x="729" y="25"/>
                  </a:lnTo>
                  <a:lnTo>
                    <a:pt x="730" y="26"/>
                  </a:lnTo>
                  <a:lnTo>
                    <a:pt x="730" y="27"/>
                  </a:lnTo>
                  <a:lnTo>
                    <a:pt x="730" y="28"/>
                  </a:lnTo>
                  <a:lnTo>
                    <a:pt x="731" y="29"/>
                  </a:lnTo>
                  <a:lnTo>
                    <a:pt x="731" y="30"/>
                  </a:lnTo>
                  <a:lnTo>
                    <a:pt x="732" y="31"/>
                  </a:lnTo>
                  <a:lnTo>
                    <a:pt x="733" y="32"/>
                  </a:lnTo>
                  <a:lnTo>
                    <a:pt x="734" y="33"/>
                  </a:lnTo>
                  <a:lnTo>
                    <a:pt x="735" y="34"/>
                  </a:lnTo>
                  <a:lnTo>
                    <a:pt x="736" y="35"/>
                  </a:lnTo>
                  <a:lnTo>
                    <a:pt x="737" y="35"/>
                  </a:lnTo>
                  <a:lnTo>
                    <a:pt x="738" y="36"/>
                  </a:lnTo>
                  <a:lnTo>
                    <a:pt x="739" y="37"/>
                  </a:lnTo>
                  <a:lnTo>
                    <a:pt x="740" y="38"/>
                  </a:lnTo>
                  <a:lnTo>
                    <a:pt x="742" y="38"/>
                  </a:lnTo>
                  <a:lnTo>
                    <a:pt x="743" y="39"/>
                  </a:lnTo>
                  <a:lnTo>
                    <a:pt x="745" y="40"/>
                  </a:lnTo>
                  <a:lnTo>
                    <a:pt x="747" y="41"/>
                  </a:lnTo>
                  <a:lnTo>
                    <a:pt x="749" y="42"/>
                  </a:lnTo>
                  <a:lnTo>
                    <a:pt x="751" y="43"/>
                  </a:lnTo>
                  <a:lnTo>
                    <a:pt x="753" y="44"/>
                  </a:lnTo>
                  <a:lnTo>
                    <a:pt x="755" y="45"/>
                  </a:lnTo>
                  <a:lnTo>
                    <a:pt x="757" y="46"/>
                  </a:lnTo>
                  <a:lnTo>
                    <a:pt x="759" y="47"/>
                  </a:lnTo>
                  <a:lnTo>
                    <a:pt x="761" y="48"/>
                  </a:lnTo>
                  <a:lnTo>
                    <a:pt x="762" y="49"/>
                  </a:lnTo>
                  <a:lnTo>
                    <a:pt x="764" y="49"/>
                  </a:lnTo>
                  <a:lnTo>
                    <a:pt x="765" y="50"/>
                  </a:lnTo>
                  <a:lnTo>
                    <a:pt x="767" y="51"/>
                  </a:lnTo>
                  <a:lnTo>
                    <a:pt x="768" y="52"/>
                  </a:lnTo>
                  <a:lnTo>
                    <a:pt x="769" y="53"/>
                  </a:lnTo>
                  <a:lnTo>
                    <a:pt x="770" y="54"/>
                  </a:lnTo>
                  <a:lnTo>
                    <a:pt x="771" y="55"/>
                  </a:lnTo>
                  <a:lnTo>
                    <a:pt x="772" y="56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4" y="59"/>
                  </a:lnTo>
                  <a:lnTo>
                    <a:pt x="775" y="61"/>
                  </a:lnTo>
                  <a:lnTo>
                    <a:pt x="775" y="62"/>
                  </a:lnTo>
                  <a:lnTo>
                    <a:pt x="776" y="63"/>
                  </a:lnTo>
                  <a:lnTo>
                    <a:pt x="776" y="64"/>
                  </a:lnTo>
                  <a:lnTo>
                    <a:pt x="777" y="66"/>
                  </a:lnTo>
                  <a:lnTo>
                    <a:pt x="777" y="67"/>
                  </a:lnTo>
                  <a:lnTo>
                    <a:pt x="777" y="69"/>
                  </a:lnTo>
                  <a:lnTo>
                    <a:pt x="777" y="70"/>
                  </a:lnTo>
                  <a:lnTo>
                    <a:pt x="777" y="72"/>
                  </a:lnTo>
                  <a:lnTo>
                    <a:pt x="777" y="74"/>
                  </a:lnTo>
                  <a:lnTo>
                    <a:pt x="776" y="75"/>
                  </a:lnTo>
                  <a:lnTo>
                    <a:pt x="776" y="77"/>
                  </a:lnTo>
                  <a:lnTo>
                    <a:pt x="775" y="78"/>
                  </a:lnTo>
                  <a:lnTo>
                    <a:pt x="775" y="80"/>
                  </a:lnTo>
                  <a:lnTo>
                    <a:pt x="774" y="81"/>
                  </a:lnTo>
                  <a:lnTo>
                    <a:pt x="773" y="82"/>
                  </a:lnTo>
                  <a:lnTo>
                    <a:pt x="772" y="84"/>
                  </a:lnTo>
                  <a:lnTo>
                    <a:pt x="771" y="85"/>
                  </a:lnTo>
                  <a:lnTo>
                    <a:pt x="770" y="86"/>
                  </a:lnTo>
                  <a:lnTo>
                    <a:pt x="769" y="87"/>
                  </a:lnTo>
                  <a:lnTo>
                    <a:pt x="767" y="88"/>
                  </a:lnTo>
                  <a:lnTo>
                    <a:pt x="766" y="89"/>
                  </a:lnTo>
                  <a:lnTo>
                    <a:pt x="764" y="90"/>
                  </a:lnTo>
                  <a:lnTo>
                    <a:pt x="762" y="91"/>
                  </a:lnTo>
                  <a:lnTo>
                    <a:pt x="760" y="91"/>
                  </a:lnTo>
                  <a:lnTo>
                    <a:pt x="758" y="92"/>
                  </a:lnTo>
                  <a:lnTo>
                    <a:pt x="756" y="93"/>
                  </a:lnTo>
                  <a:lnTo>
                    <a:pt x="754" y="93"/>
                  </a:lnTo>
                  <a:lnTo>
                    <a:pt x="752" y="93"/>
                  </a:lnTo>
                  <a:lnTo>
                    <a:pt x="750" y="94"/>
                  </a:lnTo>
                  <a:lnTo>
                    <a:pt x="748" y="94"/>
                  </a:lnTo>
                  <a:lnTo>
                    <a:pt x="745" y="94"/>
                  </a:lnTo>
                  <a:close/>
                  <a:moveTo>
                    <a:pt x="644" y="22"/>
                  </a:moveTo>
                  <a:lnTo>
                    <a:pt x="644" y="92"/>
                  </a:lnTo>
                  <a:lnTo>
                    <a:pt x="633" y="92"/>
                  </a:lnTo>
                  <a:lnTo>
                    <a:pt x="633" y="2"/>
                  </a:lnTo>
                  <a:lnTo>
                    <a:pt x="642" y="2"/>
                  </a:lnTo>
                  <a:lnTo>
                    <a:pt x="685" y="63"/>
                  </a:lnTo>
                  <a:lnTo>
                    <a:pt x="691" y="72"/>
                  </a:lnTo>
                  <a:lnTo>
                    <a:pt x="691" y="2"/>
                  </a:lnTo>
                  <a:lnTo>
                    <a:pt x="701" y="2"/>
                  </a:lnTo>
                  <a:lnTo>
                    <a:pt x="701" y="92"/>
                  </a:lnTo>
                  <a:lnTo>
                    <a:pt x="693" y="92"/>
                  </a:lnTo>
                  <a:lnTo>
                    <a:pt x="647" y="27"/>
                  </a:lnTo>
                  <a:lnTo>
                    <a:pt x="644" y="22"/>
                  </a:lnTo>
                  <a:close/>
                  <a:moveTo>
                    <a:pt x="574" y="9"/>
                  </a:moveTo>
                  <a:lnTo>
                    <a:pt x="572" y="9"/>
                  </a:lnTo>
                  <a:lnTo>
                    <a:pt x="569" y="10"/>
                  </a:lnTo>
                  <a:lnTo>
                    <a:pt x="567" y="10"/>
                  </a:lnTo>
                  <a:lnTo>
                    <a:pt x="565" y="10"/>
                  </a:lnTo>
                  <a:lnTo>
                    <a:pt x="563" y="11"/>
                  </a:lnTo>
                  <a:lnTo>
                    <a:pt x="561" y="12"/>
                  </a:lnTo>
                  <a:lnTo>
                    <a:pt x="559" y="13"/>
                  </a:lnTo>
                  <a:lnTo>
                    <a:pt x="558" y="14"/>
                  </a:lnTo>
                  <a:lnTo>
                    <a:pt x="556" y="15"/>
                  </a:lnTo>
                  <a:lnTo>
                    <a:pt x="554" y="17"/>
                  </a:lnTo>
                  <a:lnTo>
                    <a:pt x="553" y="18"/>
                  </a:lnTo>
                  <a:lnTo>
                    <a:pt x="551" y="20"/>
                  </a:lnTo>
                  <a:lnTo>
                    <a:pt x="550" y="22"/>
                  </a:lnTo>
                  <a:lnTo>
                    <a:pt x="549" y="24"/>
                  </a:lnTo>
                  <a:lnTo>
                    <a:pt x="547" y="26"/>
                  </a:lnTo>
                  <a:lnTo>
                    <a:pt x="546" y="28"/>
                  </a:lnTo>
                  <a:lnTo>
                    <a:pt x="545" y="30"/>
                  </a:lnTo>
                  <a:lnTo>
                    <a:pt x="545" y="32"/>
                  </a:lnTo>
                  <a:lnTo>
                    <a:pt x="544" y="35"/>
                  </a:lnTo>
                  <a:lnTo>
                    <a:pt x="543" y="37"/>
                  </a:lnTo>
                  <a:lnTo>
                    <a:pt x="543" y="40"/>
                  </a:lnTo>
                  <a:lnTo>
                    <a:pt x="542" y="42"/>
                  </a:lnTo>
                  <a:lnTo>
                    <a:pt x="542" y="45"/>
                  </a:lnTo>
                  <a:lnTo>
                    <a:pt x="542" y="47"/>
                  </a:lnTo>
                  <a:lnTo>
                    <a:pt x="542" y="50"/>
                  </a:lnTo>
                  <a:lnTo>
                    <a:pt x="542" y="53"/>
                  </a:lnTo>
                  <a:lnTo>
                    <a:pt x="543" y="55"/>
                  </a:lnTo>
                  <a:lnTo>
                    <a:pt x="543" y="58"/>
                  </a:lnTo>
                  <a:lnTo>
                    <a:pt x="544" y="60"/>
                  </a:lnTo>
                  <a:lnTo>
                    <a:pt x="544" y="62"/>
                  </a:lnTo>
                  <a:lnTo>
                    <a:pt x="545" y="64"/>
                  </a:lnTo>
                  <a:lnTo>
                    <a:pt x="546" y="67"/>
                  </a:lnTo>
                  <a:lnTo>
                    <a:pt x="547" y="69"/>
                  </a:lnTo>
                  <a:lnTo>
                    <a:pt x="548" y="71"/>
                  </a:lnTo>
                  <a:lnTo>
                    <a:pt x="550" y="73"/>
                  </a:lnTo>
                  <a:lnTo>
                    <a:pt x="551" y="74"/>
                  </a:lnTo>
                  <a:lnTo>
                    <a:pt x="552" y="76"/>
                  </a:lnTo>
                  <a:lnTo>
                    <a:pt x="554" y="77"/>
                  </a:lnTo>
                  <a:lnTo>
                    <a:pt x="555" y="79"/>
                  </a:lnTo>
                  <a:lnTo>
                    <a:pt x="557" y="80"/>
                  </a:lnTo>
                  <a:lnTo>
                    <a:pt x="559" y="81"/>
                  </a:lnTo>
                  <a:lnTo>
                    <a:pt x="561" y="82"/>
                  </a:lnTo>
                  <a:lnTo>
                    <a:pt x="562" y="83"/>
                  </a:lnTo>
                  <a:lnTo>
                    <a:pt x="564" y="84"/>
                  </a:lnTo>
                  <a:lnTo>
                    <a:pt x="566" y="84"/>
                  </a:lnTo>
                  <a:lnTo>
                    <a:pt x="568" y="85"/>
                  </a:lnTo>
                  <a:lnTo>
                    <a:pt x="571" y="85"/>
                  </a:lnTo>
                  <a:lnTo>
                    <a:pt x="573" y="85"/>
                  </a:lnTo>
                  <a:lnTo>
                    <a:pt x="575" y="85"/>
                  </a:lnTo>
                  <a:lnTo>
                    <a:pt x="577" y="84"/>
                  </a:lnTo>
                  <a:lnTo>
                    <a:pt x="579" y="84"/>
                  </a:lnTo>
                  <a:lnTo>
                    <a:pt x="581" y="84"/>
                  </a:lnTo>
                  <a:lnTo>
                    <a:pt x="583" y="83"/>
                  </a:lnTo>
                  <a:lnTo>
                    <a:pt x="585" y="82"/>
                  </a:lnTo>
                  <a:lnTo>
                    <a:pt x="587" y="81"/>
                  </a:lnTo>
                  <a:lnTo>
                    <a:pt x="589" y="80"/>
                  </a:lnTo>
                  <a:lnTo>
                    <a:pt x="591" y="79"/>
                  </a:lnTo>
                  <a:lnTo>
                    <a:pt x="592" y="77"/>
                  </a:lnTo>
                  <a:lnTo>
                    <a:pt x="594" y="76"/>
                  </a:lnTo>
                  <a:lnTo>
                    <a:pt x="595" y="74"/>
                  </a:lnTo>
                  <a:lnTo>
                    <a:pt x="597" y="72"/>
                  </a:lnTo>
                  <a:lnTo>
                    <a:pt x="598" y="70"/>
                  </a:lnTo>
                  <a:lnTo>
                    <a:pt x="599" y="68"/>
                  </a:lnTo>
                  <a:lnTo>
                    <a:pt x="600" y="66"/>
                  </a:lnTo>
                  <a:lnTo>
                    <a:pt x="601" y="64"/>
                  </a:lnTo>
                  <a:lnTo>
                    <a:pt x="602" y="62"/>
                  </a:lnTo>
                  <a:lnTo>
                    <a:pt x="603" y="59"/>
                  </a:lnTo>
                  <a:lnTo>
                    <a:pt x="603" y="57"/>
                  </a:lnTo>
                  <a:lnTo>
                    <a:pt x="604" y="55"/>
                  </a:lnTo>
                  <a:lnTo>
                    <a:pt x="604" y="52"/>
                  </a:lnTo>
                  <a:lnTo>
                    <a:pt x="604" y="49"/>
                  </a:lnTo>
                  <a:lnTo>
                    <a:pt x="604" y="47"/>
                  </a:lnTo>
                  <a:lnTo>
                    <a:pt x="604" y="44"/>
                  </a:lnTo>
                  <a:lnTo>
                    <a:pt x="604" y="41"/>
                  </a:lnTo>
                  <a:lnTo>
                    <a:pt x="604" y="39"/>
                  </a:lnTo>
                  <a:lnTo>
                    <a:pt x="603" y="36"/>
                  </a:lnTo>
                  <a:lnTo>
                    <a:pt x="603" y="34"/>
                  </a:lnTo>
                  <a:lnTo>
                    <a:pt x="602" y="32"/>
                  </a:lnTo>
                  <a:lnTo>
                    <a:pt x="601" y="30"/>
                  </a:lnTo>
                  <a:lnTo>
                    <a:pt x="600" y="27"/>
                  </a:lnTo>
                  <a:lnTo>
                    <a:pt x="599" y="25"/>
                  </a:lnTo>
                  <a:lnTo>
                    <a:pt x="598" y="23"/>
                  </a:lnTo>
                  <a:lnTo>
                    <a:pt x="597" y="22"/>
                  </a:lnTo>
                  <a:lnTo>
                    <a:pt x="596" y="20"/>
                  </a:lnTo>
                  <a:lnTo>
                    <a:pt x="594" y="18"/>
                  </a:lnTo>
                  <a:lnTo>
                    <a:pt x="593" y="17"/>
                  </a:lnTo>
                  <a:lnTo>
                    <a:pt x="591" y="15"/>
                  </a:lnTo>
                  <a:lnTo>
                    <a:pt x="590" y="14"/>
                  </a:lnTo>
                  <a:lnTo>
                    <a:pt x="588" y="13"/>
                  </a:lnTo>
                  <a:lnTo>
                    <a:pt x="586" y="12"/>
                  </a:lnTo>
                  <a:lnTo>
                    <a:pt x="584" y="11"/>
                  </a:lnTo>
                  <a:lnTo>
                    <a:pt x="582" y="10"/>
                  </a:lnTo>
                  <a:lnTo>
                    <a:pt x="580" y="10"/>
                  </a:lnTo>
                  <a:lnTo>
                    <a:pt x="578" y="10"/>
                  </a:lnTo>
                  <a:lnTo>
                    <a:pt x="576" y="9"/>
                  </a:lnTo>
                  <a:lnTo>
                    <a:pt x="574" y="9"/>
                  </a:lnTo>
                  <a:close/>
                  <a:moveTo>
                    <a:pt x="531" y="48"/>
                  </a:moveTo>
                  <a:lnTo>
                    <a:pt x="531" y="44"/>
                  </a:lnTo>
                  <a:lnTo>
                    <a:pt x="532" y="41"/>
                  </a:lnTo>
                  <a:lnTo>
                    <a:pt x="532" y="38"/>
                  </a:lnTo>
                  <a:lnTo>
                    <a:pt x="533" y="35"/>
                  </a:lnTo>
                  <a:lnTo>
                    <a:pt x="533" y="32"/>
                  </a:lnTo>
                  <a:lnTo>
                    <a:pt x="534" y="29"/>
                  </a:lnTo>
                  <a:lnTo>
                    <a:pt x="535" y="26"/>
                  </a:lnTo>
                  <a:lnTo>
                    <a:pt x="537" y="23"/>
                  </a:lnTo>
                  <a:lnTo>
                    <a:pt x="538" y="21"/>
                  </a:lnTo>
                  <a:lnTo>
                    <a:pt x="540" y="18"/>
                  </a:lnTo>
                  <a:lnTo>
                    <a:pt x="541" y="16"/>
                  </a:lnTo>
                  <a:lnTo>
                    <a:pt x="543" y="14"/>
                  </a:lnTo>
                  <a:lnTo>
                    <a:pt x="545" y="12"/>
                  </a:lnTo>
                  <a:lnTo>
                    <a:pt x="547" y="10"/>
                  </a:lnTo>
                  <a:lnTo>
                    <a:pt x="549" y="8"/>
                  </a:lnTo>
                  <a:lnTo>
                    <a:pt x="552" y="7"/>
                  </a:lnTo>
                  <a:lnTo>
                    <a:pt x="554" y="5"/>
                  </a:lnTo>
                  <a:lnTo>
                    <a:pt x="557" y="4"/>
                  </a:lnTo>
                  <a:lnTo>
                    <a:pt x="559" y="3"/>
                  </a:lnTo>
                  <a:lnTo>
                    <a:pt x="562" y="2"/>
                  </a:lnTo>
                  <a:lnTo>
                    <a:pt x="565" y="1"/>
                  </a:lnTo>
                  <a:lnTo>
                    <a:pt x="568" y="1"/>
                  </a:lnTo>
                  <a:lnTo>
                    <a:pt x="571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0"/>
                  </a:lnTo>
                  <a:lnTo>
                    <a:pt x="582" y="1"/>
                  </a:lnTo>
                  <a:lnTo>
                    <a:pt x="585" y="2"/>
                  </a:lnTo>
                  <a:lnTo>
                    <a:pt x="588" y="2"/>
                  </a:lnTo>
                  <a:lnTo>
                    <a:pt x="590" y="3"/>
                  </a:lnTo>
                  <a:lnTo>
                    <a:pt x="593" y="5"/>
                  </a:lnTo>
                  <a:lnTo>
                    <a:pt x="595" y="6"/>
                  </a:lnTo>
                  <a:lnTo>
                    <a:pt x="598" y="8"/>
                  </a:lnTo>
                  <a:lnTo>
                    <a:pt x="600" y="9"/>
                  </a:lnTo>
                  <a:lnTo>
                    <a:pt x="602" y="11"/>
                  </a:lnTo>
                  <a:lnTo>
                    <a:pt x="604" y="13"/>
                  </a:lnTo>
                  <a:lnTo>
                    <a:pt x="606" y="15"/>
                  </a:lnTo>
                  <a:lnTo>
                    <a:pt x="607" y="18"/>
                  </a:lnTo>
                  <a:lnTo>
                    <a:pt x="609" y="20"/>
                  </a:lnTo>
                  <a:lnTo>
                    <a:pt x="610" y="23"/>
                  </a:lnTo>
                  <a:lnTo>
                    <a:pt x="611" y="25"/>
                  </a:lnTo>
                  <a:lnTo>
                    <a:pt x="613" y="28"/>
                  </a:lnTo>
                  <a:lnTo>
                    <a:pt x="614" y="31"/>
                  </a:lnTo>
                  <a:lnTo>
                    <a:pt x="614" y="34"/>
                  </a:lnTo>
                  <a:lnTo>
                    <a:pt x="615" y="37"/>
                  </a:lnTo>
                  <a:lnTo>
                    <a:pt x="615" y="40"/>
                  </a:lnTo>
                  <a:lnTo>
                    <a:pt x="616" y="43"/>
                  </a:lnTo>
                  <a:lnTo>
                    <a:pt x="616" y="46"/>
                  </a:lnTo>
                  <a:lnTo>
                    <a:pt x="616" y="50"/>
                  </a:lnTo>
                  <a:lnTo>
                    <a:pt x="615" y="53"/>
                  </a:lnTo>
                  <a:lnTo>
                    <a:pt x="615" y="56"/>
                  </a:lnTo>
                  <a:lnTo>
                    <a:pt x="614" y="59"/>
                  </a:lnTo>
                  <a:lnTo>
                    <a:pt x="613" y="62"/>
                  </a:lnTo>
                  <a:lnTo>
                    <a:pt x="613" y="65"/>
                  </a:lnTo>
                  <a:lnTo>
                    <a:pt x="611" y="68"/>
                  </a:lnTo>
                  <a:lnTo>
                    <a:pt x="610" y="71"/>
                  </a:lnTo>
                  <a:lnTo>
                    <a:pt x="609" y="73"/>
                  </a:lnTo>
                  <a:lnTo>
                    <a:pt x="607" y="76"/>
                  </a:lnTo>
                  <a:lnTo>
                    <a:pt x="605" y="78"/>
                  </a:lnTo>
                  <a:lnTo>
                    <a:pt x="604" y="80"/>
                  </a:lnTo>
                  <a:lnTo>
                    <a:pt x="602" y="82"/>
                  </a:lnTo>
                  <a:lnTo>
                    <a:pt x="600" y="84"/>
                  </a:lnTo>
                  <a:lnTo>
                    <a:pt x="597" y="86"/>
                  </a:lnTo>
                  <a:lnTo>
                    <a:pt x="595" y="88"/>
                  </a:lnTo>
                  <a:lnTo>
                    <a:pt x="592" y="89"/>
                  </a:lnTo>
                  <a:lnTo>
                    <a:pt x="590" y="90"/>
                  </a:lnTo>
                  <a:lnTo>
                    <a:pt x="587" y="91"/>
                  </a:lnTo>
                  <a:lnTo>
                    <a:pt x="585" y="92"/>
                  </a:lnTo>
                  <a:lnTo>
                    <a:pt x="582" y="93"/>
                  </a:lnTo>
                  <a:lnTo>
                    <a:pt x="579" y="93"/>
                  </a:lnTo>
                  <a:lnTo>
                    <a:pt x="576" y="94"/>
                  </a:lnTo>
                  <a:lnTo>
                    <a:pt x="573" y="94"/>
                  </a:lnTo>
                  <a:lnTo>
                    <a:pt x="570" y="94"/>
                  </a:lnTo>
                  <a:lnTo>
                    <a:pt x="567" y="94"/>
                  </a:lnTo>
                  <a:lnTo>
                    <a:pt x="564" y="93"/>
                  </a:lnTo>
                  <a:lnTo>
                    <a:pt x="562" y="92"/>
                  </a:lnTo>
                  <a:lnTo>
                    <a:pt x="559" y="92"/>
                  </a:lnTo>
                  <a:lnTo>
                    <a:pt x="556" y="91"/>
                  </a:lnTo>
                  <a:lnTo>
                    <a:pt x="554" y="89"/>
                  </a:lnTo>
                  <a:lnTo>
                    <a:pt x="552" y="88"/>
                  </a:lnTo>
                  <a:lnTo>
                    <a:pt x="549" y="86"/>
                  </a:lnTo>
                  <a:lnTo>
                    <a:pt x="547" y="85"/>
                  </a:lnTo>
                  <a:lnTo>
                    <a:pt x="545" y="83"/>
                  </a:lnTo>
                  <a:lnTo>
                    <a:pt x="543" y="81"/>
                  </a:lnTo>
                  <a:lnTo>
                    <a:pt x="541" y="79"/>
                  </a:lnTo>
                  <a:lnTo>
                    <a:pt x="540" y="76"/>
                  </a:lnTo>
                  <a:lnTo>
                    <a:pt x="538" y="74"/>
                  </a:lnTo>
                  <a:lnTo>
                    <a:pt x="537" y="71"/>
                  </a:lnTo>
                  <a:lnTo>
                    <a:pt x="535" y="69"/>
                  </a:lnTo>
                  <a:lnTo>
                    <a:pt x="534" y="66"/>
                  </a:lnTo>
                  <a:lnTo>
                    <a:pt x="533" y="63"/>
                  </a:lnTo>
                  <a:lnTo>
                    <a:pt x="533" y="60"/>
                  </a:lnTo>
                  <a:lnTo>
                    <a:pt x="532" y="57"/>
                  </a:lnTo>
                  <a:lnTo>
                    <a:pt x="532" y="54"/>
                  </a:lnTo>
                  <a:lnTo>
                    <a:pt x="531" y="51"/>
                  </a:lnTo>
                  <a:lnTo>
                    <a:pt x="531" y="48"/>
                  </a:lnTo>
                  <a:close/>
                  <a:moveTo>
                    <a:pt x="468" y="60"/>
                  </a:moveTo>
                  <a:lnTo>
                    <a:pt x="468" y="92"/>
                  </a:lnTo>
                  <a:lnTo>
                    <a:pt x="458" y="92"/>
                  </a:lnTo>
                  <a:lnTo>
                    <a:pt x="458" y="2"/>
                  </a:lnTo>
                  <a:lnTo>
                    <a:pt x="468" y="2"/>
                  </a:lnTo>
                  <a:lnTo>
                    <a:pt x="468" y="46"/>
                  </a:lnTo>
                  <a:lnTo>
                    <a:pt x="511" y="0"/>
                  </a:lnTo>
                  <a:lnTo>
                    <a:pt x="518" y="6"/>
                  </a:lnTo>
                  <a:lnTo>
                    <a:pt x="485" y="41"/>
                  </a:lnTo>
                  <a:lnTo>
                    <a:pt x="524" y="92"/>
                  </a:lnTo>
                  <a:lnTo>
                    <a:pt x="512" y="92"/>
                  </a:lnTo>
                  <a:lnTo>
                    <a:pt x="478" y="49"/>
                  </a:lnTo>
                  <a:lnTo>
                    <a:pt x="468" y="60"/>
                  </a:lnTo>
                  <a:close/>
                  <a:moveTo>
                    <a:pt x="401" y="84"/>
                  </a:moveTo>
                  <a:lnTo>
                    <a:pt x="443" y="84"/>
                  </a:lnTo>
                  <a:lnTo>
                    <a:pt x="444" y="92"/>
                  </a:lnTo>
                  <a:lnTo>
                    <a:pt x="391" y="92"/>
                  </a:lnTo>
                  <a:lnTo>
                    <a:pt x="391" y="2"/>
                  </a:lnTo>
                  <a:lnTo>
                    <a:pt x="401" y="2"/>
                  </a:lnTo>
                  <a:lnTo>
                    <a:pt x="401" y="84"/>
                  </a:lnTo>
                  <a:close/>
                  <a:moveTo>
                    <a:pt x="335" y="84"/>
                  </a:moveTo>
                  <a:lnTo>
                    <a:pt x="376" y="84"/>
                  </a:lnTo>
                  <a:lnTo>
                    <a:pt x="377" y="92"/>
                  </a:lnTo>
                  <a:lnTo>
                    <a:pt x="324" y="92"/>
                  </a:lnTo>
                  <a:lnTo>
                    <a:pt x="324" y="2"/>
                  </a:lnTo>
                  <a:lnTo>
                    <a:pt x="335" y="2"/>
                  </a:lnTo>
                  <a:lnTo>
                    <a:pt x="335" y="84"/>
                  </a:lnTo>
                  <a:close/>
                  <a:moveTo>
                    <a:pt x="255" y="58"/>
                  </a:moveTo>
                  <a:lnTo>
                    <a:pt x="287" y="58"/>
                  </a:lnTo>
                  <a:lnTo>
                    <a:pt x="271" y="16"/>
                  </a:lnTo>
                  <a:lnTo>
                    <a:pt x="255" y="58"/>
                  </a:lnTo>
                  <a:close/>
                  <a:moveTo>
                    <a:pt x="233" y="92"/>
                  </a:moveTo>
                  <a:lnTo>
                    <a:pt x="266" y="2"/>
                  </a:lnTo>
                  <a:lnTo>
                    <a:pt x="276" y="2"/>
                  </a:lnTo>
                  <a:lnTo>
                    <a:pt x="311" y="91"/>
                  </a:lnTo>
                  <a:lnTo>
                    <a:pt x="300" y="93"/>
                  </a:lnTo>
                  <a:lnTo>
                    <a:pt x="290" y="67"/>
                  </a:lnTo>
                  <a:lnTo>
                    <a:pt x="252" y="67"/>
                  </a:lnTo>
                  <a:lnTo>
                    <a:pt x="243" y="92"/>
                  </a:lnTo>
                  <a:lnTo>
                    <a:pt x="233" y="92"/>
                  </a:lnTo>
                  <a:close/>
                  <a:moveTo>
                    <a:pt x="159" y="2"/>
                  </a:moveTo>
                  <a:lnTo>
                    <a:pt x="229" y="2"/>
                  </a:lnTo>
                  <a:lnTo>
                    <a:pt x="230" y="10"/>
                  </a:lnTo>
                  <a:lnTo>
                    <a:pt x="199" y="10"/>
                  </a:lnTo>
                  <a:lnTo>
                    <a:pt x="199" y="92"/>
                  </a:lnTo>
                  <a:lnTo>
                    <a:pt x="189" y="92"/>
                  </a:lnTo>
                  <a:lnTo>
                    <a:pt x="189" y="10"/>
                  </a:lnTo>
                  <a:lnTo>
                    <a:pt x="159" y="10"/>
                  </a:lnTo>
                  <a:lnTo>
                    <a:pt x="159" y="2"/>
                  </a:lnTo>
                  <a:close/>
                  <a:moveTo>
                    <a:pt x="153" y="84"/>
                  </a:moveTo>
                  <a:lnTo>
                    <a:pt x="155" y="92"/>
                  </a:lnTo>
                  <a:lnTo>
                    <a:pt x="101" y="92"/>
                  </a:lnTo>
                  <a:lnTo>
                    <a:pt x="101" y="2"/>
                  </a:lnTo>
                  <a:lnTo>
                    <a:pt x="154" y="2"/>
                  </a:lnTo>
                  <a:lnTo>
                    <a:pt x="155" y="10"/>
                  </a:lnTo>
                  <a:lnTo>
                    <a:pt x="111" y="10"/>
                  </a:lnTo>
                  <a:lnTo>
                    <a:pt x="111" y="42"/>
                  </a:lnTo>
                  <a:lnTo>
                    <a:pt x="142" y="42"/>
                  </a:lnTo>
                  <a:lnTo>
                    <a:pt x="143" y="50"/>
                  </a:lnTo>
                  <a:lnTo>
                    <a:pt x="111" y="50"/>
                  </a:lnTo>
                  <a:lnTo>
                    <a:pt x="111" y="84"/>
                  </a:lnTo>
                  <a:lnTo>
                    <a:pt x="153" y="84"/>
                  </a:lnTo>
                  <a:close/>
                  <a:moveTo>
                    <a:pt x="66" y="24"/>
                  </a:moveTo>
                  <a:lnTo>
                    <a:pt x="41" y="62"/>
                  </a:lnTo>
                  <a:lnTo>
                    <a:pt x="37" y="62"/>
                  </a:lnTo>
                  <a:lnTo>
                    <a:pt x="11" y="24"/>
                  </a:lnTo>
                  <a:lnTo>
                    <a:pt x="11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6" y="2"/>
                  </a:lnTo>
                  <a:lnTo>
                    <a:pt x="38" y="48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76" y="92"/>
                  </a:lnTo>
                  <a:lnTo>
                    <a:pt x="66" y="9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2" name="Freeform 13"/>
            <p:cNvSpPr>
              <a:spLocks noEditPoints="1"/>
            </p:cNvSpPr>
            <p:nvPr/>
          </p:nvSpPr>
          <p:spPr bwMode="auto">
            <a:xfrm>
              <a:off x="3825875" y="6318250"/>
              <a:ext cx="1600200" cy="184150"/>
            </a:xfrm>
            <a:custGeom>
              <a:avLst/>
              <a:gdLst>
                <a:gd name="T0" fmla="*/ 1538288 w 1008"/>
                <a:gd name="T1" fmla="*/ 52388 h 116"/>
                <a:gd name="T2" fmla="*/ 1574800 w 1008"/>
                <a:gd name="T3" fmla="*/ 146050 h 116"/>
                <a:gd name="T4" fmla="*/ 1597025 w 1008"/>
                <a:gd name="T5" fmla="*/ 138113 h 116"/>
                <a:gd name="T6" fmla="*/ 1541463 w 1008"/>
                <a:gd name="T7" fmla="*/ 180975 h 116"/>
                <a:gd name="T8" fmla="*/ 1598613 w 1008"/>
                <a:gd name="T9" fmla="*/ 87313 h 116"/>
                <a:gd name="T10" fmla="*/ 1374775 w 1008"/>
                <a:gd name="T11" fmla="*/ 58738 h 116"/>
                <a:gd name="T12" fmla="*/ 1366838 w 1008"/>
                <a:gd name="T13" fmla="*/ 104775 h 116"/>
                <a:gd name="T14" fmla="*/ 1370013 w 1008"/>
                <a:gd name="T15" fmla="*/ 41275 h 116"/>
                <a:gd name="T16" fmla="*/ 1397000 w 1008"/>
                <a:gd name="T17" fmla="*/ 95250 h 116"/>
                <a:gd name="T18" fmla="*/ 1355725 w 1008"/>
                <a:gd name="T19" fmla="*/ 122238 h 116"/>
                <a:gd name="T20" fmla="*/ 1252538 w 1008"/>
                <a:gd name="T21" fmla="*/ 68263 h 116"/>
                <a:gd name="T22" fmla="*/ 1236663 w 1008"/>
                <a:gd name="T23" fmla="*/ 163513 h 116"/>
                <a:gd name="T24" fmla="*/ 1263650 w 1008"/>
                <a:gd name="T25" fmla="*/ 114300 h 116"/>
                <a:gd name="T26" fmla="*/ 1255713 w 1008"/>
                <a:gd name="T27" fmla="*/ 169863 h 116"/>
                <a:gd name="T28" fmla="*/ 1250950 w 1008"/>
                <a:gd name="T29" fmla="*/ 46038 h 116"/>
                <a:gd name="T30" fmla="*/ 1104900 w 1008"/>
                <a:gd name="T31" fmla="*/ 134938 h 116"/>
                <a:gd name="T32" fmla="*/ 860425 w 1008"/>
                <a:gd name="T33" fmla="*/ 38100 h 116"/>
                <a:gd name="T34" fmla="*/ 704850 w 1008"/>
                <a:gd name="T35" fmla="*/ 179388 h 116"/>
                <a:gd name="T36" fmla="*/ 712788 w 1008"/>
                <a:gd name="T37" fmla="*/ 168275 h 116"/>
                <a:gd name="T38" fmla="*/ 758825 w 1008"/>
                <a:gd name="T39" fmla="*/ 160338 h 116"/>
                <a:gd name="T40" fmla="*/ 755650 w 1008"/>
                <a:gd name="T41" fmla="*/ 130175 h 116"/>
                <a:gd name="T42" fmla="*/ 708025 w 1008"/>
                <a:gd name="T43" fmla="*/ 104775 h 116"/>
                <a:gd name="T44" fmla="*/ 690563 w 1008"/>
                <a:gd name="T45" fmla="*/ 58738 h 116"/>
                <a:gd name="T46" fmla="*/ 727075 w 1008"/>
                <a:gd name="T47" fmla="*/ 34925 h 116"/>
                <a:gd name="T48" fmla="*/ 768350 w 1008"/>
                <a:gd name="T49" fmla="*/ 42863 h 116"/>
                <a:gd name="T50" fmla="*/ 736600 w 1008"/>
                <a:gd name="T51" fmla="*/ 49213 h 116"/>
                <a:gd name="T52" fmla="*/ 703263 w 1008"/>
                <a:gd name="T53" fmla="*/ 71438 h 116"/>
                <a:gd name="T54" fmla="*/ 722313 w 1008"/>
                <a:gd name="T55" fmla="*/ 95250 h 116"/>
                <a:gd name="T56" fmla="*/ 766763 w 1008"/>
                <a:gd name="T57" fmla="*/ 119063 h 116"/>
                <a:gd name="T58" fmla="*/ 779463 w 1008"/>
                <a:gd name="T59" fmla="*/ 153988 h 116"/>
                <a:gd name="T60" fmla="*/ 744538 w 1008"/>
                <a:gd name="T61" fmla="*/ 182563 h 116"/>
                <a:gd name="T62" fmla="*/ 568325 w 1008"/>
                <a:gd name="T63" fmla="*/ 66675 h 116"/>
                <a:gd name="T64" fmla="*/ 555625 w 1008"/>
                <a:gd name="T65" fmla="*/ 130175 h 116"/>
                <a:gd name="T66" fmla="*/ 595313 w 1008"/>
                <a:gd name="T67" fmla="*/ 169863 h 116"/>
                <a:gd name="T68" fmla="*/ 644525 w 1008"/>
                <a:gd name="T69" fmla="*/ 142875 h 116"/>
                <a:gd name="T70" fmla="*/ 646113 w 1008"/>
                <a:gd name="T71" fmla="*/ 77788 h 116"/>
                <a:gd name="T72" fmla="*/ 536575 w 1008"/>
                <a:gd name="T73" fmla="*/ 111125 h 116"/>
                <a:gd name="T74" fmla="*/ 573088 w 1008"/>
                <a:gd name="T75" fmla="*/ 42863 h 116"/>
                <a:gd name="T76" fmla="*/ 644525 w 1008"/>
                <a:gd name="T77" fmla="*/ 49213 h 116"/>
                <a:gd name="T78" fmla="*/ 668338 w 1008"/>
                <a:gd name="T79" fmla="*/ 123825 h 116"/>
                <a:gd name="T80" fmla="*/ 620713 w 1008"/>
                <a:gd name="T81" fmla="*/ 180975 h 116"/>
                <a:gd name="T82" fmla="*/ 552450 w 1008"/>
                <a:gd name="T83" fmla="*/ 160338 h 116"/>
                <a:gd name="T84" fmla="*/ 493713 w 1008"/>
                <a:gd name="T85" fmla="*/ 65088 h 116"/>
                <a:gd name="T86" fmla="*/ 471488 w 1008"/>
                <a:gd name="T87" fmla="*/ 107950 h 116"/>
                <a:gd name="T88" fmla="*/ 466725 w 1008"/>
                <a:gd name="T89" fmla="*/ 38100 h 116"/>
                <a:gd name="T90" fmla="*/ 512763 w 1008"/>
                <a:gd name="T91" fmla="*/ 87313 h 116"/>
                <a:gd name="T92" fmla="*/ 474663 w 1008"/>
                <a:gd name="T93" fmla="*/ 122238 h 116"/>
                <a:gd name="T94" fmla="*/ 373063 w 1008"/>
                <a:gd name="T95" fmla="*/ 80963 h 116"/>
                <a:gd name="T96" fmla="*/ 341313 w 1008"/>
                <a:gd name="T97" fmla="*/ 166688 h 116"/>
                <a:gd name="T98" fmla="*/ 376238 w 1008"/>
                <a:gd name="T99" fmla="*/ 125413 h 116"/>
                <a:gd name="T100" fmla="*/ 377825 w 1008"/>
                <a:gd name="T101" fmla="*/ 160338 h 116"/>
                <a:gd name="T102" fmla="*/ 346075 w 1008"/>
                <a:gd name="T103" fmla="*/ 39688 h 116"/>
                <a:gd name="T104" fmla="*/ 138113 w 1008"/>
                <a:gd name="T105" fmla="*/ 138113 h 116"/>
                <a:gd name="T106" fmla="*/ 173038 w 1008"/>
                <a:gd name="T107" fmla="*/ 180975 h 116"/>
                <a:gd name="T108" fmla="*/ 230188 w 1008"/>
                <a:gd name="T109" fmla="*/ 168275 h 116"/>
                <a:gd name="T110" fmla="*/ 228600 w 1008"/>
                <a:gd name="T111" fmla="*/ 138113 h 116"/>
                <a:gd name="T112" fmla="*/ 179388 w 1008"/>
                <a:gd name="T113" fmla="*/ 168275 h 116"/>
                <a:gd name="T114" fmla="*/ 201613 w 1008"/>
                <a:gd name="T115" fmla="*/ 11113 h 116"/>
                <a:gd name="T116" fmla="*/ 190500 w 1008"/>
                <a:gd name="T117" fmla="*/ 20638 h 116"/>
                <a:gd name="T118" fmla="*/ 179388 w 1008"/>
                <a:gd name="T119" fmla="*/ 11113 h 116"/>
                <a:gd name="T120" fmla="*/ 190500 w 1008"/>
                <a:gd name="T121" fmla="*/ 0 h 116"/>
                <a:gd name="T122" fmla="*/ 201613 w 1008"/>
                <a:gd name="T123" fmla="*/ 11113 h 1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8" h="116">
                  <a:moveTo>
                    <a:pt x="998" y="69"/>
                  </a:moveTo>
                  <a:lnTo>
                    <a:pt x="998" y="65"/>
                  </a:lnTo>
                  <a:lnTo>
                    <a:pt x="997" y="61"/>
                  </a:lnTo>
                  <a:lnTo>
                    <a:pt x="997" y="58"/>
                  </a:lnTo>
                  <a:lnTo>
                    <a:pt x="996" y="54"/>
                  </a:lnTo>
                  <a:lnTo>
                    <a:pt x="995" y="51"/>
                  </a:lnTo>
                  <a:lnTo>
                    <a:pt x="994" y="48"/>
                  </a:lnTo>
                  <a:lnTo>
                    <a:pt x="992" y="45"/>
                  </a:lnTo>
                  <a:lnTo>
                    <a:pt x="991" y="43"/>
                  </a:lnTo>
                  <a:lnTo>
                    <a:pt x="989" y="41"/>
                  </a:lnTo>
                  <a:lnTo>
                    <a:pt x="987" y="39"/>
                  </a:lnTo>
                  <a:lnTo>
                    <a:pt x="984" y="37"/>
                  </a:lnTo>
                  <a:lnTo>
                    <a:pt x="982" y="36"/>
                  </a:lnTo>
                  <a:lnTo>
                    <a:pt x="979" y="34"/>
                  </a:lnTo>
                  <a:lnTo>
                    <a:pt x="976" y="34"/>
                  </a:lnTo>
                  <a:lnTo>
                    <a:pt x="973" y="33"/>
                  </a:lnTo>
                  <a:lnTo>
                    <a:pt x="969" y="33"/>
                  </a:lnTo>
                  <a:lnTo>
                    <a:pt x="948" y="33"/>
                  </a:lnTo>
                  <a:lnTo>
                    <a:pt x="948" y="105"/>
                  </a:lnTo>
                  <a:lnTo>
                    <a:pt x="968" y="105"/>
                  </a:lnTo>
                  <a:lnTo>
                    <a:pt x="970" y="105"/>
                  </a:lnTo>
                  <a:lnTo>
                    <a:pt x="972" y="105"/>
                  </a:lnTo>
                  <a:lnTo>
                    <a:pt x="975" y="105"/>
                  </a:lnTo>
                  <a:lnTo>
                    <a:pt x="976" y="104"/>
                  </a:lnTo>
                  <a:lnTo>
                    <a:pt x="978" y="104"/>
                  </a:lnTo>
                  <a:lnTo>
                    <a:pt x="980" y="103"/>
                  </a:lnTo>
                  <a:lnTo>
                    <a:pt x="982" y="102"/>
                  </a:lnTo>
                  <a:lnTo>
                    <a:pt x="984" y="101"/>
                  </a:lnTo>
                  <a:lnTo>
                    <a:pt x="985" y="100"/>
                  </a:lnTo>
                  <a:lnTo>
                    <a:pt x="987" y="98"/>
                  </a:lnTo>
                  <a:lnTo>
                    <a:pt x="988" y="97"/>
                  </a:lnTo>
                  <a:lnTo>
                    <a:pt x="990" y="96"/>
                  </a:lnTo>
                  <a:lnTo>
                    <a:pt x="991" y="94"/>
                  </a:lnTo>
                  <a:lnTo>
                    <a:pt x="992" y="92"/>
                  </a:lnTo>
                  <a:lnTo>
                    <a:pt x="993" y="90"/>
                  </a:lnTo>
                  <a:lnTo>
                    <a:pt x="994" y="88"/>
                  </a:lnTo>
                  <a:lnTo>
                    <a:pt x="995" y="86"/>
                  </a:lnTo>
                  <a:lnTo>
                    <a:pt x="996" y="84"/>
                  </a:lnTo>
                  <a:lnTo>
                    <a:pt x="996" y="82"/>
                  </a:lnTo>
                  <a:lnTo>
                    <a:pt x="997" y="79"/>
                  </a:lnTo>
                  <a:lnTo>
                    <a:pt x="997" y="77"/>
                  </a:lnTo>
                  <a:lnTo>
                    <a:pt x="997" y="74"/>
                  </a:lnTo>
                  <a:lnTo>
                    <a:pt x="998" y="72"/>
                  </a:lnTo>
                  <a:lnTo>
                    <a:pt x="998" y="69"/>
                  </a:lnTo>
                  <a:close/>
                  <a:moveTo>
                    <a:pt x="1008" y="69"/>
                  </a:moveTo>
                  <a:lnTo>
                    <a:pt x="1008" y="72"/>
                  </a:lnTo>
                  <a:lnTo>
                    <a:pt x="1008" y="75"/>
                  </a:lnTo>
                  <a:lnTo>
                    <a:pt x="1007" y="78"/>
                  </a:lnTo>
                  <a:lnTo>
                    <a:pt x="1007" y="81"/>
                  </a:lnTo>
                  <a:lnTo>
                    <a:pt x="1006" y="84"/>
                  </a:lnTo>
                  <a:lnTo>
                    <a:pt x="1006" y="87"/>
                  </a:lnTo>
                  <a:lnTo>
                    <a:pt x="1005" y="89"/>
                  </a:lnTo>
                  <a:lnTo>
                    <a:pt x="1004" y="92"/>
                  </a:lnTo>
                  <a:lnTo>
                    <a:pt x="1002" y="94"/>
                  </a:lnTo>
                  <a:lnTo>
                    <a:pt x="1001" y="97"/>
                  </a:lnTo>
                  <a:lnTo>
                    <a:pt x="999" y="99"/>
                  </a:lnTo>
                  <a:lnTo>
                    <a:pt x="998" y="101"/>
                  </a:lnTo>
                  <a:lnTo>
                    <a:pt x="996" y="103"/>
                  </a:lnTo>
                  <a:lnTo>
                    <a:pt x="994" y="105"/>
                  </a:lnTo>
                  <a:lnTo>
                    <a:pt x="992" y="107"/>
                  </a:lnTo>
                  <a:lnTo>
                    <a:pt x="990" y="108"/>
                  </a:lnTo>
                  <a:lnTo>
                    <a:pt x="988" y="110"/>
                  </a:lnTo>
                  <a:lnTo>
                    <a:pt x="985" y="111"/>
                  </a:lnTo>
                  <a:lnTo>
                    <a:pt x="983" y="112"/>
                  </a:lnTo>
                  <a:lnTo>
                    <a:pt x="980" y="113"/>
                  </a:lnTo>
                  <a:lnTo>
                    <a:pt x="977" y="113"/>
                  </a:lnTo>
                  <a:lnTo>
                    <a:pt x="974" y="114"/>
                  </a:lnTo>
                  <a:lnTo>
                    <a:pt x="971" y="114"/>
                  </a:lnTo>
                  <a:lnTo>
                    <a:pt x="968" y="114"/>
                  </a:lnTo>
                  <a:lnTo>
                    <a:pt x="937" y="114"/>
                  </a:lnTo>
                  <a:lnTo>
                    <a:pt x="937" y="24"/>
                  </a:lnTo>
                  <a:lnTo>
                    <a:pt x="969" y="24"/>
                  </a:lnTo>
                  <a:lnTo>
                    <a:pt x="974" y="24"/>
                  </a:lnTo>
                  <a:lnTo>
                    <a:pt x="978" y="25"/>
                  </a:lnTo>
                  <a:lnTo>
                    <a:pt x="982" y="26"/>
                  </a:lnTo>
                  <a:lnTo>
                    <a:pt x="986" y="27"/>
                  </a:lnTo>
                  <a:lnTo>
                    <a:pt x="990" y="29"/>
                  </a:lnTo>
                  <a:lnTo>
                    <a:pt x="993" y="31"/>
                  </a:lnTo>
                  <a:lnTo>
                    <a:pt x="996" y="34"/>
                  </a:lnTo>
                  <a:lnTo>
                    <a:pt x="998" y="37"/>
                  </a:lnTo>
                  <a:lnTo>
                    <a:pt x="1001" y="40"/>
                  </a:lnTo>
                  <a:lnTo>
                    <a:pt x="1003" y="43"/>
                  </a:lnTo>
                  <a:lnTo>
                    <a:pt x="1004" y="47"/>
                  </a:lnTo>
                  <a:lnTo>
                    <a:pt x="1006" y="51"/>
                  </a:lnTo>
                  <a:lnTo>
                    <a:pt x="1007" y="55"/>
                  </a:lnTo>
                  <a:lnTo>
                    <a:pt x="1008" y="59"/>
                  </a:lnTo>
                  <a:lnTo>
                    <a:pt x="1008" y="64"/>
                  </a:lnTo>
                  <a:lnTo>
                    <a:pt x="1008" y="69"/>
                  </a:lnTo>
                  <a:close/>
                  <a:moveTo>
                    <a:pt x="913" y="24"/>
                  </a:moveTo>
                  <a:lnTo>
                    <a:pt x="913" y="114"/>
                  </a:lnTo>
                  <a:lnTo>
                    <a:pt x="903" y="114"/>
                  </a:lnTo>
                  <a:lnTo>
                    <a:pt x="903" y="24"/>
                  </a:lnTo>
                  <a:lnTo>
                    <a:pt x="913" y="24"/>
                  </a:lnTo>
                  <a:close/>
                  <a:moveTo>
                    <a:pt x="871" y="51"/>
                  </a:moveTo>
                  <a:lnTo>
                    <a:pt x="871" y="48"/>
                  </a:lnTo>
                  <a:lnTo>
                    <a:pt x="871" y="46"/>
                  </a:lnTo>
                  <a:lnTo>
                    <a:pt x="871" y="44"/>
                  </a:lnTo>
                  <a:lnTo>
                    <a:pt x="870" y="42"/>
                  </a:lnTo>
                  <a:lnTo>
                    <a:pt x="869" y="41"/>
                  </a:lnTo>
                  <a:lnTo>
                    <a:pt x="868" y="39"/>
                  </a:lnTo>
                  <a:lnTo>
                    <a:pt x="867" y="38"/>
                  </a:lnTo>
                  <a:lnTo>
                    <a:pt x="866" y="37"/>
                  </a:lnTo>
                  <a:lnTo>
                    <a:pt x="864" y="36"/>
                  </a:lnTo>
                  <a:lnTo>
                    <a:pt x="862" y="35"/>
                  </a:lnTo>
                  <a:lnTo>
                    <a:pt x="861" y="35"/>
                  </a:lnTo>
                  <a:lnTo>
                    <a:pt x="859" y="34"/>
                  </a:lnTo>
                  <a:lnTo>
                    <a:pt x="856" y="34"/>
                  </a:lnTo>
                  <a:lnTo>
                    <a:pt x="854" y="33"/>
                  </a:lnTo>
                  <a:lnTo>
                    <a:pt x="852" y="33"/>
                  </a:lnTo>
                  <a:lnTo>
                    <a:pt x="849" y="33"/>
                  </a:lnTo>
                  <a:lnTo>
                    <a:pt x="835" y="33"/>
                  </a:lnTo>
                  <a:lnTo>
                    <a:pt x="835" y="69"/>
                  </a:lnTo>
                  <a:lnTo>
                    <a:pt x="848" y="69"/>
                  </a:lnTo>
                  <a:lnTo>
                    <a:pt x="851" y="69"/>
                  </a:lnTo>
                  <a:lnTo>
                    <a:pt x="853" y="68"/>
                  </a:lnTo>
                  <a:lnTo>
                    <a:pt x="855" y="68"/>
                  </a:lnTo>
                  <a:lnTo>
                    <a:pt x="857" y="68"/>
                  </a:lnTo>
                  <a:lnTo>
                    <a:pt x="860" y="67"/>
                  </a:lnTo>
                  <a:lnTo>
                    <a:pt x="861" y="66"/>
                  </a:lnTo>
                  <a:lnTo>
                    <a:pt x="863" y="65"/>
                  </a:lnTo>
                  <a:lnTo>
                    <a:pt x="865" y="64"/>
                  </a:lnTo>
                  <a:lnTo>
                    <a:pt x="866" y="63"/>
                  </a:lnTo>
                  <a:lnTo>
                    <a:pt x="868" y="62"/>
                  </a:lnTo>
                  <a:lnTo>
                    <a:pt x="869" y="61"/>
                  </a:lnTo>
                  <a:lnTo>
                    <a:pt x="870" y="59"/>
                  </a:lnTo>
                  <a:lnTo>
                    <a:pt x="870" y="57"/>
                  </a:lnTo>
                  <a:lnTo>
                    <a:pt x="871" y="55"/>
                  </a:lnTo>
                  <a:lnTo>
                    <a:pt x="871" y="53"/>
                  </a:lnTo>
                  <a:lnTo>
                    <a:pt x="871" y="51"/>
                  </a:lnTo>
                  <a:close/>
                  <a:moveTo>
                    <a:pt x="825" y="114"/>
                  </a:moveTo>
                  <a:lnTo>
                    <a:pt x="825" y="24"/>
                  </a:lnTo>
                  <a:lnTo>
                    <a:pt x="849" y="24"/>
                  </a:lnTo>
                  <a:lnTo>
                    <a:pt x="853" y="24"/>
                  </a:lnTo>
                  <a:lnTo>
                    <a:pt x="856" y="25"/>
                  </a:lnTo>
                  <a:lnTo>
                    <a:pt x="859" y="25"/>
                  </a:lnTo>
                  <a:lnTo>
                    <a:pt x="863" y="26"/>
                  </a:lnTo>
                  <a:lnTo>
                    <a:pt x="866" y="27"/>
                  </a:lnTo>
                  <a:lnTo>
                    <a:pt x="868" y="28"/>
                  </a:lnTo>
                  <a:lnTo>
                    <a:pt x="871" y="29"/>
                  </a:lnTo>
                  <a:lnTo>
                    <a:pt x="873" y="31"/>
                  </a:lnTo>
                  <a:lnTo>
                    <a:pt x="875" y="32"/>
                  </a:lnTo>
                  <a:lnTo>
                    <a:pt x="877" y="34"/>
                  </a:lnTo>
                  <a:lnTo>
                    <a:pt x="879" y="36"/>
                  </a:lnTo>
                  <a:lnTo>
                    <a:pt x="880" y="39"/>
                  </a:lnTo>
                  <a:lnTo>
                    <a:pt x="881" y="41"/>
                  </a:lnTo>
                  <a:lnTo>
                    <a:pt x="882" y="44"/>
                  </a:lnTo>
                  <a:lnTo>
                    <a:pt x="882" y="47"/>
                  </a:lnTo>
                  <a:lnTo>
                    <a:pt x="882" y="50"/>
                  </a:lnTo>
                  <a:lnTo>
                    <a:pt x="882" y="53"/>
                  </a:lnTo>
                  <a:lnTo>
                    <a:pt x="882" y="55"/>
                  </a:lnTo>
                  <a:lnTo>
                    <a:pt x="881" y="57"/>
                  </a:lnTo>
                  <a:lnTo>
                    <a:pt x="881" y="58"/>
                  </a:lnTo>
                  <a:lnTo>
                    <a:pt x="880" y="60"/>
                  </a:lnTo>
                  <a:lnTo>
                    <a:pt x="880" y="62"/>
                  </a:lnTo>
                  <a:lnTo>
                    <a:pt x="879" y="63"/>
                  </a:lnTo>
                  <a:lnTo>
                    <a:pt x="878" y="65"/>
                  </a:lnTo>
                  <a:lnTo>
                    <a:pt x="877" y="66"/>
                  </a:lnTo>
                  <a:lnTo>
                    <a:pt x="875" y="68"/>
                  </a:lnTo>
                  <a:lnTo>
                    <a:pt x="874" y="69"/>
                  </a:lnTo>
                  <a:lnTo>
                    <a:pt x="873" y="70"/>
                  </a:lnTo>
                  <a:lnTo>
                    <a:pt x="871" y="71"/>
                  </a:lnTo>
                  <a:lnTo>
                    <a:pt x="870" y="72"/>
                  </a:lnTo>
                  <a:lnTo>
                    <a:pt x="868" y="73"/>
                  </a:lnTo>
                  <a:lnTo>
                    <a:pt x="866" y="74"/>
                  </a:lnTo>
                  <a:lnTo>
                    <a:pt x="889" y="114"/>
                  </a:lnTo>
                  <a:lnTo>
                    <a:pt x="878" y="114"/>
                  </a:lnTo>
                  <a:lnTo>
                    <a:pt x="857" y="77"/>
                  </a:lnTo>
                  <a:lnTo>
                    <a:pt x="856" y="77"/>
                  </a:lnTo>
                  <a:lnTo>
                    <a:pt x="855" y="77"/>
                  </a:lnTo>
                  <a:lnTo>
                    <a:pt x="854" y="77"/>
                  </a:lnTo>
                  <a:lnTo>
                    <a:pt x="852" y="77"/>
                  </a:lnTo>
                  <a:lnTo>
                    <a:pt x="851" y="77"/>
                  </a:lnTo>
                  <a:lnTo>
                    <a:pt x="850" y="77"/>
                  </a:lnTo>
                  <a:lnTo>
                    <a:pt x="849" y="77"/>
                  </a:lnTo>
                  <a:lnTo>
                    <a:pt x="848" y="77"/>
                  </a:lnTo>
                  <a:lnTo>
                    <a:pt x="835" y="77"/>
                  </a:lnTo>
                  <a:lnTo>
                    <a:pt x="835" y="114"/>
                  </a:lnTo>
                  <a:lnTo>
                    <a:pt x="825" y="114"/>
                  </a:lnTo>
                  <a:close/>
                  <a:moveTo>
                    <a:pt x="796" y="69"/>
                  </a:moveTo>
                  <a:lnTo>
                    <a:pt x="796" y="65"/>
                  </a:lnTo>
                  <a:lnTo>
                    <a:pt x="796" y="61"/>
                  </a:lnTo>
                  <a:lnTo>
                    <a:pt x="795" y="58"/>
                  </a:lnTo>
                  <a:lnTo>
                    <a:pt x="795" y="54"/>
                  </a:lnTo>
                  <a:lnTo>
                    <a:pt x="794" y="51"/>
                  </a:lnTo>
                  <a:lnTo>
                    <a:pt x="792" y="48"/>
                  </a:lnTo>
                  <a:lnTo>
                    <a:pt x="791" y="45"/>
                  </a:lnTo>
                  <a:lnTo>
                    <a:pt x="789" y="43"/>
                  </a:lnTo>
                  <a:lnTo>
                    <a:pt x="787" y="41"/>
                  </a:lnTo>
                  <a:lnTo>
                    <a:pt x="785" y="39"/>
                  </a:lnTo>
                  <a:lnTo>
                    <a:pt x="783" y="37"/>
                  </a:lnTo>
                  <a:lnTo>
                    <a:pt x="780" y="36"/>
                  </a:lnTo>
                  <a:lnTo>
                    <a:pt x="778" y="34"/>
                  </a:lnTo>
                  <a:lnTo>
                    <a:pt x="775" y="34"/>
                  </a:lnTo>
                  <a:lnTo>
                    <a:pt x="771" y="33"/>
                  </a:lnTo>
                  <a:lnTo>
                    <a:pt x="768" y="33"/>
                  </a:lnTo>
                  <a:lnTo>
                    <a:pt x="747" y="33"/>
                  </a:lnTo>
                  <a:lnTo>
                    <a:pt x="747" y="105"/>
                  </a:lnTo>
                  <a:lnTo>
                    <a:pt x="767" y="105"/>
                  </a:lnTo>
                  <a:lnTo>
                    <a:pt x="769" y="105"/>
                  </a:lnTo>
                  <a:lnTo>
                    <a:pt x="771" y="105"/>
                  </a:lnTo>
                  <a:lnTo>
                    <a:pt x="773" y="105"/>
                  </a:lnTo>
                  <a:lnTo>
                    <a:pt x="775" y="104"/>
                  </a:lnTo>
                  <a:lnTo>
                    <a:pt x="777" y="104"/>
                  </a:lnTo>
                  <a:lnTo>
                    <a:pt x="779" y="103"/>
                  </a:lnTo>
                  <a:lnTo>
                    <a:pt x="781" y="102"/>
                  </a:lnTo>
                  <a:lnTo>
                    <a:pt x="782" y="101"/>
                  </a:lnTo>
                  <a:lnTo>
                    <a:pt x="784" y="100"/>
                  </a:lnTo>
                  <a:lnTo>
                    <a:pt x="786" y="98"/>
                  </a:lnTo>
                  <a:lnTo>
                    <a:pt x="787" y="97"/>
                  </a:lnTo>
                  <a:lnTo>
                    <a:pt x="788" y="96"/>
                  </a:lnTo>
                  <a:lnTo>
                    <a:pt x="790" y="94"/>
                  </a:lnTo>
                  <a:lnTo>
                    <a:pt x="791" y="92"/>
                  </a:lnTo>
                  <a:lnTo>
                    <a:pt x="792" y="90"/>
                  </a:lnTo>
                  <a:lnTo>
                    <a:pt x="793" y="88"/>
                  </a:lnTo>
                  <a:lnTo>
                    <a:pt x="794" y="86"/>
                  </a:lnTo>
                  <a:lnTo>
                    <a:pt x="794" y="84"/>
                  </a:lnTo>
                  <a:lnTo>
                    <a:pt x="795" y="82"/>
                  </a:lnTo>
                  <a:lnTo>
                    <a:pt x="795" y="79"/>
                  </a:lnTo>
                  <a:lnTo>
                    <a:pt x="796" y="77"/>
                  </a:lnTo>
                  <a:lnTo>
                    <a:pt x="796" y="74"/>
                  </a:lnTo>
                  <a:lnTo>
                    <a:pt x="796" y="72"/>
                  </a:lnTo>
                  <a:lnTo>
                    <a:pt x="796" y="69"/>
                  </a:lnTo>
                  <a:close/>
                  <a:moveTo>
                    <a:pt x="807" y="69"/>
                  </a:moveTo>
                  <a:lnTo>
                    <a:pt x="807" y="72"/>
                  </a:lnTo>
                  <a:lnTo>
                    <a:pt x="807" y="75"/>
                  </a:lnTo>
                  <a:lnTo>
                    <a:pt x="806" y="78"/>
                  </a:lnTo>
                  <a:lnTo>
                    <a:pt x="806" y="81"/>
                  </a:lnTo>
                  <a:lnTo>
                    <a:pt x="805" y="84"/>
                  </a:lnTo>
                  <a:lnTo>
                    <a:pt x="804" y="87"/>
                  </a:lnTo>
                  <a:lnTo>
                    <a:pt x="803" y="89"/>
                  </a:lnTo>
                  <a:lnTo>
                    <a:pt x="802" y="92"/>
                  </a:lnTo>
                  <a:lnTo>
                    <a:pt x="801" y="94"/>
                  </a:lnTo>
                  <a:lnTo>
                    <a:pt x="800" y="97"/>
                  </a:lnTo>
                  <a:lnTo>
                    <a:pt x="798" y="99"/>
                  </a:lnTo>
                  <a:lnTo>
                    <a:pt x="796" y="101"/>
                  </a:lnTo>
                  <a:lnTo>
                    <a:pt x="795" y="103"/>
                  </a:lnTo>
                  <a:lnTo>
                    <a:pt x="793" y="105"/>
                  </a:lnTo>
                  <a:lnTo>
                    <a:pt x="791" y="107"/>
                  </a:lnTo>
                  <a:lnTo>
                    <a:pt x="789" y="108"/>
                  </a:lnTo>
                  <a:lnTo>
                    <a:pt x="786" y="110"/>
                  </a:lnTo>
                  <a:lnTo>
                    <a:pt x="784" y="111"/>
                  </a:lnTo>
                  <a:lnTo>
                    <a:pt x="781" y="112"/>
                  </a:lnTo>
                  <a:lnTo>
                    <a:pt x="779" y="113"/>
                  </a:lnTo>
                  <a:lnTo>
                    <a:pt x="776" y="113"/>
                  </a:lnTo>
                  <a:lnTo>
                    <a:pt x="773" y="114"/>
                  </a:lnTo>
                  <a:lnTo>
                    <a:pt x="770" y="114"/>
                  </a:lnTo>
                  <a:lnTo>
                    <a:pt x="767" y="114"/>
                  </a:lnTo>
                  <a:lnTo>
                    <a:pt x="736" y="114"/>
                  </a:lnTo>
                  <a:lnTo>
                    <a:pt x="736" y="24"/>
                  </a:lnTo>
                  <a:lnTo>
                    <a:pt x="768" y="24"/>
                  </a:lnTo>
                  <a:lnTo>
                    <a:pt x="772" y="24"/>
                  </a:lnTo>
                  <a:lnTo>
                    <a:pt x="777" y="25"/>
                  </a:lnTo>
                  <a:lnTo>
                    <a:pt x="781" y="26"/>
                  </a:lnTo>
                  <a:lnTo>
                    <a:pt x="785" y="27"/>
                  </a:lnTo>
                  <a:lnTo>
                    <a:pt x="788" y="29"/>
                  </a:lnTo>
                  <a:lnTo>
                    <a:pt x="792" y="31"/>
                  </a:lnTo>
                  <a:lnTo>
                    <a:pt x="794" y="34"/>
                  </a:lnTo>
                  <a:lnTo>
                    <a:pt x="797" y="37"/>
                  </a:lnTo>
                  <a:lnTo>
                    <a:pt x="799" y="40"/>
                  </a:lnTo>
                  <a:lnTo>
                    <a:pt x="801" y="43"/>
                  </a:lnTo>
                  <a:lnTo>
                    <a:pt x="803" y="47"/>
                  </a:lnTo>
                  <a:lnTo>
                    <a:pt x="804" y="51"/>
                  </a:lnTo>
                  <a:lnTo>
                    <a:pt x="805" y="55"/>
                  </a:lnTo>
                  <a:lnTo>
                    <a:pt x="806" y="59"/>
                  </a:lnTo>
                  <a:lnTo>
                    <a:pt x="807" y="64"/>
                  </a:lnTo>
                  <a:lnTo>
                    <a:pt x="807" y="69"/>
                  </a:lnTo>
                  <a:close/>
                  <a:moveTo>
                    <a:pt x="654" y="44"/>
                  </a:moveTo>
                  <a:lnTo>
                    <a:pt x="654" y="114"/>
                  </a:lnTo>
                  <a:lnTo>
                    <a:pt x="644" y="114"/>
                  </a:lnTo>
                  <a:lnTo>
                    <a:pt x="644" y="24"/>
                  </a:lnTo>
                  <a:lnTo>
                    <a:pt x="652" y="24"/>
                  </a:lnTo>
                  <a:lnTo>
                    <a:pt x="696" y="85"/>
                  </a:lnTo>
                  <a:lnTo>
                    <a:pt x="701" y="94"/>
                  </a:lnTo>
                  <a:lnTo>
                    <a:pt x="701" y="24"/>
                  </a:lnTo>
                  <a:lnTo>
                    <a:pt x="712" y="24"/>
                  </a:lnTo>
                  <a:lnTo>
                    <a:pt x="712" y="114"/>
                  </a:lnTo>
                  <a:lnTo>
                    <a:pt x="703" y="114"/>
                  </a:lnTo>
                  <a:lnTo>
                    <a:pt x="658" y="49"/>
                  </a:lnTo>
                  <a:lnTo>
                    <a:pt x="654" y="44"/>
                  </a:lnTo>
                  <a:close/>
                  <a:moveTo>
                    <a:pt x="619" y="24"/>
                  </a:moveTo>
                  <a:lnTo>
                    <a:pt x="619" y="114"/>
                  </a:lnTo>
                  <a:lnTo>
                    <a:pt x="609" y="114"/>
                  </a:lnTo>
                  <a:lnTo>
                    <a:pt x="609" y="24"/>
                  </a:lnTo>
                  <a:lnTo>
                    <a:pt x="619" y="24"/>
                  </a:lnTo>
                  <a:close/>
                  <a:moveTo>
                    <a:pt x="553" y="106"/>
                  </a:moveTo>
                  <a:lnTo>
                    <a:pt x="594" y="106"/>
                  </a:lnTo>
                  <a:lnTo>
                    <a:pt x="595" y="114"/>
                  </a:lnTo>
                  <a:lnTo>
                    <a:pt x="542" y="114"/>
                  </a:lnTo>
                  <a:lnTo>
                    <a:pt x="542" y="24"/>
                  </a:lnTo>
                  <a:lnTo>
                    <a:pt x="553" y="24"/>
                  </a:lnTo>
                  <a:lnTo>
                    <a:pt x="553" y="106"/>
                  </a:lnTo>
                  <a:close/>
                  <a:moveTo>
                    <a:pt x="518" y="24"/>
                  </a:moveTo>
                  <a:lnTo>
                    <a:pt x="518" y="114"/>
                  </a:lnTo>
                  <a:lnTo>
                    <a:pt x="508" y="114"/>
                  </a:lnTo>
                  <a:lnTo>
                    <a:pt x="508" y="24"/>
                  </a:lnTo>
                  <a:lnTo>
                    <a:pt x="518" y="24"/>
                  </a:lnTo>
                  <a:close/>
                  <a:moveTo>
                    <a:pt x="459" y="116"/>
                  </a:moveTo>
                  <a:lnTo>
                    <a:pt x="458" y="116"/>
                  </a:lnTo>
                  <a:lnTo>
                    <a:pt x="456" y="116"/>
                  </a:lnTo>
                  <a:lnTo>
                    <a:pt x="455" y="116"/>
                  </a:lnTo>
                  <a:lnTo>
                    <a:pt x="453" y="115"/>
                  </a:lnTo>
                  <a:lnTo>
                    <a:pt x="451" y="115"/>
                  </a:lnTo>
                  <a:lnTo>
                    <a:pt x="450" y="115"/>
                  </a:lnTo>
                  <a:lnTo>
                    <a:pt x="448" y="114"/>
                  </a:lnTo>
                  <a:lnTo>
                    <a:pt x="446" y="114"/>
                  </a:lnTo>
                  <a:lnTo>
                    <a:pt x="444" y="113"/>
                  </a:lnTo>
                  <a:lnTo>
                    <a:pt x="442" y="113"/>
                  </a:lnTo>
                  <a:lnTo>
                    <a:pt x="441" y="112"/>
                  </a:lnTo>
                  <a:lnTo>
                    <a:pt x="439" y="112"/>
                  </a:lnTo>
                  <a:lnTo>
                    <a:pt x="438" y="111"/>
                  </a:lnTo>
                  <a:lnTo>
                    <a:pt x="437" y="111"/>
                  </a:lnTo>
                  <a:lnTo>
                    <a:pt x="436" y="110"/>
                  </a:lnTo>
                  <a:lnTo>
                    <a:pt x="435" y="110"/>
                  </a:lnTo>
                  <a:lnTo>
                    <a:pt x="437" y="102"/>
                  </a:lnTo>
                  <a:lnTo>
                    <a:pt x="438" y="102"/>
                  </a:lnTo>
                  <a:lnTo>
                    <a:pt x="439" y="103"/>
                  </a:lnTo>
                  <a:lnTo>
                    <a:pt x="441" y="103"/>
                  </a:lnTo>
                  <a:lnTo>
                    <a:pt x="442" y="104"/>
                  </a:lnTo>
                  <a:lnTo>
                    <a:pt x="443" y="104"/>
                  </a:lnTo>
                  <a:lnTo>
                    <a:pt x="445" y="104"/>
                  </a:lnTo>
                  <a:lnTo>
                    <a:pt x="446" y="105"/>
                  </a:lnTo>
                  <a:lnTo>
                    <a:pt x="447" y="105"/>
                  </a:lnTo>
                  <a:lnTo>
                    <a:pt x="449" y="106"/>
                  </a:lnTo>
                  <a:lnTo>
                    <a:pt x="450" y="106"/>
                  </a:lnTo>
                  <a:lnTo>
                    <a:pt x="452" y="106"/>
                  </a:lnTo>
                  <a:lnTo>
                    <a:pt x="453" y="107"/>
                  </a:lnTo>
                  <a:lnTo>
                    <a:pt x="455" y="107"/>
                  </a:lnTo>
                  <a:lnTo>
                    <a:pt x="456" y="107"/>
                  </a:lnTo>
                  <a:lnTo>
                    <a:pt x="458" y="107"/>
                  </a:lnTo>
                  <a:lnTo>
                    <a:pt x="459" y="107"/>
                  </a:lnTo>
                  <a:lnTo>
                    <a:pt x="462" y="107"/>
                  </a:lnTo>
                  <a:lnTo>
                    <a:pt x="464" y="107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70" y="105"/>
                  </a:lnTo>
                  <a:lnTo>
                    <a:pt x="472" y="105"/>
                  </a:lnTo>
                  <a:lnTo>
                    <a:pt x="474" y="104"/>
                  </a:lnTo>
                  <a:lnTo>
                    <a:pt x="475" y="103"/>
                  </a:lnTo>
                  <a:lnTo>
                    <a:pt x="476" y="102"/>
                  </a:lnTo>
                  <a:lnTo>
                    <a:pt x="478" y="101"/>
                  </a:lnTo>
                  <a:lnTo>
                    <a:pt x="479" y="100"/>
                  </a:lnTo>
                  <a:lnTo>
                    <a:pt x="479" y="98"/>
                  </a:lnTo>
                  <a:lnTo>
                    <a:pt x="480" y="97"/>
                  </a:lnTo>
                  <a:lnTo>
                    <a:pt x="480" y="95"/>
                  </a:lnTo>
                  <a:lnTo>
                    <a:pt x="481" y="94"/>
                  </a:lnTo>
                  <a:lnTo>
                    <a:pt x="481" y="92"/>
                  </a:lnTo>
                  <a:lnTo>
                    <a:pt x="481" y="91"/>
                  </a:lnTo>
                  <a:lnTo>
                    <a:pt x="481" y="90"/>
                  </a:lnTo>
                  <a:lnTo>
                    <a:pt x="480" y="89"/>
                  </a:lnTo>
                  <a:lnTo>
                    <a:pt x="480" y="88"/>
                  </a:lnTo>
                  <a:lnTo>
                    <a:pt x="480" y="87"/>
                  </a:lnTo>
                  <a:lnTo>
                    <a:pt x="479" y="86"/>
                  </a:lnTo>
                  <a:lnTo>
                    <a:pt x="479" y="85"/>
                  </a:lnTo>
                  <a:lnTo>
                    <a:pt x="478" y="84"/>
                  </a:lnTo>
                  <a:lnTo>
                    <a:pt x="477" y="83"/>
                  </a:lnTo>
                  <a:lnTo>
                    <a:pt x="476" y="82"/>
                  </a:lnTo>
                  <a:lnTo>
                    <a:pt x="475" y="81"/>
                  </a:lnTo>
                  <a:lnTo>
                    <a:pt x="474" y="80"/>
                  </a:lnTo>
                  <a:lnTo>
                    <a:pt x="473" y="79"/>
                  </a:lnTo>
                  <a:lnTo>
                    <a:pt x="472" y="79"/>
                  </a:lnTo>
                  <a:lnTo>
                    <a:pt x="471" y="78"/>
                  </a:lnTo>
                  <a:lnTo>
                    <a:pt x="469" y="77"/>
                  </a:lnTo>
                  <a:lnTo>
                    <a:pt x="468" y="76"/>
                  </a:lnTo>
                  <a:lnTo>
                    <a:pt x="466" y="76"/>
                  </a:lnTo>
                  <a:lnTo>
                    <a:pt x="465" y="75"/>
                  </a:lnTo>
                  <a:lnTo>
                    <a:pt x="463" y="74"/>
                  </a:lnTo>
                  <a:lnTo>
                    <a:pt x="461" y="73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1" y="69"/>
                  </a:lnTo>
                  <a:lnTo>
                    <a:pt x="449" y="67"/>
                  </a:lnTo>
                  <a:lnTo>
                    <a:pt x="446" y="66"/>
                  </a:lnTo>
                  <a:lnTo>
                    <a:pt x="444" y="64"/>
                  </a:lnTo>
                  <a:lnTo>
                    <a:pt x="442" y="63"/>
                  </a:lnTo>
                  <a:lnTo>
                    <a:pt x="441" y="61"/>
                  </a:lnTo>
                  <a:lnTo>
                    <a:pt x="439" y="60"/>
                  </a:lnTo>
                  <a:lnTo>
                    <a:pt x="438" y="58"/>
                  </a:lnTo>
                  <a:lnTo>
                    <a:pt x="437" y="57"/>
                  </a:lnTo>
                  <a:lnTo>
                    <a:pt x="436" y="55"/>
                  </a:lnTo>
                  <a:lnTo>
                    <a:pt x="435" y="53"/>
                  </a:lnTo>
                  <a:lnTo>
                    <a:pt x="434" y="51"/>
                  </a:lnTo>
                  <a:lnTo>
                    <a:pt x="434" y="49"/>
                  </a:lnTo>
                  <a:lnTo>
                    <a:pt x="433" y="47"/>
                  </a:lnTo>
                  <a:lnTo>
                    <a:pt x="433" y="45"/>
                  </a:lnTo>
                  <a:lnTo>
                    <a:pt x="433" y="43"/>
                  </a:lnTo>
                  <a:lnTo>
                    <a:pt x="434" y="42"/>
                  </a:lnTo>
                  <a:lnTo>
                    <a:pt x="434" y="40"/>
                  </a:lnTo>
                  <a:lnTo>
                    <a:pt x="434" y="39"/>
                  </a:lnTo>
                  <a:lnTo>
                    <a:pt x="435" y="37"/>
                  </a:lnTo>
                  <a:lnTo>
                    <a:pt x="435" y="36"/>
                  </a:lnTo>
                  <a:lnTo>
                    <a:pt x="436" y="35"/>
                  </a:lnTo>
                  <a:lnTo>
                    <a:pt x="437" y="33"/>
                  </a:lnTo>
                  <a:lnTo>
                    <a:pt x="438" y="32"/>
                  </a:lnTo>
                  <a:lnTo>
                    <a:pt x="439" y="31"/>
                  </a:lnTo>
                  <a:lnTo>
                    <a:pt x="440" y="30"/>
                  </a:lnTo>
                  <a:lnTo>
                    <a:pt x="441" y="29"/>
                  </a:lnTo>
                  <a:lnTo>
                    <a:pt x="442" y="28"/>
                  </a:lnTo>
                  <a:lnTo>
                    <a:pt x="444" y="27"/>
                  </a:lnTo>
                  <a:lnTo>
                    <a:pt x="445" y="26"/>
                  </a:lnTo>
                  <a:lnTo>
                    <a:pt x="447" y="25"/>
                  </a:lnTo>
                  <a:lnTo>
                    <a:pt x="448" y="24"/>
                  </a:lnTo>
                  <a:lnTo>
                    <a:pt x="450" y="24"/>
                  </a:lnTo>
                  <a:lnTo>
                    <a:pt x="452" y="23"/>
                  </a:lnTo>
                  <a:lnTo>
                    <a:pt x="454" y="23"/>
                  </a:lnTo>
                  <a:lnTo>
                    <a:pt x="456" y="23"/>
                  </a:lnTo>
                  <a:lnTo>
                    <a:pt x="458" y="22"/>
                  </a:lnTo>
                  <a:lnTo>
                    <a:pt x="460" y="22"/>
                  </a:lnTo>
                  <a:lnTo>
                    <a:pt x="462" y="22"/>
                  </a:lnTo>
                  <a:lnTo>
                    <a:pt x="463" y="22"/>
                  </a:lnTo>
                  <a:lnTo>
                    <a:pt x="465" y="22"/>
                  </a:lnTo>
                  <a:lnTo>
                    <a:pt x="467" y="22"/>
                  </a:lnTo>
                  <a:lnTo>
                    <a:pt x="468" y="23"/>
                  </a:lnTo>
                  <a:lnTo>
                    <a:pt x="470" y="23"/>
                  </a:lnTo>
                  <a:lnTo>
                    <a:pt x="471" y="23"/>
                  </a:lnTo>
                  <a:lnTo>
                    <a:pt x="473" y="23"/>
                  </a:lnTo>
                  <a:lnTo>
                    <a:pt x="474" y="24"/>
                  </a:lnTo>
                  <a:lnTo>
                    <a:pt x="476" y="24"/>
                  </a:lnTo>
                  <a:lnTo>
                    <a:pt x="477" y="25"/>
                  </a:lnTo>
                  <a:lnTo>
                    <a:pt x="479" y="25"/>
                  </a:lnTo>
                  <a:lnTo>
                    <a:pt x="480" y="25"/>
                  </a:lnTo>
                  <a:lnTo>
                    <a:pt x="481" y="26"/>
                  </a:lnTo>
                  <a:lnTo>
                    <a:pt x="482" y="27"/>
                  </a:lnTo>
                  <a:lnTo>
                    <a:pt x="484" y="27"/>
                  </a:lnTo>
                  <a:lnTo>
                    <a:pt x="485" y="28"/>
                  </a:lnTo>
                  <a:lnTo>
                    <a:pt x="481" y="36"/>
                  </a:lnTo>
                  <a:lnTo>
                    <a:pt x="480" y="35"/>
                  </a:lnTo>
                  <a:lnTo>
                    <a:pt x="479" y="35"/>
                  </a:lnTo>
                  <a:lnTo>
                    <a:pt x="478" y="34"/>
                  </a:lnTo>
                  <a:lnTo>
                    <a:pt x="477" y="34"/>
                  </a:lnTo>
                  <a:lnTo>
                    <a:pt x="476" y="33"/>
                  </a:lnTo>
                  <a:lnTo>
                    <a:pt x="474" y="33"/>
                  </a:lnTo>
                  <a:lnTo>
                    <a:pt x="473" y="33"/>
                  </a:lnTo>
                  <a:lnTo>
                    <a:pt x="472" y="32"/>
                  </a:lnTo>
                  <a:lnTo>
                    <a:pt x="471" y="32"/>
                  </a:lnTo>
                  <a:lnTo>
                    <a:pt x="470" y="32"/>
                  </a:lnTo>
                  <a:lnTo>
                    <a:pt x="469" y="32"/>
                  </a:lnTo>
                  <a:lnTo>
                    <a:pt x="468" y="31"/>
                  </a:lnTo>
                  <a:lnTo>
                    <a:pt x="467" y="31"/>
                  </a:lnTo>
                  <a:lnTo>
                    <a:pt x="465" y="31"/>
                  </a:lnTo>
                  <a:lnTo>
                    <a:pt x="464" y="31"/>
                  </a:lnTo>
                  <a:lnTo>
                    <a:pt x="463" y="31"/>
                  </a:lnTo>
                  <a:lnTo>
                    <a:pt x="460" y="31"/>
                  </a:lnTo>
                  <a:lnTo>
                    <a:pt x="458" y="31"/>
                  </a:lnTo>
                  <a:lnTo>
                    <a:pt x="457" y="32"/>
                  </a:lnTo>
                  <a:lnTo>
                    <a:pt x="455" y="32"/>
                  </a:lnTo>
                  <a:lnTo>
                    <a:pt x="453" y="32"/>
                  </a:lnTo>
                  <a:lnTo>
                    <a:pt x="451" y="33"/>
                  </a:lnTo>
                  <a:lnTo>
                    <a:pt x="450" y="34"/>
                  </a:lnTo>
                  <a:lnTo>
                    <a:pt x="449" y="35"/>
                  </a:lnTo>
                  <a:lnTo>
                    <a:pt x="447" y="36"/>
                  </a:lnTo>
                  <a:lnTo>
                    <a:pt x="446" y="37"/>
                  </a:lnTo>
                  <a:lnTo>
                    <a:pt x="445" y="38"/>
                  </a:lnTo>
                  <a:lnTo>
                    <a:pt x="445" y="39"/>
                  </a:lnTo>
                  <a:lnTo>
                    <a:pt x="444" y="40"/>
                  </a:lnTo>
                  <a:lnTo>
                    <a:pt x="444" y="42"/>
                  </a:lnTo>
                  <a:lnTo>
                    <a:pt x="444" y="43"/>
                  </a:lnTo>
                  <a:lnTo>
                    <a:pt x="443" y="45"/>
                  </a:lnTo>
                  <a:lnTo>
                    <a:pt x="444" y="46"/>
                  </a:lnTo>
                  <a:lnTo>
                    <a:pt x="444" y="47"/>
                  </a:lnTo>
                  <a:lnTo>
                    <a:pt x="444" y="48"/>
                  </a:lnTo>
                  <a:lnTo>
                    <a:pt x="444" y="49"/>
                  </a:lnTo>
                  <a:lnTo>
                    <a:pt x="444" y="50"/>
                  </a:lnTo>
                  <a:lnTo>
                    <a:pt x="445" y="51"/>
                  </a:lnTo>
                  <a:lnTo>
                    <a:pt x="445" y="52"/>
                  </a:lnTo>
                  <a:lnTo>
                    <a:pt x="446" y="53"/>
                  </a:lnTo>
                  <a:lnTo>
                    <a:pt x="447" y="54"/>
                  </a:lnTo>
                  <a:lnTo>
                    <a:pt x="448" y="55"/>
                  </a:lnTo>
                  <a:lnTo>
                    <a:pt x="449" y="56"/>
                  </a:lnTo>
                  <a:lnTo>
                    <a:pt x="450" y="57"/>
                  </a:lnTo>
                  <a:lnTo>
                    <a:pt x="451" y="57"/>
                  </a:lnTo>
                  <a:lnTo>
                    <a:pt x="452" y="58"/>
                  </a:lnTo>
                  <a:lnTo>
                    <a:pt x="453" y="59"/>
                  </a:lnTo>
                  <a:lnTo>
                    <a:pt x="455" y="60"/>
                  </a:lnTo>
                  <a:lnTo>
                    <a:pt x="456" y="60"/>
                  </a:lnTo>
                  <a:lnTo>
                    <a:pt x="458" y="61"/>
                  </a:lnTo>
                  <a:lnTo>
                    <a:pt x="459" y="62"/>
                  </a:lnTo>
                  <a:lnTo>
                    <a:pt x="461" y="63"/>
                  </a:lnTo>
                  <a:lnTo>
                    <a:pt x="463" y="64"/>
                  </a:lnTo>
                  <a:lnTo>
                    <a:pt x="465" y="65"/>
                  </a:lnTo>
                  <a:lnTo>
                    <a:pt x="467" y="66"/>
                  </a:lnTo>
                  <a:lnTo>
                    <a:pt x="469" y="67"/>
                  </a:lnTo>
                  <a:lnTo>
                    <a:pt x="471" y="68"/>
                  </a:lnTo>
                  <a:lnTo>
                    <a:pt x="473" y="69"/>
                  </a:lnTo>
                  <a:lnTo>
                    <a:pt x="475" y="70"/>
                  </a:lnTo>
                  <a:lnTo>
                    <a:pt x="476" y="71"/>
                  </a:lnTo>
                  <a:lnTo>
                    <a:pt x="478" y="71"/>
                  </a:lnTo>
                  <a:lnTo>
                    <a:pt x="479" y="72"/>
                  </a:lnTo>
                  <a:lnTo>
                    <a:pt x="481" y="73"/>
                  </a:lnTo>
                  <a:lnTo>
                    <a:pt x="482" y="74"/>
                  </a:lnTo>
                  <a:lnTo>
                    <a:pt x="483" y="75"/>
                  </a:lnTo>
                  <a:lnTo>
                    <a:pt x="484" y="76"/>
                  </a:lnTo>
                  <a:lnTo>
                    <a:pt x="485" y="77"/>
                  </a:lnTo>
                  <a:lnTo>
                    <a:pt x="486" y="78"/>
                  </a:lnTo>
                  <a:lnTo>
                    <a:pt x="487" y="79"/>
                  </a:lnTo>
                  <a:lnTo>
                    <a:pt x="488" y="80"/>
                  </a:lnTo>
                  <a:lnTo>
                    <a:pt x="488" y="81"/>
                  </a:lnTo>
                  <a:lnTo>
                    <a:pt x="489" y="83"/>
                  </a:lnTo>
                  <a:lnTo>
                    <a:pt x="490" y="84"/>
                  </a:lnTo>
                  <a:lnTo>
                    <a:pt x="490" y="85"/>
                  </a:lnTo>
                  <a:lnTo>
                    <a:pt x="490" y="86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1"/>
                  </a:lnTo>
                  <a:lnTo>
                    <a:pt x="491" y="92"/>
                  </a:lnTo>
                  <a:lnTo>
                    <a:pt x="491" y="94"/>
                  </a:lnTo>
                  <a:lnTo>
                    <a:pt x="491" y="96"/>
                  </a:lnTo>
                  <a:lnTo>
                    <a:pt x="491" y="97"/>
                  </a:lnTo>
                  <a:lnTo>
                    <a:pt x="490" y="99"/>
                  </a:lnTo>
                  <a:lnTo>
                    <a:pt x="490" y="100"/>
                  </a:lnTo>
                  <a:lnTo>
                    <a:pt x="489" y="102"/>
                  </a:lnTo>
                  <a:lnTo>
                    <a:pt x="488" y="103"/>
                  </a:lnTo>
                  <a:lnTo>
                    <a:pt x="487" y="104"/>
                  </a:lnTo>
                  <a:lnTo>
                    <a:pt x="486" y="106"/>
                  </a:lnTo>
                  <a:lnTo>
                    <a:pt x="485" y="107"/>
                  </a:lnTo>
                  <a:lnTo>
                    <a:pt x="484" y="108"/>
                  </a:lnTo>
                  <a:lnTo>
                    <a:pt x="483" y="109"/>
                  </a:lnTo>
                  <a:lnTo>
                    <a:pt x="481" y="110"/>
                  </a:lnTo>
                  <a:lnTo>
                    <a:pt x="480" y="111"/>
                  </a:lnTo>
                  <a:lnTo>
                    <a:pt x="478" y="112"/>
                  </a:lnTo>
                  <a:lnTo>
                    <a:pt x="476" y="113"/>
                  </a:lnTo>
                  <a:lnTo>
                    <a:pt x="475" y="113"/>
                  </a:lnTo>
                  <a:lnTo>
                    <a:pt x="473" y="114"/>
                  </a:lnTo>
                  <a:lnTo>
                    <a:pt x="471" y="115"/>
                  </a:lnTo>
                  <a:lnTo>
                    <a:pt x="469" y="115"/>
                  </a:lnTo>
                  <a:lnTo>
                    <a:pt x="466" y="115"/>
                  </a:lnTo>
                  <a:lnTo>
                    <a:pt x="464" y="116"/>
                  </a:lnTo>
                  <a:lnTo>
                    <a:pt x="462" y="116"/>
                  </a:lnTo>
                  <a:lnTo>
                    <a:pt x="459" y="116"/>
                  </a:lnTo>
                  <a:close/>
                  <a:moveTo>
                    <a:pt x="380" y="31"/>
                  </a:moveTo>
                  <a:lnTo>
                    <a:pt x="378" y="31"/>
                  </a:lnTo>
                  <a:lnTo>
                    <a:pt x="376" y="32"/>
                  </a:lnTo>
                  <a:lnTo>
                    <a:pt x="374" y="32"/>
                  </a:lnTo>
                  <a:lnTo>
                    <a:pt x="372" y="32"/>
                  </a:lnTo>
                  <a:lnTo>
                    <a:pt x="370" y="33"/>
                  </a:lnTo>
                  <a:lnTo>
                    <a:pt x="368" y="34"/>
                  </a:lnTo>
                  <a:lnTo>
                    <a:pt x="366" y="35"/>
                  </a:lnTo>
                  <a:lnTo>
                    <a:pt x="364" y="36"/>
                  </a:lnTo>
                  <a:lnTo>
                    <a:pt x="362" y="37"/>
                  </a:lnTo>
                  <a:lnTo>
                    <a:pt x="361" y="39"/>
                  </a:lnTo>
                  <a:lnTo>
                    <a:pt x="359" y="40"/>
                  </a:lnTo>
                  <a:lnTo>
                    <a:pt x="358" y="42"/>
                  </a:lnTo>
                  <a:lnTo>
                    <a:pt x="356" y="44"/>
                  </a:lnTo>
                  <a:lnTo>
                    <a:pt x="355" y="46"/>
                  </a:lnTo>
                  <a:lnTo>
                    <a:pt x="354" y="48"/>
                  </a:lnTo>
                  <a:lnTo>
                    <a:pt x="353" y="50"/>
                  </a:lnTo>
                  <a:lnTo>
                    <a:pt x="352" y="52"/>
                  </a:lnTo>
                  <a:lnTo>
                    <a:pt x="351" y="54"/>
                  </a:lnTo>
                  <a:lnTo>
                    <a:pt x="350" y="57"/>
                  </a:lnTo>
                  <a:lnTo>
                    <a:pt x="350" y="59"/>
                  </a:lnTo>
                  <a:lnTo>
                    <a:pt x="349" y="62"/>
                  </a:lnTo>
                  <a:lnTo>
                    <a:pt x="349" y="64"/>
                  </a:lnTo>
                  <a:lnTo>
                    <a:pt x="349" y="67"/>
                  </a:lnTo>
                  <a:lnTo>
                    <a:pt x="349" y="69"/>
                  </a:lnTo>
                  <a:lnTo>
                    <a:pt x="349" y="72"/>
                  </a:lnTo>
                  <a:lnTo>
                    <a:pt x="349" y="75"/>
                  </a:lnTo>
                  <a:lnTo>
                    <a:pt x="349" y="77"/>
                  </a:lnTo>
                  <a:lnTo>
                    <a:pt x="350" y="80"/>
                  </a:lnTo>
                  <a:lnTo>
                    <a:pt x="350" y="82"/>
                  </a:lnTo>
                  <a:lnTo>
                    <a:pt x="351" y="84"/>
                  </a:lnTo>
                  <a:lnTo>
                    <a:pt x="352" y="86"/>
                  </a:lnTo>
                  <a:lnTo>
                    <a:pt x="353" y="89"/>
                  </a:lnTo>
                  <a:lnTo>
                    <a:pt x="354" y="91"/>
                  </a:lnTo>
                  <a:lnTo>
                    <a:pt x="355" y="93"/>
                  </a:lnTo>
                  <a:lnTo>
                    <a:pt x="356" y="95"/>
                  </a:lnTo>
                  <a:lnTo>
                    <a:pt x="357" y="96"/>
                  </a:lnTo>
                  <a:lnTo>
                    <a:pt x="359" y="98"/>
                  </a:lnTo>
                  <a:lnTo>
                    <a:pt x="360" y="99"/>
                  </a:lnTo>
                  <a:lnTo>
                    <a:pt x="362" y="101"/>
                  </a:lnTo>
                  <a:lnTo>
                    <a:pt x="364" y="102"/>
                  </a:lnTo>
                  <a:lnTo>
                    <a:pt x="365" y="103"/>
                  </a:lnTo>
                  <a:lnTo>
                    <a:pt x="367" y="104"/>
                  </a:lnTo>
                  <a:lnTo>
                    <a:pt x="369" y="105"/>
                  </a:lnTo>
                  <a:lnTo>
                    <a:pt x="371" y="106"/>
                  </a:lnTo>
                  <a:lnTo>
                    <a:pt x="373" y="106"/>
                  </a:lnTo>
                  <a:lnTo>
                    <a:pt x="375" y="107"/>
                  </a:lnTo>
                  <a:lnTo>
                    <a:pt x="377" y="107"/>
                  </a:lnTo>
                  <a:lnTo>
                    <a:pt x="379" y="107"/>
                  </a:lnTo>
                  <a:lnTo>
                    <a:pt x="382" y="107"/>
                  </a:lnTo>
                  <a:lnTo>
                    <a:pt x="384" y="106"/>
                  </a:lnTo>
                  <a:lnTo>
                    <a:pt x="386" y="106"/>
                  </a:lnTo>
                  <a:lnTo>
                    <a:pt x="388" y="106"/>
                  </a:lnTo>
                  <a:lnTo>
                    <a:pt x="390" y="105"/>
                  </a:lnTo>
                  <a:lnTo>
                    <a:pt x="392" y="104"/>
                  </a:lnTo>
                  <a:lnTo>
                    <a:pt x="394" y="103"/>
                  </a:lnTo>
                  <a:lnTo>
                    <a:pt x="396" y="102"/>
                  </a:lnTo>
                  <a:lnTo>
                    <a:pt x="397" y="101"/>
                  </a:lnTo>
                  <a:lnTo>
                    <a:pt x="399" y="99"/>
                  </a:lnTo>
                  <a:lnTo>
                    <a:pt x="400" y="98"/>
                  </a:lnTo>
                  <a:lnTo>
                    <a:pt x="402" y="96"/>
                  </a:lnTo>
                  <a:lnTo>
                    <a:pt x="403" y="94"/>
                  </a:lnTo>
                  <a:lnTo>
                    <a:pt x="405" y="92"/>
                  </a:lnTo>
                  <a:lnTo>
                    <a:pt x="406" y="90"/>
                  </a:lnTo>
                  <a:lnTo>
                    <a:pt x="407" y="88"/>
                  </a:lnTo>
                  <a:lnTo>
                    <a:pt x="408" y="86"/>
                  </a:lnTo>
                  <a:lnTo>
                    <a:pt x="409" y="84"/>
                  </a:lnTo>
                  <a:lnTo>
                    <a:pt x="409" y="81"/>
                  </a:lnTo>
                  <a:lnTo>
                    <a:pt x="410" y="79"/>
                  </a:lnTo>
                  <a:lnTo>
                    <a:pt x="410" y="77"/>
                  </a:lnTo>
                  <a:lnTo>
                    <a:pt x="411" y="74"/>
                  </a:lnTo>
                  <a:lnTo>
                    <a:pt x="411" y="71"/>
                  </a:lnTo>
                  <a:lnTo>
                    <a:pt x="411" y="69"/>
                  </a:lnTo>
                  <a:lnTo>
                    <a:pt x="411" y="66"/>
                  </a:lnTo>
                  <a:lnTo>
                    <a:pt x="411" y="63"/>
                  </a:lnTo>
                  <a:lnTo>
                    <a:pt x="410" y="61"/>
                  </a:lnTo>
                  <a:lnTo>
                    <a:pt x="410" y="58"/>
                  </a:lnTo>
                  <a:lnTo>
                    <a:pt x="409" y="56"/>
                  </a:lnTo>
                  <a:lnTo>
                    <a:pt x="409" y="54"/>
                  </a:lnTo>
                  <a:lnTo>
                    <a:pt x="408" y="52"/>
                  </a:lnTo>
                  <a:lnTo>
                    <a:pt x="407" y="49"/>
                  </a:lnTo>
                  <a:lnTo>
                    <a:pt x="406" y="47"/>
                  </a:lnTo>
                  <a:lnTo>
                    <a:pt x="405" y="45"/>
                  </a:lnTo>
                  <a:lnTo>
                    <a:pt x="404" y="44"/>
                  </a:lnTo>
                  <a:lnTo>
                    <a:pt x="402" y="42"/>
                  </a:lnTo>
                  <a:lnTo>
                    <a:pt x="401" y="40"/>
                  </a:lnTo>
                  <a:lnTo>
                    <a:pt x="399" y="39"/>
                  </a:lnTo>
                  <a:lnTo>
                    <a:pt x="398" y="37"/>
                  </a:lnTo>
                  <a:lnTo>
                    <a:pt x="396" y="36"/>
                  </a:lnTo>
                  <a:lnTo>
                    <a:pt x="394" y="35"/>
                  </a:lnTo>
                  <a:lnTo>
                    <a:pt x="392" y="34"/>
                  </a:lnTo>
                  <a:lnTo>
                    <a:pt x="391" y="33"/>
                  </a:lnTo>
                  <a:lnTo>
                    <a:pt x="389" y="32"/>
                  </a:lnTo>
                  <a:lnTo>
                    <a:pt x="387" y="32"/>
                  </a:lnTo>
                  <a:lnTo>
                    <a:pt x="385" y="32"/>
                  </a:lnTo>
                  <a:lnTo>
                    <a:pt x="382" y="31"/>
                  </a:lnTo>
                  <a:lnTo>
                    <a:pt x="380" y="31"/>
                  </a:lnTo>
                  <a:close/>
                  <a:moveTo>
                    <a:pt x="338" y="70"/>
                  </a:moveTo>
                  <a:lnTo>
                    <a:pt x="338" y="66"/>
                  </a:lnTo>
                  <a:lnTo>
                    <a:pt x="338" y="63"/>
                  </a:lnTo>
                  <a:lnTo>
                    <a:pt x="338" y="60"/>
                  </a:lnTo>
                  <a:lnTo>
                    <a:pt x="339" y="57"/>
                  </a:lnTo>
                  <a:lnTo>
                    <a:pt x="340" y="54"/>
                  </a:lnTo>
                  <a:lnTo>
                    <a:pt x="341" y="51"/>
                  </a:lnTo>
                  <a:lnTo>
                    <a:pt x="342" y="48"/>
                  </a:lnTo>
                  <a:lnTo>
                    <a:pt x="343" y="45"/>
                  </a:lnTo>
                  <a:lnTo>
                    <a:pt x="345" y="43"/>
                  </a:lnTo>
                  <a:lnTo>
                    <a:pt x="346" y="40"/>
                  </a:lnTo>
                  <a:lnTo>
                    <a:pt x="348" y="38"/>
                  </a:lnTo>
                  <a:lnTo>
                    <a:pt x="350" y="36"/>
                  </a:lnTo>
                  <a:lnTo>
                    <a:pt x="352" y="34"/>
                  </a:lnTo>
                  <a:lnTo>
                    <a:pt x="354" y="32"/>
                  </a:lnTo>
                  <a:lnTo>
                    <a:pt x="356" y="30"/>
                  </a:lnTo>
                  <a:lnTo>
                    <a:pt x="358" y="29"/>
                  </a:lnTo>
                  <a:lnTo>
                    <a:pt x="361" y="27"/>
                  </a:lnTo>
                  <a:lnTo>
                    <a:pt x="363" y="26"/>
                  </a:lnTo>
                  <a:lnTo>
                    <a:pt x="366" y="25"/>
                  </a:lnTo>
                  <a:lnTo>
                    <a:pt x="369" y="24"/>
                  </a:lnTo>
                  <a:lnTo>
                    <a:pt x="371" y="23"/>
                  </a:lnTo>
                  <a:lnTo>
                    <a:pt x="374" y="23"/>
                  </a:lnTo>
                  <a:lnTo>
                    <a:pt x="377" y="22"/>
                  </a:lnTo>
                  <a:lnTo>
                    <a:pt x="380" y="22"/>
                  </a:lnTo>
                  <a:lnTo>
                    <a:pt x="383" y="22"/>
                  </a:lnTo>
                  <a:lnTo>
                    <a:pt x="386" y="22"/>
                  </a:lnTo>
                  <a:lnTo>
                    <a:pt x="389" y="23"/>
                  </a:lnTo>
                  <a:lnTo>
                    <a:pt x="391" y="24"/>
                  </a:lnTo>
                  <a:lnTo>
                    <a:pt x="394" y="24"/>
                  </a:lnTo>
                  <a:lnTo>
                    <a:pt x="397" y="25"/>
                  </a:lnTo>
                  <a:lnTo>
                    <a:pt x="399" y="27"/>
                  </a:lnTo>
                  <a:lnTo>
                    <a:pt x="402" y="28"/>
                  </a:lnTo>
                  <a:lnTo>
                    <a:pt x="404" y="30"/>
                  </a:lnTo>
                  <a:lnTo>
                    <a:pt x="406" y="31"/>
                  </a:lnTo>
                  <a:lnTo>
                    <a:pt x="408" y="33"/>
                  </a:lnTo>
                  <a:lnTo>
                    <a:pt x="410" y="35"/>
                  </a:lnTo>
                  <a:lnTo>
                    <a:pt x="412" y="37"/>
                  </a:lnTo>
                  <a:lnTo>
                    <a:pt x="414" y="40"/>
                  </a:lnTo>
                  <a:lnTo>
                    <a:pt x="415" y="42"/>
                  </a:lnTo>
                  <a:lnTo>
                    <a:pt x="417" y="45"/>
                  </a:lnTo>
                  <a:lnTo>
                    <a:pt x="418" y="47"/>
                  </a:lnTo>
                  <a:lnTo>
                    <a:pt x="419" y="50"/>
                  </a:lnTo>
                  <a:lnTo>
                    <a:pt x="420" y="53"/>
                  </a:lnTo>
                  <a:lnTo>
                    <a:pt x="421" y="56"/>
                  </a:lnTo>
                  <a:lnTo>
                    <a:pt x="421" y="59"/>
                  </a:lnTo>
                  <a:lnTo>
                    <a:pt x="422" y="62"/>
                  </a:lnTo>
                  <a:lnTo>
                    <a:pt x="422" y="65"/>
                  </a:lnTo>
                  <a:lnTo>
                    <a:pt x="422" y="68"/>
                  </a:lnTo>
                  <a:lnTo>
                    <a:pt x="422" y="72"/>
                  </a:lnTo>
                  <a:lnTo>
                    <a:pt x="422" y="75"/>
                  </a:lnTo>
                  <a:lnTo>
                    <a:pt x="421" y="78"/>
                  </a:lnTo>
                  <a:lnTo>
                    <a:pt x="421" y="81"/>
                  </a:lnTo>
                  <a:lnTo>
                    <a:pt x="420" y="84"/>
                  </a:lnTo>
                  <a:lnTo>
                    <a:pt x="419" y="87"/>
                  </a:lnTo>
                  <a:lnTo>
                    <a:pt x="418" y="90"/>
                  </a:lnTo>
                  <a:lnTo>
                    <a:pt x="417" y="93"/>
                  </a:lnTo>
                  <a:lnTo>
                    <a:pt x="415" y="95"/>
                  </a:lnTo>
                  <a:lnTo>
                    <a:pt x="414" y="98"/>
                  </a:lnTo>
                  <a:lnTo>
                    <a:pt x="412" y="100"/>
                  </a:lnTo>
                  <a:lnTo>
                    <a:pt x="410" y="102"/>
                  </a:lnTo>
                  <a:lnTo>
                    <a:pt x="408" y="104"/>
                  </a:lnTo>
                  <a:lnTo>
                    <a:pt x="406" y="106"/>
                  </a:lnTo>
                  <a:lnTo>
                    <a:pt x="404" y="108"/>
                  </a:lnTo>
                  <a:lnTo>
                    <a:pt x="401" y="110"/>
                  </a:lnTo>
                  <a:lnTo>
                    <a:pt x="399" y="111"/>
                  </a:lnTo>
                  <a:lnTo>
                    <a:pt x="396" y="112"/>
                  </a:lnTo>
                  <a:lnTo>
                    <a:pt x="394" y="113"/>
                  </a:lnTo>
                  <a:lnTo>
                    <a:pt x="391" y="114"/>
                  </a:lnTo>
                  <a:lnTo>
                    <a:pt x="388" y="115"/>
                  </a:lnTo>
                  <a:lnTo>
                    <a:pt x="385" y="115"/>
                  </a:lnTo>
                  <a:lnTo>
                    <a:pt x="383" y="116"/>
                  </a:lnTo>
                  <a:lnTo>
                    <a:pt x="380" y="116"/>
                  </a:lnTo>
                  <a:lnTo>
                    <a:pt x="377" y="116"/>
                  </a:lnTo>
                  <a:lnTo>
                    <a:pt x="374" y="116"/>
                  </a:lnTo>
                  <a:lnTo>
                    <a:pt x="371" y="115"/>
                  </a:lnTo>
                  <a:lnTo>
                    <a:pt x="368" y="114"/>
                  </a:lnTo>
                  <a:lnTo>
                    <a:pt x="366" y="114"/>
                  </a:lnTo>
                  <a:lnTo>
                    <a:pt x="363" y="113"/>
                  </a:lnTo>
                  <a:lnTo>
                    <a:pt x="360" y="111"/>
                  </a:lnTo>
                  <a:lnTo>
                    <a:pt x="358" y="110"/>
                  </a:lnTo>
                  <a:lnTo>
                    <a:pt x="356" y="108"/>
                  </a:lnTo>
                  <a:lnTo>
                    <a:pt x="354" y="107"/>
                  </a:lnTo>
                  <a:lnTo>
                    <a:pt x="351" y="105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6" y="98"/>
                  </a:lnTo>
                  <a:lnTo>
                    <a:pt x="345" y="96"/>
                  </a:lnTo>
                  <a:lnTo>
                    <a:pt x="343" y="93"/>
                  </a:lnTo>
                  <a:lnTo>
                    <a:pt x="342" y="91"/>
                  </a:lnTo>
                  <a:lnTo>
                    <a:pt x="341" y="88"/>
                  </a:lnTo>
                  <a:lnTo>
                    <a:pt x="340" y="85"/>
                  </a:lnTo>
                  <a:lnTo>
                    <a:pt x="339" y="82"/>
                  </a:lnTo>
                  <a:lnTo>
                    <a:pt x="338" y="79"/>
                  </a:lnTo>
                  <a:lnTo>
                    <a:pt x="338" y="76"/>
                  </a:lnTo>
                  <a:lnTo>
                    <a:pt x="338" y="73"/>
                  </a:lnTo>
                  <a:lnTo>
                    <a:pt x="338" y="70"/>
                  </a:lnTo>
                  <a:close/>
                  <a:moveTo>
                    <a:pt x="313" y="51"/>
                  </a:moveTo>
                  <a:lnTo>
                    <a:pt x="313" y="48"/>
                  </a:lnTo>
                  <a:lnTo>
                    <a:pt x="313" y="46"/>
                  </a:lnTo>
                  <a:lnTo>
                    <a:pt x="312" y="44"/>
                  </a:lnTo>
                  <a:lnTo>
                    <a:pt x="312" y="42"/>
                  </a:lnTo>
                  <a:lnTo>
                    <a:pt x="311" y="41"/>
                  </a:lnTo>
                  <a:lnTo>
                    <a:pt x="310" y="39"/>
                  </a:lnTo>
                  <a:lnTo>
                    <a:pt x="309" y="38"/>
                  </a:lnTo>
                  <a:lnTo>
                    <a:pt x="307" y="37"/>
                  </a:lnTo>
                  <a:lnTo>
                    <a:pt x="306" y="36"/>
                  </a:lnTo>
                  <a:lnTo>
                    <a:pt x="304" y="35"/>
                  </a:lnTo>
                  <a:lnTo>
                    <a:pt x="302" y="35"/>
                  </a:lnTo>
                  <a:lnTo>
                    <a:pt x="300" y="34"/>
                  </a:lnTo>
                  <a:lnTo>
                    <a:pt x="298" y="34"/>
                  </a:lnTo>
                  <a:lnTo>
                    <a:pt x="296" y="33"/>
                  </a:lnTo>
                  <a:lnTo>
                    <a:pt x="293" y="33"/>
                  </a:lnTo>
                  <a:lnTo>
                    <a:pt x="291" y="33"/>
                  </a:lnTo>
                  <a:lnTo>
                    <a:pt x="277" y="33"/>
                  </a:lnTo>
                  <a:lnTo>
                    <a:pt x="277" y="69"/>
                  </a:lnTo>
                  <a:lnTo>
                    <a:pt x="290" y="69"/>
                  </a:lnTo>
                  <a:lnTo>
                    <a:pt x="292" y="69"/>
                  </a:lnTo>
                  <a:lnTo>
                    <a:pt x="295" y="68"/>
                  </a:lnTo>
                  <a:lnTo>
                    <a:pt x="297" y="68"/>
                  </a:lnTo>
                  <a:lnTo>
                    <a:pt x="299" y="68"/>
                  </a:lnTo>
                  <a:lnTo>
                    <a:pt x="301" y="67"/>
                  </a:lnTo>
                  <a:lnTo>
                    <a:pt x="303" y="66"/>
                  </a:lnTo>
                  <a:lnTo>
                    <a:pt x="305" y="65"/>
                  </a:lnTo>
                  <a:lnTo>
                    <a:pt x="307" y="64"/>
                  </a:lnTo>
                  <a:lnTo>
                    <a:pt x="308" y="63"/>
                  </a:lnTo>
                  <a:lnTo>
                    <a:pt x="309" y="62"/>
                  </a:lnTo>
                  <a:lnTo>
                    <a:pt x="310" y="61"/>
                  </a:lnTo>
                  <a:lnTo>
                    <a:pt x="311" y="59"/>
                  </a:lnTo>
                  <a:lnTo>
                    <a:pt x="312" y="57"/>
                  </a:lnTo>
                  <a:lnTo>
                    <a:pt x="313" y="55"/>
                  </a:lnTo>
                  <a:lnTo>
                    <a:pt x="313" y="53"/>
                  </a:lnTo>
                  <a:lnTo>
                    <a:pt x="313" y="51"/>
                  </a:lnTo>
                  <a:close/>
                  <a:moveTo>
                    <a:pt x="266" y="114"/>
                  </a:moveTo>
                  <a:lnTo>
                    <a:pt x="266" y="24"/>
                  </a:lnTo>
                  <a:lnTo>
                    <a:pt x="291" y="24"/>
                  </a:lnTo>
                  <a:lnTo>
                    <a:pt x="294" y="24"/>
                  </a:lnTo>
                  <a:lnTo>
                    <a:pt x="298" y="25"/>
                  </a:lnTo>
                  <a:lnTo>
                    <a:pt x="301" y="25"/>
                  </a:lnTo>
                  <a:lnTo>
                    <a:pt x="304" y="26"/>
                  </a:lnTo>
                  <a:lnTo>
                    <a:pt x="307" y="27"/>
                  </a:lnTo>
                  <a:lnTo>
                    <a:pt x="310" y="28"/>
                  </a:lnTo>
                  <a:lnTo>
                    <a:pt x="312" y="29"/>
                  </a:lnTo>
                  <a:lnTo>
                    <a:pt x="315" y="31"/>
                  </a:lnTo>
                  <a:lnTo>
                    <a:pt x="317" y="32"/>
                  </a:lnTo>
                  <a:lnTo>
                    <a:pt x="319" y="34"/>
                  </a:lnTo>
                  <a:lnTo>
                    <a:pt x="320" y="36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3" y="44"/>
                  </a:lnTo>
                  <a:lnTo>
                    <a:pt x="324" y="47"/>
                  </a:lnTo>
                  <a:lnTo>
                    <a:pt x="324" y="50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323" y="57"/>
                  </a:lnTo>
                  <a:lnTo>
                    <a:pt x="323" y="58"/>
                  </a:lnTo>
                  <a:lnTo>
                    <a:pt x="322" y="60"/>
                  </a:lnTo>
                  <a:lnTo>
                    <a:pt x="321" y="62"/>
                  </a:lnTo>
                  <a:lnTo>
                    <a:pt x="320" y="63"/>
                  </a:lnTo>
                  <a:lnTo>
                    <a:pt x="319" y="65"/>
                  </a:lnTo>
                  <a:lnTo>
                    <a:pt x="318" y="66"/>
                  </a:lnTo>
                  <a:lnTo>
                    <a:pt x="317" y="68"/>
                  </a:lnTo>
                  <a:lnTo>
                    <a:pt x="316" y="69"/>
                  </a:lnTo>
                  <a:lnTo>
                    <a:pt x="314" y="70"/>
                  </a:lnTo>
                  <a:lnTo>
                    <a:pt x="313" y="71"/>
                  </a:lnTo>
                  <a:lnTo>
                    <a:pt x="311" y="72"/>
                  </a:lnTo>
                  <a:lnTo>
                    <a:pt x="310" y="73"/>
                  </a:lnTo>
                  <a:lnTo>
                    <a:pt x="308" y="74"/>
                  </a:lnTo>
                  <a:lnTo>
                    <a:pt x="331" y="114"/>
                  </a:lnTo>
                  <a:lnTo>
                    <a:pt x="319" y="114"/>
                  </a:lnTo>
                  <a:lnTo>
                    <a:pt x="299" y="77"/>
                  </a:lnTo>
                  <a:lnTo>
                    <a:pt x="298" y="77"/>
                  </a:lnTo>
                  <a:lnTo>
                    <a:pt x="296" y="77"/>
                  </a:lnTo>
                  <a:lnTo>
                    <a:pt x="295" y="77"/>
                  </a:lnTo>
                  <a:lnTo>
                    <a:pt x="294" y="77"/>
                  </a:lnTo>
                  <a:lnTo>
                    <a:pt x="293" y="77"/>
                  </a:lnTo>
                  <a:lnTo>
                    <a:pt x="292" y="77"/>
                  </a:lnTo>
                  <a:lnTo>
                    <a:pt x="291" y="77"/>
                  </a:lnTo>
                  <a:lnTo>
                    <a:pt x="289" y="77"/>
                  </a:lnTo>
                  <a:lnTo>
                    <a:pt x="277" y="77"/>
                  </a:lnTo>
                  <a:lnTo>
                    <a:pt x="277" y="114"/>
                  </a:lnTo>
                  <a:lnTo>
                    <a:pt x="266" y="114"/>
                  </a:lnTo>
                  <a:close/>
                  <a:moveTo>
                    <a:pt x="238" y="69"/>
                  </a:moveTo>
                  <a:lnTo>
                    <a:pt x="238" y="65"/>
                  </a:lnTo>
                  <a:lnTo>
                    <a:pt x="238" y="61"/>
                  </a:lnTo>
                  <a:lnTo>
                    <a:pt x="237" y="58"/>
                  </a:lnTo>
                  <a:lnTo>
                    <a:pt x="236" y="54"/>
                  </a:lnTo>
                  <a:lnTo>
                    <a:pt x="235" y="51"/>
                  </a:lnTo>
                  <a:lnTo>
                    <a:pt x="234" y="48"/>
                  </a:lnTo>
                  <a:lnTo>
                    <a:pt x="233" y="45"/>
                  </a:lnTo>
                  <a:lnTo>
                    <a:pt x="231" y="43"/>
                  </a:lnTo>
                  <a:lnTo>
                    <a:pt x="229" y="41"/>
                  </a:lnTo>
                  <a:lnTo>
                    <a:pt x="227" y="39"/>
                  </a:lnTo>
                  <a:lnTo>
                    <a:pt x="225" y="37"/>
                  </a:lnTo>
                  <a:lnTo>
                    <a:pt x="222" y="36"/>
                  </a:lnTo>
                  <a:lnTo>
                    <a:pt x="219" y="34"/>
                  </a:lnTo>
                  <a:lnTo>
                    <a:pt x="216" y="34"/>
                  </a:lnTo>
                  <a:lnTo>
                    <a:pt x="213" y="33"/>
                  </a:lnTo>
                  <a:lnTo>
                    <a:pt x="210" y="33"/>
                  </a:lnTo>
                  <a:lnTo>
                    <a:pt x="188" y="33"/>
                  </a:lnTo>
                  <a:lnTo>
                    <a:pt x="188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3" y="105"/>
                  </a:lnTo>
                  <a:lnTo>
                    <a:pt x="215" y="105"/>
                  </a:lnTo>
                  <a:lnTo>
                    <a:pt x="217" y="104"/>
                  </a:lnTo>
                  <a:lnTo>
                    <a:pt x="219" y="104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4" y="101"/>
                  </a:lnTo>
                  <a:lnTo>
                    <a:pt x="226" y="100"/>
                  </a:lnTo>
                  <a:lnTo>
                    <a:pt x="227" y="98"/>
                  </a:lnTo>
                  <a:lnTo>
                    <a:pt x="229" y="97"/>
                  </a:lnTo>
                  <a:lnTo>
                    <a:pt x="230" y="96"/>
                  </a:lnTo>
                  <a:lnTo>
                    <a:pt x="231" y="94"/>
                  </a:lnTo>
                  <a:lnTo>
                    <a:pt x="232" y="92"/>
                  </a:lnTo>
                  <a:lnTo>
                    <a:pt x="233" y="90"/>
                  </a:lnTo>
                  <a:lnTo>
                    <a:pt x="234" y="88"/>
                  </a:lnTo>
                  <a:lnTo>
                    <a:pt x="235" y="86"/>
                  </a:lnTo>
                  <a:lnTo>
                    <a:pt x="236" y="84"/>
                  </a:lnTo>
                  <a:lnTo>
                    <a:pt x="237" y="82"/>
                  </a:lnTo>
                  <a:lnTo>
                    <a:pt x="237" y="79"/>
                  </a:lnTo>
                  <a:lnTo>
                    <a:pt x="238" y="77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38" y="69"/>
                  </a:lnTo>
                  <a:close/>
                  <a:moveTo>
                    <a:pt x="248" y="69"/>
                  </a:moveTo>
                  <a:lnTo>
                    <a:pt x="248" y="72"/>
                  </a:lnTo>
                  <a:lnTo>
                    <a:pt x="248" y="75"/>
                  </a:lnTo>
                  <a:lnTo>
                    <a:pt x="248" y="78"/>
                  </a:lnTo>
                  <a:lnTo>
                    <a:pt x="247" y="81"/>
                  </a:lnTo>
                  <a:lnTo>
                    <a:pt x="247" y="84"/>
                  </a:lnTo>
                  <a:lnTo>
                    <a:pt x="246" y="87"/>
                  </a:lnTo>
                  <a:lnTo>
                    <a:pt x="245" y="89"/>
                  </a:lnTo>
                  <a:lnTo>
                    <a:pt x="244" y="92"/>
                  </a:lnTo>
                  <a:lnTo>
                    <a:pt x="243" y="94"/>
                  </a:lnTo>
                  <a:lnTo>
                    <a:pt x="241" y="97"/>
                  </a:lnTo>
                  <a:lnTo>
                    <a:pt x="240" y="99"/>
                  </a:lnTo>
                  <a:lnTo>
                    <a:pt x="238" y="101"/>
                  </a:lnTo>
                  <a:lnTo>
                    <a:pt x="236" y="103"/>
                  </a:lnTo>
                  <a:lnTo>
                    <a:pt x="234" y="105"/>
                  </a:lnTo>
                  <a:lnTo>
                    <a:pt x="232" y="107"/>
                  </a:lnTo>
                  <a:lnTo>
                    <a:pt x="230" y="108"/>
                  </a:lnTo>
                  <a:lnTo>
                    <a:pt x="228" y="110"/>
                  </a:lnTo>
                  <a:lnTo>
                    <a:pt x="225" y="111"/>
                  </a:lnTo>
                  <a:lnTo>
                    <a:pt x="223" y="112"/>
                  </a:lnTo>
                  <a:lnTo>
                    <a:pt x="220" y="113"/>
                  </a:lnTo>
                  <a:lnTo>
                    <a:pt x="217" y="113"/>
                  </a:lnTo>
                  <a:lnTo>
                    <a:pt x="215" y="114"/>
                  </a:lnTo>
                  <a:lnTo>
                    <a:pt x="212" y="114"/>
                  </a:lnTo>
                  <a:lnTo>
                    <a:pt x="208" y="114"/>
                  </a:lnTo>
                  <a:lnTo>
                    <a:pt x="178" y="114"/>
                  </a:lnTo>
                  <a:lnTo>
                    <a:pt x="178" y="24"/>
                  </a:lnTo>
                  <a:lnTo>
                    <a:pt x="209" y="24"/>
                  </a:lnTo>
                  <a:lnTo>
                    <a:pt x="214" y="24"/>
                  </a:lnTo>
                  <a:lnTo>
                    <a:pt x="218" y="25"/>
                  </a:lnTo>
                  <a:lnTo>
                    <a:pt x="223" y="26"/>
                  </a:lnTo>
                  <a:lnTo>
                    <a:pt x="226" y="27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36" y="34"/>
                  </a:lnTo>
                  <a:lnTo>
                    <a:pt x="239" y="37"/>
                  </a:lnTo>
                  <a:lnTo>
                    <a:pt x="241" y="40"/>
                  </a:lnTo>
                  <a:lnTo>
                    <a:pt x="243" y="43"/>
                  </a:lnTo>
                  <a:lnTo>
                    <a:pt x="245" y="47"/>
                  </a:lnTo>
                  <a:lnTo>
                    <a:pt x="246" y="51"/>
                  </a:lnTo>
                  <a:lnTo>
                    <a:pt x="247" y="55"/>
                  </a:lnTo>
                  <a:lnTo>
                    <a:pt x="248" y="59"/>
                  </a:lnTo>
                  <a:lnTo>
                    <a:pt x="248" y="64"/>
                  </a:lnTo>
                  <a:lnTo>
                    <a:pt x="248" y="69"/>
                  </a:lnTo>
                  <a:close/>
                  <a:moveTo>
                    <a:pt x="87" y="82"/>
                  </a:moveTo>
                  <a:lnTo>
                    <a:pt x="87" y="85"/>
                  </a:lnTo>
                  <a:lnTo>
                    <a:pt x="87" y="87"/>
                  </a:lnTo>
                  <a:lnTo>
                    <a:pt x="87" y="89"/>
                  </a:lnTo>
                  <a:lnTo>
                    <a:pt x="88" y="91"/>
                  </a:lnTo>
                  <a:lnTo>
                    <a:pt x="88" y="93"/>
                  </a:lnTo>
                  <a:lnTo>
                    <a:pt x="89" y="96"/>
                  </a:lnTo>
                  <a:lnTo>
                    <a:pt x="90" y="97"/>
                  </a:lnTo>
                  <a:lnTo>
                    <a:pt x="91" y="99"/>
                  </a:lnTo>
                  <a:lnTo>
                    <a:pt x="92" y="101"/>
                  </a:lnTo>
                  <a:lnTo>
                    <a:pt x="93" y="103"/>
                  </a:lnTo>
                  <a:lnTo>
                    <a:pt x="94" y="105"/>
                  </a:lnTo>
                  <a:lnTo>
                    <a:pt x="96" y="106"/>
                  </a:lnTo>
                  <a:lnTo>
                    <a:pt x="97" y="108"/>
                  </a:lnTo>
                  <a:lnTo>
                    <a:pt x="99" y="109"/>
                  </a:lnTo>
                  <a:lnTo>
                    <a:pt x="101" y="110"/>
                  </a:lnTo>
                  <a:lnTo>
                    <a:pt x="103" y="111"/>
                  </a:lnTo>
                  <a:lnTo>
                    <a:pt x="105" y="112"/>
                  </a:lnTo>
                  <a:lnTo>
                    <a:pt x="107" y="113"/>
                  </a:lnTo>
                  <a:lnTo>
                    <a:pt x="109" y="114"/>
                  </a:lnTo>
                  <a:lnTo>
                    <a:pt x="111" y="115"/>
                  </a:lnTo>
                  <a:lnTo>
                    <a:pt x="113" y="115"/>
                  </a:lnTo>
                  <a:lnTo>
                    <a:pt x="116" y="115"/>
                  </a:lnTo>
                  <a:lnTo>
                    <a:pt x="118" y="116"/>
                  </a:lnTo>
                  <a:lnTo>
                    <a:pt x="121" y="116"/>
                  </a:lnTo>
                  <a:lnTo>
                    <a:pt x="123" y="116"/>
                  </a:lnTo>
                  <a:lnTo>
                    <a:pt x="126" y="115"/>
                  </a:lnTo>
                  <a:lnTo>
                    <a:pt x="128" y="115"/>
                  </a:lnTo>
                  <a:lnTo>
                    <a:pt x="130" y="115"/>
                  </a:lnTo>
                  <a:lnTo>
                    <a:pt x="132" y="114"/>
                  </a:lnTo>
                  <a:lnTo>
                    <a:pt x="135" y="113"/>
                  </a:lnTo>
                  <a:lnTo>
                    <a:pt x="137" y="112"/>
                  </a:lnTo>
                  <a:lnTo>
                    <a:pt x="139" y="111"/>
                  </a:lnTo>
                  <a:lnTo>
                    <a:pt x="140" y="110"/>
                  </a:lnTo>
                  <a:lnTo>
                    <a:pt x="142" y="109"/>
                  </a:lnTo>
                  <a:lnTo>
                    <a:pt x="144" y="108"/>
                  </a:lnTo>
                  <a:lnTo>
                    <a:pt x="145" y="106"/>
                  </a:lnTo>
                  <a:lnTo>
                    <a:pt x="147" y="105"/>
                  </a:lnTo>
                  <a:lnTo>
                    <a:pt x="148" y="103"/>
                  </a:lnTo>
                  <a:lnTo>
                    <a:pt x="149" y="101"/>
                  </a:lnTo>
                  <a:lnTo>
                    <a:pt x="150" y="99"/>
                  </a:lnTo>
                  <a:lnTo>
                    <a:pt x="151" y="97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4" y="91"/>
                  </a:lnTo>
                  <a:lnTo>
                    <a:pt x="154" y="89"/>
                  </a:lnTo>
                  <a:lnTo>
                    <a:pt x="154" y="87"/>
                  </a:lnTo>
                  <a:lnTo>
                    <a:pt x="155" y="85"/>
                  </a:lnTo>
                  <a:lnTo>
                    <a:pt x="155" y="82"/>
                  </a:lnTo>
                  <a:lnTo>
                    <a:pt x="155" y="24"/>
                  </a:lnTo>
                  <a:lnTo>
                    <a:pt x="144" y="24"/>
                  </a:lnTo>
                  <a:lnTo>
                    <a:pt x="144" y="81"/>
                  </a:lnTo>
                  <a:lnTo>
                    <a:pt x="144" y="84"/>
                  </a:lnTo>
                  <a:lnTo>
                    <a:pt x="144" y="87"/>
                  </a:lnTo>
                  <a:lnTo>
                    <a:pt x="143" y="89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0" y="96"/>
                  </a:lnTo>
                  <a:lnTo>
                    <a:pt x="139" y="98"/>
                  </a:lnTo>
                  <a:lnTo>
                    <a:pt x="138" y="100"/>
                  </a:lnTo>
                  <a:lnTo>
                    <a:pt x="136" y="101"/>
                  </a:lnTo>
                  <a:lnTo>
                    <a:pt x="134" y="103"/>
                  </a:lnTo>
                  <a:lnTo>
                    <a:pt x="132" y="104"/>
                  </a:lnTo>
                  <a:lnTo>
                    <a:pt x="130" y="105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18" y="107"/>
                  </a:lnTo>
                  <a:lnTo>
                    <a:pt x="116" y="106"/>
                  </a:lnTo>
                  <a:lnTo>
                    <a:pt x="113" y="106"/>
                  </a:lnTo>
                  <a:lnTo>
                    <a:pt x="111" y="105"/>
                  </a:lnTo>
                  <a:lnTo>
                    <a:pt x="109" y="104"/>
                  </a:lnTo>
                  <a:lnTo>
                    <a:pt x="107" y="103"/>
                  </a:lnTo>
                  <a:lnTo>
                    <a:pt x="105" y="101"/>
                  </a:lnTo>
                  <a:lnTo>
                    <a:pt x="103" y="100"/>
                  </a:lnTo>
                  <a:lnTo>
                    <a:pt x="102" y="98"/>
                  </a:lnTo>
                  <a:lnTo>
                    <a:pt x="101" y="96"/>
                  </a:lnTo>
                  <a:lnTo>
                    <a:pt x="100" y="94"/>
                  </a:lnTo>
                  <a:lnTo>
                    <a:pt x="99" y="91"/>
                  </a:lnTo>
                  <a:lnTo>
                    <a:pt x="98" y="89"/>
                  </a:lnTo>
                  <a:lnTo>
                    <a:pt x="97" y="87"/>
                  </a:lnTo>
                  <a:lnTo>
                    <a:pt x="97" y="84"/>
                  </a:lnTo>
                  <a:lnTo>
                    <a:pt x="97" y="81"/>
                  </a:lnTo>
                  <a:lnTo>
                    <a:pt x="97" y="24"/>
                  </a:lnTo>
                  <a:lnTo>
                    <a:pt x="87" y="24"/>
                  </a:lnTo>
                  <a:lnTo>
                    <a:pt x="87" y="82"/>
                  </a:lnTo>
                  <a:close/>
                  <a:moveTo>
                    <a:pt x="127" y="7"/>
                  </a:moveTo>
                  <a:lnTo>
                    <a:pt x="127" y="7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2"/>
                  </a:lnTo>
                  <a:lnTo>
                    <a:pt x="124" y="12"/>
                  </a:lnTo>
                  <a:lnTo>
                    <a:pt x="123" y="13"/>
                  </a:lnTo>
                  <a:lnTo>
                    <a:pt x="122" y="13"/>
                  </a:lnTo>
                  <a:lnTo>
                    <a:pt x="121" y="13"/>
                  </a:lnTo>
                  <a:lnTo>
                    <a:pt x="120" y="13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7" y="13"/>
                  </a:lnTo>
                  <a:lnTo>
                    <a:pt x="116" y="12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3" y="9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3" y="6"/>
                  </a:lnTo>
                  <a:lnTo>
                    <a:pt x="113" y="5"/>
                  </a:lnTo>
                  <a:lnTo>
                    <a:pt x="114" y="4"/>
                  </a:lnTo>
                  <a:lnTo>
                    <a:pt x="114" y="3"/>
                  </a:lnTo>
                  <a:lnTo>
                    <a:pt x="115" y="3"/>
                  </a:lnTo>
                  <a:lnTo>
                    <a:pt x="115" y="2"/>
                  </a:lnTo>
                  <a:lnTo>
                    <a:pt x="116" y="1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4" y="1"/>
                  </a:lnTo>
                  <a:lnTo>
                    <a:pt x="125" y="2"/>
                  </a:lnTo>
                  <a:lnTo>
                    <a:pt x="126" y="3"/>
                  </a:lnTo>
                  <a:lnTo>
                    <a:pt x="126" y="4"/>
                  </a:lnTo>
                  <a:lnTo>
                    <a:pt x="127" y="4"/>
                  </a:lnTo>
                  <a:lnTo>
                    <a:pt x="127" y="5"/>
                  </a:lnTo>
                  <a:lnTo>
                    <a:pt x="127" y="6"/>
                  </a:lnTo>
                  <a:lnTo>
                    <a:pt x="127" y="7"/>
                  </a:lnTo>
                  <a:close/>
                  <a:moveTo>
                    <a:pt x="63" y="24"/>
                  </a:moveTo>
                  <a:lnTo>
                    <a:pt x="63" y="114"/>
                  </a:lnTo>
                  <a:lnTo>
                    <a:pt x="53" y="114"/>
                  </a:lnTo>
                  <a:lnTo>
                    <a:pt x="53" y="73"/>
                  </a:lnTo>
                  <a:lnTo>
                    <a:pt x="11" y="73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65"/>
                  </a:lnTo>
                  <a:lnTo>
                    <a:pt x="53" y="65"/>
                  </a:lnTo>
                  <a:lnTo>
                    <a:pt x="53" y="24"/>
                  </a:lnTo>
                  <a:lnTo>
                    <a:pt x="63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3" name="Freeform 14"/>
            <p:cNvSpPr>
              <a:spLocks/>
            </p:cNvSpPr>
            <p:nvPr/>
          </p:nvSpPr>
          <p:spPr bwMode="auto">
            <a:xfrm>
              <a:off x="409575" y="6256338"/>
              <a:ext cx="307975" cy="317500"/>
            </a:xfrm>
            <a:custGeom>
              <a:avLst/>
              <a:gdLst>
                <a:gd name="T0" fmla="*/ 93663 w 194"/>
                <a:gd name="T1" fmla="*/ 12700 h 200"/>
                <a:gd name="T2" fmla="*/ 26988 w 194"/>
                <a:gd name="T3" fmla="*/ 69850 h 200"/>
                <a:gd name="T4" fmla="*/ 0 w 194"/>
                <a:gd name="T5" fmla="*/ 158750 h 200"/>
                <a:gd name="T6" fmla="*/ 26988 w 194"/>
                <a:gd name="T7" fmla="*/ 247650 h 200"/>
                <a:gd name="T8" fmla="*/ 93663 w 194"/>
                <a:gd name="T9" fmla="*/ 304800 h 200"/>
                <a:gd name="T10" fmla="*/ 163513 w 194"/>
                <a:gd name="T11" fmla="*/ 317500 h 200"/>
                <a:gd name="T12" fmla="*/ 193675 w 194"/>
                <a:gd name="T13" fmla="*/ 312738 h 200"/>
                <a:gd name="T14" fmla="*/ 219075 w 194"/>
                <a:gd name="T15" fmla="*/ 301625 h 200"/>
                <a:gd name="T16" fmla="*/ 228600 w 194"/>
                <a:gd name="T17" fmla="*/ 296863 h 200"/>
                <a:gd name="T18" fmla="*/ 227013 w 194"/>
                <a:gd name="T19" fmla="*/ 296863 h 200"/>
                <a:gd name="T20" fmla="*/ 227013 w 194"/>
                <a:gd name="T21" fmla="*/ 296863 h 200"/>
                <a:gd name="T22" fmla="*/ 223838 w 194"/>
                <a:gd name="T23" fmla="*/ 293688 h 200"/>
                <a:gd name="T24" fmla="*/ 219075 w 194"/>
                <a:gd name="T25" fmla="*/ 292100 h 200"/>
                <a:gd name="T26" fmla="*/ 215900 w 194"/>
                <a:gd name="T27" fmla="*/ 288925 h 200"/>
                <a:gd name="T28" fmla="*/ 214313 w 194"/>
                <a:gd name="T29" fmla="*/ 287338 h 200"/>
                <a:gd name="T30" fmla="*/ 211138 w 194"/>
                <a:gd name="T31" fmla="*/ 284163 h 200"/>
                <a:gd name="T32" fmla="*/ 196850 w 194"/>
                <a:gd name="T33" fmla="*/ 290513 h 200"/>
                <a:gd name="T34" fmla="*/ 176213 w 194"/>
                <a:gd name="T35" fmla="*/ 298450 h 200"/>
                <a:gd name="T36" fmla="*/ 153988 w 194"/>
                <a:gd name="T37" fmla="*/ 301625 h 200"/>
                <a:gd name="T38" fmla="*/ 88900 w 194"/>
                <a:gd name="T39" fmla="*/ 276225 h 200"/>
                <a:gd name="T40" fmla="*/ 46038 w 194"/>
                <a:gd name="T41" fmla="*/ 214313 h 200"/>
                <a:gd name="T42" fmla="*/ 38100 w 194"/>
                <a:gd name="T43" fmla="*/ 130175 h 200"/>
                <a:gd name="T44" fmla="*/ 71438 w 194"/>
                <a:gd name="T45" fmla="*/ 58738 h 200"/>
                <a:gd name="T46" fmla="*/ 130175 w 194"/>
                <a:gd name="T47" fmla="*/ 19050 h 200"/>
                <a:gd name="T48" fmla="*/ 200025 w 194"/>
                <a:gd name="T49" fmla="*/ 26988 h 200"/>
                <a:gd name="T50" fmla="*/ 252413 w 194"/>
                <a:gd name="T51" fmla="*/ 79375 h 200"/>
                <a:gd name="T52" fmla="*/ 271463 w 194"/>
                <a:gd name="T53" fmla="*/ 158750 h 200"/>
                <a:gd name="T54" fmla="*/ 266700 w 194"/>
                <a:gd name="T55" fmla="*/ 203200 h 200"/>
                <a:gd name="T56" fmla="*/ 249238 w 194"/>
                <a:gd name="T57" fmla="*/ 242888 h 200"/>
                <a:gd name="T58" fmla="*/ 233363 w 194"/>
                <a:gd name="T59" fmla="*/ 265113 h 200"/>
                <a:gd name="T60" fmla="*/ 234950 w 194"/>
                <a:gd name="T61" fmla="*/ 268288 h 200"/>
                <a:gd name="T62" fmla="*/ 236538 w 194"/>
                <a:gd name="T63" fmla="*/ 271463 h 200"/>
                <a:gd name="T64" fmla="*/ 239713 w 194"/>
                <a:gd name="T65" fmla="*/ 274638 h 200"/>
                <a:gd name="T66" fmla="*/ 242888 w 194"/>
                <a:gd name="T67" fmla="*/ 277813 h 200"/>
                <a:gd name="T68" fmla="*/ 244475 w 194"/>
                <a:gd name="T69" fmla="*/ 280988 h 200"/>
                <a:gd name="T70" fmla="*/ 246063 w 194"/>
                <a:gd name="T71" fmla="*/ 280988 h 200"/>
                <a:gd name="T72" fmla="*/ 247650 w 194"/>
                <a:gd name="T73" fmla="*/ 282575 h 200"/>
                <a:gd name="T74" fmla="*/ 261938 w 194"/>
                <a:gd name="T75" fmla="*/ 271463 h 200"/>
                <a:gd name="T76" fmla="*/ 292100 w 194"/>
                <a:gd name="T77" fmla="*/ 228600 h 200"/>
                <a:gd name="T78" fmla="*/ 307975 w 194"/>
                <a:gd name="T79" fmla="*/ 177800 h 200"/>
                <a:gd name="T80" fmla="*/ 296863 w 194"/>
                <a:gd name="T81" fmla="*/ 96838 h 200"/>
                <a:gd name="T82" fmla="*/ 239713 w 194"/>
                <a:gd name="T83" fmla="*/ 26988 h 200"/>
                <a:gd name="T84" fmla="*/ 153988 w 194"/>
                <a:gd name="T85" fmla="*/ 0 h 2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4" h="200">
                  <a:moveTo>
                    <a:pt x="97" y="0"/>
                  </a:moveTo>
                  <a:lnTo>
                    <a:pt x="78" y="2"/>
                  </a:lnTo>
                  <a:lnTo>
                    <a:pt x="59" y="8"/>
                  </a:lnTo>
                  <a:lnTo>
                    <a:pt x="43" y="17"/>
                  </a:lnTo>
                  <a:lnTo>
                    <a:pt x="28" y="29"/>
                  </a:lnTo>
                  <a:lnTo>
                    <a:pt x="17" y="44"/>
                  </a:lnTo>
                  <a:lnTo>
                    <a:pt x="8" y="61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9"/>
                  </a:lnTo>
                  <a:lnTo>
                    <a:pt x="17" y="156"/>
                  </a:lnTo>
                  <a:lnTo>
                    <a:pt x="28" y="170"/>
                  </a:lnTo>
                  <a:lnTo>
                    <a:pt x="43" y="183"/>
                  </a:lnTo>
                  <a:lnTo>
                    <a:pt x="59" y="192"/>
                  </a:lnTo>
                  <a:lnTo>
                    <a:pt x="78" y="198"/>
                  </a:lnTo>
                  <a:lnTo>
                    <a:pt x="97" y="200"/>
                  </a:lnTo>
                  <a:lnTo>
                    <a:pt x="103" y="200"/>
                  </a:lnTo>
                  <a:lnTo>
                    <a:pt x="110" y="199"/>
                  </a:lnTo>
                  <a:lnTo>
                    <a:pt x="116" y="198"/>
                  </a:lnTo>
                  <a:lnTo>
                    <a:pt x="122" y="197"/>
                  </a:lnTo>
                  <a:lnTo>
                    <a:pt x="127" y="195"/>
                  </a:lnTo>
                  <a:lnTo>
                    <a:pt x="133" y="193"/>
                  </a:lnTo>
                  <a:lnTo>
                    <a:pt x="138" y="190"/>
                  </a:lnTo>
                  <a:lnTo>
                    <a:pt x="144" y="187"/>
                  </a:lnTo>
                  <a:lnTo>
                    <a:pt x="143" y="187"/>
                  </a:lnTo>
                  <a:lnTo>
                    <a:pt x="142" y="186"/>
                  </a:lnTo>
                  <a:lnTo>
                    <a:pt x="141" y="186"/>
                  </a:lnTo>
                  <a:lnTo>
                    <a:pt x="141" y="185"/>
                  </a:lnTo>
                  <a:lnTo>
                    <a:pt x="140" y="185"/>
                  </a:lnTo>
                  <a:lnTo>
                    <a:pt x="139" y="184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6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9"/>
                  </a:lnTo>
                  <a:lnTo>
                    <a:pt x="129" y="181"/>
                  </a:lnTo>
                  <a:lnTo>
                    <a:pt x="124" y="183"/>
                  </a:lnTo>
                  <a:lnTo>
                    <a:pt x="120" y="185"/>
                  </a:lnTo>
                  <a:lnTo>
                    <a:pt x="116" y="187"/>
                  </a:lnTo>
                  <a:lnTo>
                    <a:pt x="111" y="188"/>
                  </a:lnTo>
                  <a:lnTo>
                    <a:pt x="107" y="189"/>
                  </a:lnTo>
                  <a:lnTo>
                    <a:pt x="102" y="189"/>
                  </a:lnTo>
                  <a:lnTo>
                    <a:pt x="97" y="190"/>
                  </a:lnTo>
                  <a:lnTo>
                    <a:pt x="82" y="188"/>
                  </a:lnTo>
                  <a:lnTo>
                    <a:pt x="68" y="182"/>
                  </a:lnTo>
                  <a:lnTo>
                    <a:pt x="56" y="174"/>
                  </a:lnTo>
                  <a:lnTo>
                    <a:pt x="45" y="163"/>
                  </a:lnTo>
                  <a:lnTo>
                    <a:pt x="35" y="150"/>
                  </a:lnTo>
                  <a:lnTo>
                    <a:pt x="29" y="135"/>
                  </a:lnTo>
                  <a:lnTo>
                    <a:pt x="24" y="118"/>
                  </a:lnTo>
                  <a:lnTo>
                    <a:pt x="23" y="100"/>
                  </a:lnTo>
                  <a:lnTo>
                    <a:pt x="24" y="82"/>
                  </a:lnTo>
                  <a:lnTo>
                    <a:pt x="29" y="65"/>
                  </a:lnTo>
                  <a:lnTo>
                    <a:pt x="35" y="50"/>
                  </a:lnTo>
                  <a:lnTo>
                    <a:pt x="45" y="37"/>
                  </a:lnTo>
                  <a:lnTo>
                    <a:pt x="56" y="26"/>
                  </a:lnTo>
                  <a:lnTo>
                    <a:pt x="68" y="17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112" y="12"/>
                  </a:lnTo>
                  <a:lnTo>
                    <a:pt x="126" y="17"/>
                  </a:lnTo>
                  <a:lnTo>
                    <a:pt x="139" y="26"/>
                  </a:lnTo>
                  <a:lnTo>
                    <a:pt x="150" y="37"/>
                  </a:lnTo>
                  <a:lnTo>
                    <a:pt x="159" y="50"/>
                  </a:lnTo>
                  <a:lnTo>
                    <a:pt x="166" y="65"/>
                  </a:lnTo>
                  <a:lnTo>
                    <a:pt x="170" y="82"/>
                  </a:lnTo>
                  <a:lnTo>
                    <a:pt x="171" y="100"/>
                  </a:lnTo>
                  <a:lnTo>
                    <a:pt x="171" y="110"/>
                  </a:lnTo>
                  <a:lnTo>
                    <a:pt x="170" y="119"/>
                  </a:lnTo>
                  <a:lnTo>
                    <a:pt x="168" y="128"/>
                  </a:lnTo>
                  <a:lnTo>
                    <a:pt x="165" y="137"/>
                  </a:lnTo>
                  <a:lnTo>
                    <a:pt x="161" y="145"/>
                  </a:lnTo>
                  <a:lnTo>
                    <a:pt x="157" y="153"/>
                  </a:lnTo>
                  <a:lnTo>
                    <a:pt x="152" y="160"/>
                  </a:lnTo>
                  <a:lnTo>
                    <a:pt x="147" y="167"/>
                  </a:lnTo>
                  <a:lnTo>
                    <a:pt x="147" y="168"/>
                  </a:lnTo>
                  <a:lnTo>
                    <a:pt x="148" y="168"/>
                  </a:lnTo>
                  <a:lnTo>
                    <a:pt x="148" y="169"/>
                  </a:lnTo>
                  <a:lnTo>
                    <a:pt x="148" y="170"/>
                  </a:lnTo>
                  <a:lnTo>
                    <a:pt x="149" y="170"/>
                  </a:lnTo>
                  <a:lnTo>
                    <a:pt x="149" y="171"/>
                  </a:lnTo>
                  <a:lnTo>
                    <a:pt x="150" y="171"/>
                  </a:lnTo>
                  <a:lnTo>
                    <a:pt x="150" y="172"/>
                  </a:lnTo>
                  <a:lnTo>
                    <a:pt x="151" y="173"/>
                  </a:lnTo>
                  <a:lnTo>
                    <a:pt x="152" y="174"/>
                  </a:lnTo>
                  <a:lnTo>
                    <a:pt x="153" y="175"/>
                  </a:lnTo>
                  <a:lnTo>
                    <a:pt x="154" y="176"/>
                  </a:lnTo>
                  <a:lnTo>
                    <a:pt x="154" y="177"/>
                  </a:lnTo>
                  <a:lnTo>
                    <a:pt x="155" y="177"/>
                  </a:lnTo>
                  <a:lnTo>
                    <a:pt x="156" y="178"/>
                  </a:lnTo>
                  <a:lnTo>
                    <a:pt x="157" y="179"/>
                  </a:lnTo>
                  <a:lnTo>
                    <a:pt x="165" y="171"/>
                  </a:lnTo>
                  <a:lnTo>
                    <a:pt x="172" y="163"/>
                  </a:lnTo>
                  <a:lnTo>
                    <a:pt x="179" y="154"/>
                  </a:lnTo>
                  <a:lnTo>
                    <a:pt x="184" y="144"/>
                  </a:lnTo>
                  <a:lnTo>
                    <a:pt x="188" y="134"/>
                  </a:lnTo>
                  <a:lnTo>
                    <a:pt x="192" y="123"/>
                  </a:lnTo>
                  <a:lnTo>
                    <a:pt x="194" y="112"/>
                  </a:lnTo>
                  <a:lnTo>
                    <a:pt x="194" y="100"/>
                  </a:lnTo>
                  <a:lnTo>
                    <a:pt x="192" y="80"/>
                  </a:lnTo>
                  <a:lnTo>
                    <a:pt x="187" y="61"/>
                  </a:lnTo>
                  <a:lnTo>
                    <a:pt x="178" y="44"/>
                  </a:lnTo>
                  <a:lnTo>
                    <a:pt x="166" y="29"/>
                  </a:lnTo>
                  <a:lnTo>
                    <a:pt x="151" y="17"/>
                  </a:lnTo>
                  <a:lnTo>
                    <a:pt x="135" y="8"/>
                  </a:lnTo>
                  <a:lnTo>
                    <a:pt x="117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4" name="Freeform 15"/>
            <p:cNvSpPr>
              <a:spLocks/>
            </p:cNvSpPr>
            <p:nvPr/>
          </p:nvSpPr>
          <p:spPr bwMode="auto">
            <a:xfrm>
              <a:off x="485775" y="6330950"/>
              <a:ext cx="155575" cy="165100"/>
            </a:xfrm>
            <a:custGeom>
              <a:avLst/>
              <a:gdLst>
                <a:gd name="T0" fmla="*/ 1588 w 98"/>
                <a:gd name="T1" fmla="*/ 4763 h 104"/>
                <a:gd name="T2" fmla="*/ 1588 w 98"/>
                <a:gd name="T3" fmla="*/ 0 h 104"/>
                <a:gd name="T4" fmla="*/ 55563 w 98"/>
                <a:gd name="T5" fmla="*/ 0 h 104"/>
                <a:gd name="T6" fmla="*/ 55563 w 98"/>
                <a:gd name="T7" fmla="*/ 130175 h 104"/>
                <a:gd name="T8" fmla="*/ 57150 w 98"/>
                <a:gd name="T9" fmla="*/ 134938 h 104"/>
                <a:gd name="T10" fmla="*/ 58738 w 98"/>
                <a:gd name="T11" fmla="*/ 139700 h 104"/>
                <a:gd name="T12" fmla="*/ 60325 w 98"/>
                <a:gd name="T13" fmla="*/ 144463 h 104"/>
                <a:gd name="T14" fmla="*/ 65088 w 98"/>
                <a:gd name="T15" fmla="*/ 147638 h 104"/>
                <a:gd name="T16" fmla="*/ 69850 w 98"/>
                <a:gd name="T17" fmla="*/ 150813 h 104"/>
                <a:gd name="T18" fmla="*/ 74613 w 98"/>
                <a:gd name="T19" fmla="*/ 152400 h 104"/>
                <a:gd name="T20" fmla="*/ 80963 w 98"/>
                <a:gd name="T21" fmla="*/ 153988 h 104"/>
                <a:gd name="T22" fmla="*/ 88900 w 98"/>
                <a:gd name="T23" fmla="*/ 153988 h 104"/>
                <a:gd name="T24" fmla="*/ 98425 w 98"/>
                <a:gd name="T25" fmla="*/ 153988 h 104"/>
                <a:gd name="T26" fmla="*/ 106363 w 98"/>
                <a:gd name="T27" fmla="*/ 152400 h 104"/>
                <a:gd name="T28" fmla="*/ 115888 w 98"/>
                <a:gd name="T29" fmla="*/ 149225 h 104"/>
                <a:gd name="T30" fmla="*/ 123825 w 98"/>
                <a:gd name="T31" fmla="*/ 146050 h 104"/>
                <a:gd name="T32" fmla="*/ 133350 w 98"/>
                <a:gd name="T33" fmla="*/ 141288 h 104"/>
                <a:gd name="T34" fmla="*/ 139700 w 98"/>
                <a:gd name="T35" fmla="*/ 136525 h 104"/>
                <a:gd name="T36" fmla="*/ 146050 w 98"/>
                <a:gd name="T37" fmla="*/ 130175 h 104"/>
                <a:gd name="T38" fmla="*/ 152400 w 98"/>
                <a:gd name="T39" fmla="*/ 122238 h 104"/>
                <a:gd name="T40" fmla="*/ 155575 w 98"/>
                <a:gd name="T41" fmla="*/ 122238 h 104"/>
                <a:gd name="T42" fmla="*/ 139700 w 98"/>
                <a:gd name="T43" fmla="*/ 165100 h 104"/>
                <a:gd name="T44" fmla="*/ 0 w 98"/>
                <a:gd name="T45" fmla="*/ 165100 h 104"/>
                <a:gd name="T46" fmla="*/ 0 w 98"/>
                <a:gd name="T47" fmla="*/ 158750 h 104"/>
                <a:gd name="T48" fmla="*/ 7938 w 98"/>
                <a:gd name="T49" fmla="*/ 158750 h 104"/>
                <a:gd name="T50" fmla="*/ 14288 w 98"/>
                <a:gd name="T51" fmla="*/ 157163 h 104"/>
                <a:gd name="T52" fmla="*/ 19050 w 98"/>
                <a:gd name="T53" fmla="*/ 153988 h 104"/>
                <a:gd name="T54" fmla="*/ 22225 w 98"/>
                <a:gd name="T55" fmla="*/ 152400 h 104"/>
                <a:gd name="T56" fmla="*/ 23813 w 98"/>
                <a:gd name="T57" fmla="*/ 149225 h 104"/>
                <a:gd name="T58" fmla="*/ 25400 w 98"/>
                <a:gd name="T59" fmla="*/ 146050 h 104"/>
                <a:gd name="T60" fmla="*/ 25400 w 98"/>
                <a:gd name="T61" fmla="*/ 141288 h 104"/>
                <a:gd name="T62" fmla="*/ 26988 w 98"/>
                <a:gd name="T63" fmla="*/ 138113 h 104"/>
                <a:gd name="T64" fmla="*/ 26988 w 98"/>
                <a:gd name="T65" fmla="*/ 25400 h 104"/>
                <a:gd name="T66" fmla="*/ 25400 w 98"/>
                <a:gd name="T67" fmla="*/ 22225 h 104"/>
                <a:gd name="T68" fmla="*/ 25400 w 98"/>
                <a:gd name="T69" fmla="*/ 17463 h 104"/>
                <a:gd name="T70" fmla="*/ 23813 w 98"/>
                <a:gd name="T71" fmla="*/ 14288 h 104"/>
                <a:gd name="T72" fmla="*/ 20638 w 98"/>
                <a:gd name="T73" fmla="*/ 11113 h 104"/>
                <a:gd name="T74" fmla="*/ 17463 w 98"/>
                <a:gd name="T75" fmla="*/ 9525 h 104"/>
                <a:gd name="T76" fmla="*/ 12700 w 98"/>
                <a:gd name="T77" fmla="*/ 6350 h 104"/>
                <a:gd name="T78" fmla="*/ 7938 w 98"/>
                <a:gd name="T79" fmla="*/ 6350 h 104"/>
                <a:gd name="T80" fmla="*/ 1588 w 98"/>
                <a:gd name="T81" fmla="*/ 4763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8" h="104">
                  <a:moveTo>
                    <a:pt x="1" y="3"/>
                  </a:moveTo>
                  <a:lnTo>
                    <a:pt x="1" y="0"/>
                  </a:lnTo>
                  <a:lnTo>
                    <a:pt x="35" y="0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1"/>
                  </a:lnTo>
                  <a:lnTo>
                    <a:pt x="41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51" y="97"/>
                  </a:lnTo>
                  <a:lnTo>
                    <a:pt x="56" y="97"/>
                  </a:lnTo>
                  <a:lnTo>
                    <a:pt x="62" y="97"/>
                  </a:lnTo>
                  <a:lnTo>
                    <a:pt x="67" y="96"/>
                  </a:lnTo>
                  <a:lnTo>
                    <a:pt x="73" y="94"/>
                  </a:lnTo>
                  <a:lnTo>
                    <a:pt x="78" y="92"/>
                  </a:lnTo>
                  <a:lnTo>
                    <a:pt x="84" y="89"/>
                  </a:lnTo>
                  <a:lnTo>
                    <a:pt x="88" y="86"/>
                  </a:lnTo>
                  <a:lnTo>
                    <a:pt x="92" y="82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88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9" y="99"/>
                  </a:lnTo>
                  <a:lnTo>
                    <a:pt x="12" y="97"/>
                  </a:lnTo>
                  <a:lnTo>
                    <a:pt x="14" y="96"/>
                  </a:lnTo>
                  <a:lnTo>
                    <a:pt x="15" y="94"/>
                  </a:lnTo>
                  <a:lnTo>
                    <a:pt x="16" y="92"/>
                  </a:lnTo>
                  <a:lnTo>
                    <a:pt x="16" y="89"/>
                  </a:lnTo>
                  <a:lnTo>
                    <a:pt x="17" y="87"/>
                  </a:lnTo>
                  <a:lnTo>
                    <a:pt x="17" y="16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8" y="4"/>
                  </a:lnTo>
                  <a:lnTo>
                    <a:pt x="5" y="4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5" name="Freeform 16"/>
            <p:cNvSpPr>
              <a:spLocks/>
            </p:cNvSpPr>
            <p:nvPr/>
          </p:nvSpPr>
          <p:spPr bwMode="auto">
            <a:xfrm>
              <a:off x="598488" y="6500813"/>
              <a:ext cx="98425" cy="65088"/>
            </a:xfrm>
            <a:custGeom>
              <a:avLst/>
              <a:gdLst>
                <a:gd name="T0" fmla="*/ 0 w 62"/>
                <a:gd name="T1" fmla="*/ 0 h 41"/>
                <a:gd name="T2" fmla="*/ 26988 w 62"/>
                <a:gd name="T3" fmla="*/ 0 h 41"/>
                <a:gd name="T4" fmla="*/ 33338 w 62"/>
                <a:gd name="T5" fmla="*/ 11113 h 41"/>
                <a:gd name="T6" fmla="*/ 39688 w 62"/>
                <a:gd name="T7" fmla="*/ 22225 h 41"/>
                <a:gd name="T8" fmla="*/ 46038 w 62"/>
                <a:gd name="T9" fmla="*/ 33338 h 41"/>
                <a:gd name="T10" fmla="*/ 53975 w 62"/>
                <a:gd name="T11" fmla="*/ 41275 h 41"/>
                <a:gd name="T12" fmla="*/ 63500 w 62"/>
                <a:gd name="T13" fmla="*/ 49213 h 41"/>
                <a:gd name="T14" fmla="*/ 73025 w 62"/>
                <a:gd name="T15" fmla="*/ 53975 h 41"/>
                <a:gd name="T16" fmla="*/ 84138 w 62"/>
                <a:gd name="T17" fmla="*/ 58738 h 41"/>
                <a:gd name="T18" fmla="*/ 95250 w 62"/>
                <a:gd name="T19" fmla="*/ 61913 h 41"/>
                <a:gd name="T20" fmla="*/ 96838 w 62"/>
                <a:gd name="T21" fmla="*/ 61913 h 41"/>
                <a:gd name="T22" fmla="*/ 98425 w 62"/>
                <a:gd name="T23" fmla="*/ 61913 h 41"/>
                <a:gd name="T24" fmla="*/ 98425 w 62"/>
                <a:gd name="T25" fmla="*/ 63500 h 41"/>
                <a:gd name="T26" fmla="*/ 98425 w 62"/>
                <a:gd name="T27" fmla="*/ 63500 h 41"/>
                <a:gd name="T28" fmla="*/ 98425 w 62"/>
                <a:gd name="T29" fmla="*/ 65088 h 41"/>
                <a:gd name="T30" fmla="*/ 98425 w 62"/>
                <a:gd name="T31" fmla="*/ 65088 h 41"/>
                <a:gd name="T32" fmla="*/ 96838 w 62"/>
                <a:gd name="T33" fmla="*/ 65088 h 41"/>
                <a:gd name="T34" fmla="*/ 95250 w 62"/>
                <a:gd name="T35" fmla="*/ 65088 h 41"/>
                <a:gd name="T36" fmla="*/ 80963 w 62"/>
                <a:gd name="T37" fmla="*/ 63500 h 41"/>
                <a:gd name="T38" fmla="*/ 66675 w 62"/>
                <a:gd name="T39" fmla="*/ 60325 h 41"/>
                <a:gd name="T40" fmla="*/ 53975 w 62"/>
                <a:gd name="T41" fmla="*/ 55563 h 41"/>
                <a:gd name="T42" fmla="*/ 41275 w 62"/>
                <a:gd name="T43" fmla="*/ 47625 h 41"/>
                <a:gd name="T44" fmla="*/ 28575 w 62"/>
                <a:gd name="T45" fmla="*/ 38100 h 41"/>
                <a:gd name="T46" fmla="*/ 17463 w 62"/>
                <a:gd name="T47" fmla="*/ 26988 h 41"/>
                <a:gd name="T48" fmla="*/ 7938 w 62"/>
                <a:gd name="T49" fmla="*/ 14288 h 41"/>
                <a:gd name="T50" fmla="*/ 0 w 62"/>
                <a:gd name="T51" fmla="*/ 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2" h="41">
                  <a:moveTo>
                    <a:pt x="0" y="0"/>
                  </a:moveTo>
                  <a:lnTo>
                    <a:pt x="17" y="0"/>
                  </a:lnTo>
                  <a:lnTo>
                    <a:pt x="21" y="7"/>
                  </a:lnTo>
                  <a:lnTo>
                    <a:pt x="25" y="14"/>
                  </a:lnTo>
                  <a:lnTo>
                    <a:pt x="29" y="21"/>
                  </a:lnTo>
                  <a:lnTo>
                    <a:pt x="34" y="26"/>
                  </a:lnTo>
                  <a:lnTo>
                    <a:pt x="40" y="31"/>
                  </a:lnTo>
                  <a:lnTo>
                    <a:pt x="46" y="34"/>
                  </a:lnTo>
                  <a:lnTo>
                    <a:pt x="53" y="37"/>
                  </a:lnTo>
                  <a:lnTo>
                    <a:pt x="60" y="39"/>
                  </a:lnTo>
                  <a:lnTo>
                    <a:pt x="61" y="39"/>
                  </a:lnTo>
                  <a:lnTo>
                    <a:pt x="62" y="39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51" y="40"/>
                  </a:lnTo>
                  <a:lnTo>
                    <a:pt x="42" y="38"/>
                  </a:lnTo>
                  <a:lnTo>
                    <a:pt x="34" y="35"/>
                  </a:lnTo>
                  <a:lnTo>
                    <a:pt x="26" y="30"/>
                  </a:lnTo>
                  <a:lnTo>
                    <a:pt x="18" y="24"/>
                  </a:lnTo>
                  <a:lnTo>
                    <a:pt x="11" y="17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6" name="Freeform 17"/>
            <p:cNvSpPr>
              <a:spLocks/>
            </p:cNvSpPr>
            <p:nvPr/>
          </p:nvSpPr>
          <p:spPr bwMode="auto">
            <a:xfrm>
              <a:off x="547688" y="6330950"/>
              <a:ext cx="74613" cy="147638"/>
            </a:xfrm>
            <a:custGeom>
              <a:avLst/>
              <a:gdLst>
                <a:gd name="T0" fmla="*/ 0 w 47"/>
                <a:gd name="T1" fmla="*/ 4763 h 93"/>
                <a:gd name="T2" fmla="*/ 0 w 47"/>
                <a:gd name="T3" fmla="*/ 0 h 93"/>
                <a:gd name="T4" fmla="*/ 20638 w 47"/>
                <a:gd name="T5" fmla="*/ 0 h 93"/>
                <a:gd name="T6" fmla="*/ 30163 w 47"/>
                <a:gd name="T7" fmla="*/ 0 h 93"/>
                <a:gd name="T8" fmla="*/ 41275 w 47"/>
                <a:gd name="T9" fmla="*/ 3175 h 93"/>
                <a:gd name="T10" fmla="*/ 50800 w 47"/>
                <a:gd name="T11" fmla="*/ 6350 h 93"/>
                <a:gd name="T12" fmla="*/ 58738 w 47"/>
                <a:gd name="T13" fmla="*/ 9525 h 93"/>
                <a:gd name="T14" fmla="*/ 65088 w 47"/>
                <a:gd name="T15" fmla="*/ 15875 h 93"/>
                <a:gd name="T16" fmla="*/ 69850 w 47"/>
                <a:gd name="T17" fmla="*/ 23813 h 93"/>
                <a:gd name="T18" fmla="*/ 73025 w 47"/>
                <a:gd name="T19" fmla="*/ 31750 h 93"/>
                <a:gd name="T20" fmla="*/ 74613 w 47"/>
                <a:gd name="T21" fmla="*/ 42863 h 93"/>
                <a:gd name="T22" fmla="*/ 74613 w 47"/>
                <a:gd name="T23" fmla="*/ 49213 h 93"/>
                <a:gd name="T24" fmla="*/ 71438 w 47"/>
                <a:gd name="T25" fmla="*/ 55563 h 93"/>
                <a:gd name="T26" fmla="*/ 68263 w 47"/>
                <a:gd name="T27" fmla="*/ 61913 h 93"/>
                <a:gd name="T28" fmla="*/ 65088 w 47"/>
                <a:gd name="T29" fmla="*/ 68263 h 93"/>
                <a:gd name="T30" fmla="*/ 58738 w 47"/>
                <a:gd name="T31" fmla="*/ 73025 h 93"/>
                <a:gd name="T32" fmla="*/ 52388 w 47"/>
                <a:gd name="T33" fmla="*/ 77788 h 93"/>
                <a:gd name="T34" fmla="*/ 44450 w 47"/>
                <a:gd name="T35" fmla="*/ 82550 h 93"/>
                <a:gd name="T36" fmla="*/ 36513 w 47"/>
                <a:gd name="T37" fmla="*/ 84138 h 93"/>
                <a:gd name="T38" fmla="*/ 41275 w 47"/>
                <a:gd name="T39" fmla="*/ 88900 h 93"/>
                <a:gd name="T40" fmla="*/ 46038 w 47"/>
                <a:gd name="T41" fmla="*/ 92075 h 93"/>
                <a:gd name="T42" fmla="*/ 49213 w 47"/>
                <a:gd name="T43" fmla="*/ 98425 h 93"/>
                <a:gd name="T44" fmla="*/ 53975 w 47"/>
                <a:gd name="T45" fmla="*/ 104775 h 93"/>
                <a:gd name="T46" fmla="*/ 57150 w 47"/>
                <a:gd name="T47" fmla="*/ 112713 h 93"/>
                <a:gd name="T48" fmla="*/ 60325 w 47"/>
                <a:gd name="T49" fmla="*/ 120650 h 93"/>
                <a:gd name="T50" fmla="*/ 63500 w 47"/>
                <a:gd name="T51" fmla="*/ 128588 h 93"/>
                <a:gd name="T52" fmla="*/ 66675 w 47"/>
                <a:gd name="T53" fmla="*/ 138113 h 93"/>
                <a:gd name="T54" fmla="*/ 63500 w 47"/>
                <a:gd name="T55" fmla="*/ 139700 h 93"/>
                <a:gd name="T56" fmla="*/ 60325 w 47"/>
                <a:gd name="T57" fmla="*/ 141288 h 93"/>
                <a:gd name="T58" fmla="*/ 57150 w 47"/>
                <a:gd name="T59" fmla="*/ 142875 h 93"/>
                <a:gd name="T60" fmla="*/ 53975 w 47"/>
                <a:gd name="T61" fmla="*/ 144463 h 93"/>
                <a:gd name="T62" fmla="*/ 50800 w 47"/>
                <a:gd name="T63" fmla="*/ 146050 h 93"/>
                <a:gd name="T64" fmla="*/ 47625 w 47"/>
                <a:gd name="T65" fmla="*/ 146050 h 93"/>
                <a:gd name="T66" fmla="*/ 44450 w 47"/>
                <a:gd name="T67" fmla="*/ 147638 h 93"/>
                <a:gd name="T68" fmla="*/ 39688 w 47"/>
                <a:gd name="T69" fmla="*/ 147638 h 93"/>
                <a:gd name="T70" fmla="*/ 36513 w 47"/>
                <a:gd name="T71" fmla="*/ 136525 h 93"/>
                <a:gd name="T72" fmla="*/ 33338 w 47"/>
                <a:gd name="T73" fmla="*/ 125413 h 93"/>
                <a:gd name="T74" fmla="*/ 28575 w 47"/>
                <a:gd name="T75" fmla="*/ 115888 h 93"/>
                <a:gd name="T76" fmla="*/ 23813 w 47"/>
                <a:gd name="T77" fmla="*/ 106363 h 93"/>
                <a:gd name="T78" fmla="*/ 19050 w 47"/>
                <a:gd name="T79" fmla="*/ 96838 h 93"/>
                <a:gd name="T80" fmla="*/ 14288 w 47"/>
                <a:gd name="T81" fmla="*/ 90488 h 93"/>
                <a:gd name="T82" fmla="*/ 7938 w 47"/>
                <a:gd name="T83" fmla="*/ 87313 h 93"/>
                <a:gd name="T84" fmla="*/ 0 w 47"/>
                <a:gd name="T85" fmla="*/ 85725 h 93"/>
                <a:gd name="T86" fmla="*/ 0 w 47"/>
                <a:gd name="T87" fmla="*/ 80963 h 93"/>
                <a:gd name="T88" fmla="*/ 11113 w 47"/>
                <a:gd name="T89" fmla="*/ 79375 h 93"/>
                <a:gd name="T90" fmla="*/ 20638 w 47"/>
                <a:gd name="T91" fmla="*/ 76200 h 93"/>
                <a:gd name="T92" fmla="*/ 28575 w 47"/>
                <a:gd name="T93" fmla="*/ 73025 h 93"/>
                <a:gd name="T94" fmla="*/ 34925 w 47"/>
                <a:gd name="T95" fmla="*/ 66675 h 93"/>
                <a:gd name="T96" fmla="*/ 39688 w 47"/>
                <a:gd name="T97" fmla="*/ 61913 h 93"/>
                <a:gd name="T98" fmla="*/ 42863 w 47"/>
                <a:gd name="T99" fmla="*/ 53975 h 93"/>
                <a:gd name="T100" fmla="*/ 44450 w 47"/>
                <a:gd name="T101" fmla="*/ 47625 h 93"/>
                <a:gd name="T102" fmla="*/ 44450 w 47"/>
                <a:gd name="T103" fmla="*/ 39688 h 93"/>
                <a:gd name="T104" fmla="*/ 44450 w 47"/>
                <a:gd name="T105" fmla="*/ 33338 h 93"/>
                <a:gd name="T106" fmla="*/ 41275 w 47"/>
                <a:gd name="T107" fmla="*/ 26988 h 93"/>
                <a:gd name="T108" fmla="*/ 38100 w 47"/>
                <a:gd name="T109" fmla="*/ 20638 h 93"/>
                <a:gd name="T110" fmla="*/ 33338 w 47"/>
                <a:gd name="T111" fmla="*/ 15875 h 93"/>
                <a:gd name="T112" fmla="*/ 26988 w 47"/>
                <a:gd name="T113" fmla="*/ 11113 h 93"/>
                <a:gd name="T114" fmla="*/ 19050 w 47"/>
                <a:gd name="T115" fmla="*/ 7938 h 93"/>
                <a:gd name="T116" fmla="*/ 9525 w 47"/>
                <a:gd name="T117" fmla="*/ 6350 h 93"/>
                <a:gd name="T118" fmla="*/ 0 w 47"/>
                <a:gd name="T119" fmla="*/ 4763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" h="93">
                  <a:moveTo>
                    <a:pt x="0" y="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4" y="15"/>
                  </a:lnTo>
                  <a:lnTo>
                    <a:pt x="46" y="20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1" y="43"/>
                  </a:lnTo>
                  <a:lnTo>
                    <a:pt x="37" y="46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29" y="58"/>
                  </a:lnTo>
                  <a:lnTo>
                    <a:pt x="31" y="62"/>
                  </a:lnTo>
                  <a:lnTo>
                    <a:pt x="34" y="66"/>
                  </a:lnTo>
                  <a:lnTo>
                    <a:pt x="36" y="71"/>
                  </a:lnTo>
                  <a:lnTo>
                    <a:pt x="38" y="76"/>
                  </a:lnTo>
                  <a:lnTo>
                    <a:pt x="40" y="81"/>
                  </a:lnTo>
                  <a:lnTo>
                    <a:pt x="42" y="87"/>
                  </a:lnTo>
                  <a:lnTo>
                    <a:pt x="40" y="88"/>
                  </a:lnTo>
                  <a:lnTo>
                    <a:pt x="38" y="89"/>
                  </a:lnTo>
                  <a:lnTo>
                    <a:pt x="36" y="90"/>
                  </a:lnTo>
                  <a:lnTo>
                    <a:pt x="34" y="91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8" y="73"/>
                  </a:lnTo>
                  <a:lnTo>
                    <a:pt x="15" y="67"/>
                  </a:lnTo>
                  <a:lnTo>
                    <a:pt x="12" y="61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7" y="50"/>
                  </a:lnTo>
                  <a:lnTo>
                    <a:pt x="13" y="48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25" y="39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8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4" y="13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2" y="5"/>
                  </a:lnTo>
                  <a:lnTo>
                    <a:pt x="6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7" name="Rectangle 18"/>
            <p:cNvSpPr>
              <a:spLocks noChangeArrowheads="1"/>
            </p:cNvSpPr>
            <p:nvPr/>
          </p:nvSpPr>
          <p:spPr bwMode="auto">
            <a:xfrm>
              <a:off x="407988" y="6599238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8" name="Rectangle 19"/>
            <p:cNvSpPr>
              <a:spLocks noChangeArrowheads="1"/>
            </p:cNvSpPr>
            <p:nvPr/>
          </p:nvSpPr>
          <p:spPr bwMode="auto">
            <a:xfrm>
              <a:off x="407988" y="6659563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9" name="Freeform 20"/>
            <p:cNvSpPr>
              <a:spLocks noEditPoints="1"/>
            </p:cNvSpPr>
            <p:nvPr/>
          </p:nvSpPr>
          <p:spPr bwMode="auto">
            <a:xfrm>
              <a:off x="476250" y="6616700"/>
              <a:ext cx="176213" cy="33338"/>
            </a:xfrm>
            <a:custGeom>
              <a:avLst/>
              <a:gdLst>
                <a:gd name="T0" fmla="*/ 26988 w 111"/>
                <a:gd name="T1" fmla="*/ 4763 h 21"/>
                <a:gd name="T2" fmla="*/ 20638 w 111"/>
                <a:gd name="T3" fmla="*/ 3175 h 21"/>
                <a:gd name="T4" fmla="*/ 15875 w 111"/>
                <a:gd name="T5" fmla="*/ 7938 h 21"/>
                <a:gd name="T6" fmla="*/ 19050 w 111"/>
                <a:gd name="T7" fmla="*/ 12700 h 21"/>
                <a:gd name="T8" fmla="*/ 30163 w 111"/>
                <a:gd name="T9" fmla="*/ 19050 h 21"/>
                <a:gd name="T10" fmla="*/ 28575 w 111"/>
                <a:gd name="T11" fmla="*/ 30163 h 21"/>
                <a:gd name="T12" fmla="*/ 17463 w 111"/>
                <a:gd name="T13" fmla="*/ 33338 h 21"/>
                <a:gd name="T14" fmla="*/ 12700 w 111"/>
                <a:gd name="T15" fmla="*/ 26988 h 21"/>
                <a:gd name="T16" fmla="*/ 17463 w 111"/>
                <a:gd name="T17" fmla="*/ 28575 h 21"/>
                <a:gd name="T18" fmla="*/ 25400 w 111"/>
                <a:gd name="T19" fmla="*/ 26988 h 21"/>
                <a:gd name="T20" fmla="*/ 20638 w 111"/>
                <a:gd name="T21" fmla="*/ 17463 h 21"/>
                <a:gd name="T22" fmla="*/ 14288 w 111"/>
                <a:gd name="T23" fmla="*/ 14288 h 21"/>
                <a:gd name="T24" fmla="*/ 11113 w 111"/>
                <a:gd name="T25" fmla="*/ 7938 h 21"/>
                <a:gd name="T26" fmla="*/ 20638 w 111"/>
                <a:gd name="T27" fmla="*/ 0 h 21"/>
                <a:gd name="T28" fmla="*/ 26988 w 111"/>
                <a:gd name="T29" fmla="*/ 0 h 21"/>
                <a:gd name="T30" fmla="*/ 42863 w 111"/>
                <a:gd name="T31" fmla="*/ 6350 h 21"/>
                <a:gd name="T32" fmla="*/ 41275 w 111"/>
                <a:gd name="T33" fmla="*/ 22225 h 21"/>
                <a:gd name="T34" fmla="*/ 50800 w 111"/>
                <a:gd name="T35" fmla="*/ 28575 h 21"/>
                <a:gd name="T36" fmla="*/ 60325 w 111"/>
                <a:gd name="T37" fmla="*/ 19050 h 21"/>
                <a:gd name="T38" fmla="*/ 55563 w 111"/>
                <a:gd name="T39" fmla="*/ 4763 h 21"/>
                <a:gd name="T40" fmla="*/ 60325 w 111"/>
                <a:gd name="T41" fmla="*/ 3175 h 21"/>
                <a:gd name="T42" fmla="*/ 63500 w 111"/>
                <a:gd name="T43" fmla="*/ 23813 h 21"/>
                <a:gd name="T44" fmla="*/ 47625 w 111"/>
                <a:gd name="T45" fmla="*/ 33338 h 21"/>
                <a:gd name="T46" fmla="*/ 34925 w 111"/>
                <a:gd name="T47" fmla="*/ 20638 h 21"/>
                <a:gd name="T48" fmla="*/ 42863 w 111"/>
                <a:gd name="T49" fmla="*/ 1588 h 21"/>
                <a:gd name="T50" fmla="*/ 98425 w 111"/>
                <a:gd name="T51" fmla="*/ 4763 h 21"/>
                <a:gd name="T52" fmla="*/ 90488 w 111"/>
                <a:gd name="T53" fmla="*/ 3175 h 21"/>
                <a:gd name="T54" fmla="*/ 87313 w 111"/>
                <a:gd name="T55" fmla="*/ 11113 h 21"/>
                <a:gd name="T56" fmla="*/ 92075 w 111"/>
                <a:gd name="T57" fmla="*/ 17463 h 21"/>
                <a:gd name="T58" fmla="*/ 98425 w 111"/>
                <a:gd name="T59" fmla="*/ 12700 h 21"/>
                <a:gd name="T60" fmla="*/ 85725 w 111"/>
                <a:gd name="T61" fmla="*/ 28575 h 21"/>
                <a:gd name="T62" fmla="*/ 93663 w 111"/>
                <a:gd name="T63" fmla="*/ 28575 h 21"/>
                <a:gd name="T64" fmla="*/ 100013 w 111"/>
                <a:gd name="T65" fmla="*/ 15875 h 21"/>
                <a:gd name="T66" fmla="*/ 93663 w 111"/>
                <a:gd name="T67" fmla="*/ 20638 h 21"/>
                <a:gd name="T68" fmla="*/ 84138 w 111"/>
                <a:gd name="T69" fmla="*/ 15875 h 21"/>
                <a:gd name="T70" fmla="*/ 85725 w 111"/>
                <a:gd name="T71" fmla="*/ 3175 h 21"/>
                <a:gd name="T72" fmla="*/ 98425 w 111"/>
                <a:gd name="T73" fmla="*/ 0 h 21"/>
                <a:gd name="T74" fmla="*/ 104775 w 111"/>
                <a:gd name="T75" fmla="*/ 17463 h 21"/>
                <a:gd name="T76" fmla="*/ 93663 w 111"/>
                <a:gd name="T77" fmla="*/ 31750 h 21"/>
                <a:gd name="T78" fmla="*/ 85725 w 111"/>
                <a:gd name="T79" fmla="*/ 31750 h 21"/>
                <a:gd name="T80" fmla="*/ 115888 w 111"/>
                <a:gd name="T81" fmla="*/ 6350 h 21"/>
                <a:gd name="T82" fmla="*/ 114300 w 111"/>
                <a:gd name="T83" fmla="*/ 22225 h 21"/>
                <a:gd name="T84" fmla="*/ 120650 w 111"/>
                <a:gd name="T85" fmla="*/ 30163 h 21"/>
                <a:gd name="T86" fmla="*/ 127000 w 111"/>
                <a:gd name="T87" fmla="*/ 19050 h 21"/>
                <a:gd name="T88" fmla="*/ 123825 w 111"/>
                <a:gd name="T89" fmla="*/ 4763 h 21"/>
                <a:gd name="T90" fmla="*/ 127000 w 111"/>
                <a:gd name="T91" fmla="*/ 3175 h 21"/>
                <a:gd name="T92" fmla="*/ 130175 w 111"/>
                <a:gd name="T93" fmla="*/ 23813 h 21"/>
                <a:gd name="T94" fmla="*/ 119063 w 111"/>
                <a:gd name="T95" fmla="*/ 33338 h 21"/>
                <a:gd name="T96" fmla="*/ 109538 w 111"/>
                <a:gd name="T97" fmla="*/ 20638 h 21"/>
                <a:gd name="T98" fmla="*/ 114300 w 111"/>
                <a:gd name="T99" fmla="*/ 1588 h 21"/>
                <a:gd name="T100" fmla="*/ 142875 w 111"/>
                <a:gd name="T101" fmla="*/ 6350 h 21"/>
                <a:gd name="T102" fmla="*/ 141288 w 111"/>
                <a:gd name="T103" fmla="*/ 22225 h 21"/>
                <a:gd name="T104" fmla="*/ 147638 w 111"/>
                <a:gd name="T105" fmla="*/ 30163 h 21"/>
                <a:gd name="T106" fmla="*/ 153988 w 111"/>
                <a:gd name="T107" fmla="*/ 19050 h 21"/>
                <a:gd name="T108" fmla="*/ 150813 w 111"/>
                <a:gd name="T109" fmla="*/ 4763 h 21"/>
                <a:gd name="T110" fmla="*/ 153988 w 111"/>
                <a:gd name="T111" fmla="*/ 3175 h 21"/>
                <a:gd name="T112" fmla="*/ 157163 w 111"/>
                <a:gd name="T113" fmla="*/ 23813 h 21"/>
                <a:gd name="T114" fmla="*/ 146050 w 111"/>
                <a:gd name="T115" fmla="*/ 33338 h 21"/>
                <a:gd name="T116" fmla="*/ 136525 w 111"/>
                <a:gd name="T117" fmla="*/ 20638 h 21"/>
                <a:gd name="T118" fmla="*/ 141288 w 111"/>
                <a:gd name="T119" fmla="*/ 1588 h 21"/>
                <a:gd name="T120" fmla="*/ 173038 w 111"/>
                <a:gd name="T121" fmla="*/ 0 h 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1" h="21">
                  <a:moveTo>
                    <a:pt x="0" y="0"/>
                  </a:moveTo>
                  <a:lnTo>
                    <a:pt x="3" y="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0"/>
                  </a:lnTo>
                  <a:close/>
                  <a:moveTo>
                    <a:pt x="18" y="1"/>
                  </a:move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8" y="17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5" y="13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1"/>
                  </a:lnTo>
                  <a:close/>
                  <a:moveTo>
                    <a:pt x="31" y="2"/>
                  </a:move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close/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  <a:moveTo>
                    <a:pt x="63" y="6"/>
                  </a:moveTo>
                  <a:lnTo>
                    <a:pt x="63" y="6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63" y="6"/>
                  </a:lnTo>
                  <a:close/>
                  <a:moveTo>
                    <a:pt x="53" y="20"/>
                  </a:moveTo>
                  <a:lnTo>
                    <a:pt x="53" y="18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8"/>
                  </a:lnTo>
                  <a:lnTo>
                    <a:pt x="59" y="18"/>
                  </a:lnTo>
                  <a:lnTo>
                    <a:pt x="60" y="18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6" y="13"/>
                  </a:lnTo>
                  <a:lnTo>
                    <a:pt x="55" y="12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8" y="21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3" y="20"/>
                  </a:lnTo>
                  <a:close/>
                  <a:moveTo>
                    <a:pt x="76" y="2"/>
                  </a:moveTo>
                  <a:lnTo>
                    <a:pt x="75" y="2"/>
                  </a:lnTo>
                  <a:lnTo>
                    <a:pt x="74" y="2"/>
                  </a:lnTo>
                  <a:lnTo>
                    <a:pt x="74" y="3"/>
                  </a:lnTo>
                  <a:lnTo>
                    <a:pt x="73" y="3"/>
                  </a:lnTo>
                  <a:lnTo>
                    <a:pt x="73" y="4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2" y="9"/>
                  </a:lnTo>
                  <a:lnTo>
                    <a:pt x="72" y="10"/>
                  </a:lnTo>
                  <a:lnTo>
                    <a:pt x="72" y="11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2" y="15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8"/>
                  </a:lnTo>
                  <a:lnTo>
                    <a:pt x="78" y="18"/>
                  </a:lnTo>
                  <a:lnTo>
                    <a:pt x="78" y="17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7" y="2"/>
                  </a:lnTo>
                  <a:lnTo>
                    <a:pt x="76" y="2"/>
                  </a:lnTo>
                  <a:close/>
                  <a:moveTo>
                    <a:pt x="76" y="0"/>
                  </a:move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1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2" y="7"/>
                  </a:lnTo>
                  <a:lnTo>
                    <a:pt x="83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8" y="20"/>
                  </a:lnTo>
                  <a:lnTo>
                    <a:pt x="77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3" y="20"/>
                  </a:lnTo>
                  <a:lnTo>
                    <a:pt x="72" y="20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69" y="10"/>
                  </a:lnTo>
                  <a:lnTo>
                    <a:pt x="69" y="9"/>
                  </a:lnTo>
                  <a:lnTo>
                    <a:pt x="69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71" y="2"/>
                  </a:lnTo>
                  <a:lnTo>
                    <a:pt x="72" y="1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close/>
                  <a:moveTo>
                    <a:pt x="93" y="2"/>
                  </a:moveTo>
                  <a:lnTo>
                    <a:pt x="92" y="2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89" y="5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1" y="18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18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7" y="9"/>
                  </a:lnTo>
                  <a:lnTo>
                    <a:pt x="97" y="8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6" y="5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4" y="2"/>
                  </a:lnTo>
                  <a:lnTo>
                    <a:pt x="93" y="2"/>
                  </a:lnTo>
                  <a:close/>
                  <a:moveTo>
                    <a:pt x="93" y="0"/>
                  </a:move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9" y="5"/>
                  </a:lnTo>
                  <a:lnTo>
                    <a:pt x="99" y="6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99" y="13"/>
                  </a:lnTo>
                  <a:lnTo>
                    <a:pt x="99" y="14"/>
                  </a:lnTo>
                  <a:lnTo>
                    <a:pt x="99" y="15"/>
                  </a:lnTo>
                  <a:lnTo>
                    <a:pt x="99" y="16"/>
                  </a:lnTo>
                  <a:lnTo>
                    <a:pt x="98" y="17"/>
                  </a:lnTo>
                  <a:lnTo>
                    <a:pt x="98" y="18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5" y="20"/>
                  </a:lnTo>
                  <a:lnTo>
                    <a:pt x="94" y="21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0" y="20"/>
                  </a:lnTo>
                  <a:lnTo>
                    <a:pt x="89" y="20"/>
                  </a:lnTo>
                  <a:lnTo>
                    <a:pt x="88" y="19"/>
                  </a:lnTo>
                  <a:lnTo>
                    <a:pt x="87" y="18"/>
                  </a:lnTo>
                  <a:lnTo>
                    <a:pt x="87" y="17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0"/>
                  </a:lnTo>
                  <a:lnTo>
                    <a:pt x="109" y="20"/>
                  </a:lnTo>
                  <a:lnTo>
                    <a:pt x="109" y="3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0" name="Freeform 21"/>
            <p:cNvSpPr>
              <a:spLocks noEditPoints="1"/>
            </p:cNvSpPr>
            <p:nvPr/>
          </p:nvSpPr>
          <p:spPr bwMode="auto">
            <a:xfrm>
              <a:off x="361950" y="6208713"/>
              <a:ext cx="250825" cy="287338"/>
            </a:xfrm>
            <a:custGeom>
              <a:avLst/>
              <a:gdLst>
                <a:gd name="T0" fmla="*/ 7938 w 158"/>
                <a:gd name="T1" fmla="*/ 242888 h 181"/>
                <a:gd name="T2" fmla="*/ 23813 w 158"/>
                <a:gd name="T3" fmla="*/ 239713 h 181"/>
                <a:gd name="T4" fmla="*/ 14288 w 158"/>
                <a:gd name="T5" fmla="*/ 230188 h 181"/>
                <a:gd name="T6" fmla="*/ 1588 w 158"/>
                <a:gd name="T7" fmla="*/ 234950 h 181"/>
                <a:gd name="T8" fmla="*/ 23813 w 158"/>
                <a:gd name="T9" fmla="*/ 228600 h 181"/>
                <a:gd name="T10" fmla="*/ 19050 w 158"/>
                <a:gd name="T11" fmla="*/ 247650 h 181"/>
                <a:gd name="T12" fmla="*/ 12700 w 158"/>
                <a:gd name="T13" fmla="*/ 212725 h 181"/>
                <a:gd name="T14" fmla="*/ 19050 w 158"/>
                <a:gd name="T15" fmla="*/ 180975 h 181"/>
                <a:gd name="T16" fmla="*/ 3175 w 158"/>
                <a:gd name="T17" fmla="*/ 188913 h 181"/>
                <a:gd name="T18" fmla="*/ 17463 w 158"/>
                <a:gd name="T19" fmla="*/ 176213 h 181"/>
                <a:gd name="T20" fmla="*/ 3175 w 158"/>
                <a:gd name="T21" fmla="*/ 166688 h 181"/>
                <a:gd name="T22" fmla="*/ 11113 w 158"/>
                <a:gd name="T23" fmla="*/ 149225 h 181"/>
                <a:gd name="T24" fmla="*/ 14288 w 158"/>
                <a:gd name="T25" fmla="*/ 153988 h 181"/>
                <a:gd name="T26" fmla="*/ 25400 w 158"/>
                <a:gd name="T27" fmla="*/ 146050 h 181"/>
                <a:gd name="T28" fmla="*/ 31750 w 158"/>
                <a:gd name="T29" fmla="*/ 157163 h 181"/>
                <a:gd name="T30" fmla="*/ 26988 w 158"/>
                <a:gd name="T31" fmla="*/ 158750 h 181"/>
                <a:gd name="T32" fmla="*/ 28575 w 158"/>
                <a:gd name="T33" fmla="*/ 150813 h 181"/>
                <a:gd name="T34" fmla="*/ 19050 w 158"/>
                <a:gd name="T35" fmla="*/ 153988 h 181"/>
                <a:gd name="T36" fmla="*/ 9525 w 158"/>
                <a:gd name="T37" fmla="*/ 155575 h 181"/>
                <a:gd name="T38" fmla="*/ 9525 w 158"/>
                <a:gd name="T39" fmla="*/ 144463 h 181"/>
                <a:gd name="T40" fmla="*/ 30163 w 158"/>
                <a:gd name="T41" fmla="*/ 115888 h 181"/>
                <a:gd name="T42" fmla="*/ 20638 w 158"/>
                <a:gd name="T43" fmla="*/ 120650 h 181"/>
                <a:gd name="T44" fmla="*/ 31750 w 158"/>
                <a:gd name="T45" fmla="*/ 112713 h 181"/>
                <a:gd name="T46" fmla="*/ 34925 w 158"/>
                <a:gd name="T47" fmla="*/ 117475 h 181"/>
                <a:gd name="T48" fmla="*/ 33338 w 158"/>
                <a:gd name="T49" fmla="*/ 122238 h 181"/>
                <a:gd name="T50" fmla="*/ 57150 w 158"/>
                <a:gd name="T51" fmla="*/ 103188 h 181"/>
                <a:gd name="T52" fmla="*/ 50800 w 158"/>
                <a:gd name="T53" fmla="*/ 74613 h 181"/>
                <a:gd name="T54" fmla="*/ 57150 w 158"/>
                <a:gd name="T55" fmla="*/ 90488 h 181"/>
                <a:gd name="T56" fmla="*/ 68263 w 158"/>
                <a:gd name="T57" fmla="*/ 84138 h 181"/>
                <a:gd name="T58" fmla="*/ 69850 w 158"/>
                <a:gd name="T59" fmla="*/ 85725 h 181"/>
                <a:gd name="T60" fmla="*/ 49213 w 158"/>
                <a:gd name="T61" fmla="*/ 90488 h 181"/>
                <a:gd name="T62" fmla="*/ 50800 w 158"/>
                <a:gd name="T63" fmla="*/ 69850 h 181"/>
                <a:gd name="T64" fmla="*/ 80963 w 158"/>
                <a:gd name="T65" fmla="*/ 46038 h 181"/>
                <a:gd name="T66" fmla="*/ 74613 w 158"/>
                <a:gd name="T67" fmla="*/ 50800 h 181"/>
                <a:gd name="T68" fmla="*/ 79375 w 158"/>
                <a:gd name="T69" fmla="*/ 53975 h 181"/>
                <a:gd name="T70" fmla="*/ 92075 w 158"/>
                <a:gd name="T71" fmla="*/ 57150 h 181"/>
                <a:gd name="T72" fmla="*/ 87313 w 158"/>
                <a:gd name="T73" fmla="*/ 68263 h 181"/>
                <a:gd name="T74" fmla="*/ 85725 w 158"/>
                <a:gd name="T75" fmla="*/ 65088 h 181"/>
                <a:gd name="T76" fmla="*/ 88900 w 158"/>
                <a:gd name="T77" fmla="*/ 58738 h 181"/>
                <a:gd name="T78" fmla="*/ 77788 w 158"/>
                <a:gd name="T79" fmla="*/ 58738 h 181"/>
                <a:gd name="T80" fmla="*/ 71438 w 158"/>
                <a:gd name="T81" fmla="*/ 49213 h 181"/>
                <a:gd name="T82" fmla="*/ 79375 w 158"/>
                <a:gd name="T83" fmla="*/ 42863 h 181"/>
                <a:gd name="T84" fmla="*/ 128588 w 158"/>
                <a:gd name="T85" fmla="*/ 41275 h 181"/>
                <a:gd name="T86" fmla="*/ 139700 w 158"/>
                <a:gd name="T87" fmla="*/ 17463 h 181"/>
                <a:gd name="T88" fmla="*/ 134938 w 158"/>
                <a:gd name="T89" fmla="*/ 12700 h 181"/>
                <a:gd name="T90" fmla="*/ 142875 w 158"/>
                <a:gd name="T91" fmla="*/ 19050 h 181"/>
                <a:gd name="T92" fmla="*/ 142875 w 158"/>
                <a:gd name="T93" fmla="*/ 23813 h 181"/>
                <a:gd name="T94" fmla="*/ 136525 w 158"/>
                <a:gd name="T95" fmla="*/ 25400 h 181"/>
                <a:gd name="T96" fmla="*/ 188913 w 158"/>
                <a:gd name="T97" fmla="*/ 11113 h 181"/>
                <a:gd name="T98" fmla="*/ 188913 w 158"/>
                <a:gd name="T99" fmla="*/ 3175 h 181"/>
                <a:gd name="T100" fmla="*/ 193675 w 158"/>
                <a:gd name="T101" fmla="*/ 3175 h 181"/>
                <a:gd name="T102" fmla="*/ 190500 w 158"/>
                <a:gd name="T103" fmla="*/ 12700 h 181"/>
                <a:gd name="T104" fmla="*/ 190500 w 158"/>
                <a:gd name="T105" fmla="*/ 15875 h 181"/>
                <a:gd name="T106" fmla="*/ 214313 w 158"/>
                <a:gd name="T107" fmla="*/ 25400 h 181"/>
                <a:gd name="T108" fmla="*/ 206375 w 158"/>
                <a:gd name="T109" fmla="*/ 23813 h 181"/>
                <a:gd name="T110" fmla="*/ 207963 w 158"/>
                <a:gd name="T111" fmla="*/ 1588 h 181"/>
                <a:gd name="T112" fmla="*/ 225425 w 158"/>
                <a:gd name="T113" fmla="*/ 12700 h 181"/>
                <a:gd name="T114" fmla="*/ 212725 w 158"/>
                <a:gd name="T115" fmla="*/ 3175 h 181"/>
                <a:gd name="T116" fmla="*/ 207963 w 158"/>
                <a:gd name="T117" fmla="*/ 20638 h 181"/>
                <a:gd name="T118" fmla="*/ 220663 w 158"/>
                <a:gd name="T119" fmla="*/ 17463 h 181"/>
                <a:gd name="T120" fmla="*/ 236538 w 158"/>
                <a:gd name="T121" fmla="*/ 19050 h 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8" h="181">
                  <a:moveTo>
                    <a:pt x="10" y="181"/>
                  </a:moveTo>
                  <a:lnTo>
                    <a:pt x="9" y="179"/>
                  </a:lnTo>
                  <a:lnTo>
                    <a:pt x="22" y="173"/>
                  </a:lnTo>
                  <a:lnTo>
                    <a:pt x="20" y="168"/>
                  </a:lnTo>
                  <a:lnTo>
                    <a:pt x="21" y="167"/>
                  </a:lnTo>
                  <a:lnTo>
                    <a:pt x="25" y="175"/>
                  </a:lnTo>
                  <a:lnTo>
                    <a:pt x="10" y="181"/>
                  </a:lnTo>
                  <a:close/>
                  <a:moveTo>
                    <a:pt x="6" y="169"/>
                  </a:moveTo>
                  <a:lnTo>
                    <a:pt x="5" y="167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9" y="156"/>
                  </a:lnTo>
                  <a:lnTo>
                    <a:pt x="21" y="165"/>
                  </a:lnTo>
                  <a:lnTo>
                    <a:pt x="6" y="169"/>
                  </a:lnTo>
                  <a:close/>
                  <a:moveTo>
                    <a:pt x="3" y="151"/>
                  </a:moveTo>
                  <a:lnTo>
                    <a:pt x="3" y="151"/>
                  </a:lnTo>
                  <a:lnTo>
                    <a:pt x="3" y="152"/>
                  </a:lnTo>
                  <a:lnTo>
                    <a:pt x="4" y="152"/>
                  </a:lnTo>
                  <a:lnTo>
                    <a:pt x="4" y="153"/>
                  </a:lnTo>
                  <a:lnTo>
                    <a:pt x="5" y="153"/>
                  </a:lnTo>
                  <a:lnTo>
                    <a:pt x="5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8" y="155"/>
                  </a:lnTo>
                  <a:lnTo>
                    <a:pt x="9" y="155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2" y="154"/>
                  </a:lnTo>
                  <a:lnTo>
                    <a:pt x="13" y="154"/>
                  </a:lnTo>
                  <a:lnTo>
                    <a:pt x="13" y="153"/>
                  </a:lnTo>
                  <a:lnTo>
                    <a:pt x="14" y="153"/>
                  </a:lnTo>
                  <a:lnTo>
                    <a:pt x="15" y="152"/>
                  </a:lnTo>
                  <a:lnTo>
                    <a:pt x="15" y="151"/>
                  </a:lnTo>
                  <a:lnTo>
                    <a:pt x="16" y="151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6" y="148"/>
                  </a:lnTo>
                  <a:lnTo>
                    <a:pt x="15" y="147"/>
                  </a:lnTo>
                  <a:lnTo>
                    <a:pt x="15" y="146"/>
                  </a:lnTo>
                  <a:lnTo>
                    <a:pt x="14" y="146"/>
                  </a:lnTo>
                  <a:lnTo>
                    <a:pt x="13" y="145"/>
                  </a:lnTo>
                  <a:lnTo>
                    <a:pt x="12" y="145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9" y="145"/>
                  </a:lnTo>
                  <a:lnTo>
                    <a:pt x="8" y="145"/>
                  </a:lnTo>
                  <a:lnTo>
                    <a:pt x="7" y="145"/>
                  </a:lnTo>
                  <a:lnTo>
                    <a:pt x="6" y="146"/>
                  </a:lnTo>
                  <a:lnTo>
                    <a:pt x="5" y="146"/>
                  </a:lnTo>
                  <a:lnTo>
                    <a:pt x="5" y="147"/>
                  </a:lnTo>
                  <a:lnTo>
                    <a:pt x="4" y="147"/>
                  </a:lnTo>
                  <a:lnTo>
                    <a:pt x="4" y="148"/>
                  </a:lnTo>
                  <a:lnTo>
                    <a:pt x="3" y="148"/>
                  </a:lnTo>
                  <a:lnTo>
                    <a:pt x="3" y="149"/>
                  </a:lnTo>
                  <a:lnTo>
                    <a:pt x="3" y="150"/>
                  </a:lnTo>
                  <a:lnTo>
                    <a:pt x="3" y="151"/>
                  </a:lnTo>
                  <a:close/>
                  <a:moveTo>
                    <a:pt x="1" y="151"/>
                  </a:moveTo>
                  <a:lnTo>
                    <a:pt x="1" y="150"/>
                  </a:lnTo>
                  <a:lnTo>
                    <a:pt x="1" y="149"/>
                  </a:lnTo>
                  <a:lnTo>
                    <a:pt x="1" y="148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6" y="143"/>
                  </a:lnTo>
                  <a:lnTo>
                    <a:pt x="7" y="143"/>
                  </a:lnTo>
                  <a:lnTo>
                    <a:pt x="8" y="143"/>
                  </a:lnTo>
                  <a:lnTo>
                    <a:pt x="9" y="142"/>
                  </a:lnTo>
                  <a:lnTo>
                    <a:pt x="10" y="142"/>
                  </a:lnTo>
                  <a:lnTo>
                    <a:pt x="11" y="142"/>
                  </a:lnTo>
                  <a:lnTo>
                    <a:pt x="12" y="142"/>
                  </a:lnTo>
                  <a:lnTo>
                    <a:pt x="12" y="143"/>
                  </a:lnTo>
                  <a:lnTo>
                    <a:pt x="13" y="143"/>
                  </a:lnTo>
                  <a:lnTo>
                    <a:pt x="14" y="143"/>
                  </a:lnTo>
                  <a:lnTo>
                    <a:pt x="15" y="144"/>
                  </a:lnTo>
                  <a:lnTo>
                    <a:pt x="16" y="145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48"/>
                  </a:lnTo>
                  <a:lnTo>
                    <a:pt x="18" y="149"/>
                  </a:lnTo>
                  <a:lnTo>
                    <a:pt x="18" y="150"/>
                  </a:lnTo>
                  <a:lnTo>
                    <a:pt x="17" y="151"/>
                  </a:lnTo>
                  <a:lnTo>
                    <a:pt x="17" y="152"/>
                  </a:lnTo>
                  <a:lnTo>
                    <a:pt x="17" y="153"/>
                  </a:lnTo>
                  <a:lnTo>
                    <a:pt x="16" y="154"/>
                  </a:lnTo>
                  <a:lnTo>
                    <a:pt x="15" y="155"/>
                  </a:lnTo>
                  <a:lnTo>
                    <a:pt x="14" y="156"/>
                  </a:lnTo>
                  <a:lnTo>
                    <a:pt x="13" y="156"/>
                  </a:lnTo>
                  <a:lnTo>
                    <a:pt x="12" y="156"/>
                  </a:lnTo>
                  <a:lnTo>
                    <a:pt x="11" y="157"/>
                  </a:lnTo>
                  <a:lnTo>
                    <a:pt x="10" y="157"/>
                  </a:lnTo>
                  <a:lnTo>
                    <a:pt x="9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5" y="156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2" y="154"/>
                  </a:lnTo>
                  <a:lnTo>
                    <a:pt x="2" y="153"/>
                  </a:lnTo>
                  <a:lnTo>
                    <a:pt x="2" y="152"/>
                  </a:lnTo>
                  <a:lnTo>
                    <a:pt x="1" y="151"/>
                  </a:lnTo>
                  <a:close/>
                  <a:moveTo>
                    <a:pt x="0" y="141"/>
                  </a:moveTo>
                  <a:lnTo>
                    <a:pt x="0" y="138"/>
                  </a:lnTo>
                  <a:lnTo>
                    <a:pt x="8" y="134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9" y="132"/>
                  </a:lnTo>
                  <a:lnTo>
                    <a:pt x="16" y="132"/>
                  </a:lnTo>
                  <a:lnTo>
                    <a:pt x="16" y="134"/>
                  </a:lnTo>
                  <a:lnTo>
                    <a:pt x="9" y="135"/>
                  </a:lnTo>
                  <a:lnTo>
                    <a:pt x="0" y="141"/>
                  </a:lnTo>
                  <a:close/>
                  <a:moveTo>
                    <a:pt x="2" y="121"/>
                  </a:moveTo>
                  <a:lnTo>
                    <a:pt x="14" y="122"/>
                  </a:lnTo>
                  <a:lnTo>
                    <a:pt x="14" y="120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4" y="117"/>
                  </a:lnTo>
                  <a:lnTo>
                    <a:pt x="14" y="116"/>
                  </a:lnTo>
                  <a:lnTo>
                    <a:pt x="13" y="116"/>
                  </a:lnTo>
                  <a:lnTo>
                    <a:pt x="13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9" y="114"/>
                  </a:lnTo>
                  <a:lnTo>
                    <a:pt x="8" y="113"/>
                  </a:lnTo>
                  <a:lnTo>
                    <a:pt x="7" y="114"/>
                  </a:lnTo>
                  <a:lnTo>
                    <a:pt x="6" y="114"/>
                  </a:lnTo>
                  <a:lnTo>
                    <a:pt x="5" y="114"/>
                  </a:lnTo>
                  <a:lnTo>
                    <a:pt x="4" y="114"/>
                  </a:lnTo>
                  <a:lnTo>
                    <a:pt x="4" y="115"/>
                  </a:lnTo>
                  <a:lnTo>
                    <a:pt x="3" y="116"/>
                  </a:lnTo>
                  <a:lnTo>
                    <a:pt x="3" y="117"/>
                  </a:lnTo>
                  <a:lnTo>
                    <a:pt x="2" y="117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21"/>
                  </a:lnTo>
                  <a:close/>
                  <a:moveTo>
                    <a:pt x="0" y="123"/>
                  </a:moveTo>
                  <a:lnTo>
                    <a:pt x="0" y="119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6" y="111"/>
                  </a:lnTo>
                  <a:lnTo>
                    <a:pt x="7" y="111"/>
                  </a:lnTo>
                  <a:lnTo>
                    <a:pt x="8" y="111"/>
                  </a:lnTo>
                  <a:lnTo>
                    <a:pt x="9" y="111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3" y="112"/>
                  </a:lnTo>
                  <a:lnTo>
                    <a:pt x="13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6" y="120"/>
                  </a:lnTo>
                  <a:lnTo>
                    <a:pt x="16" y="121"/>
                  </a:lnTo>
                  <a:lnTo>
                    <a:pt x="16" y="124"/>
                  </a:lnTo>
                  <a:lnTo>
                    <a:pt x="0" y="123"/>
                  </a:lnTo>
                  <a:close/>
                  <a:moveTo>
                    <a:pt x="2" y="105"/>
                  </a:moveTo>
                  <a:lnTo>
                    <a:pt x="3" y="103"/>
                  </a:lnTo>
                  <a:lnTo>
                    <a:pt x="8" y="105"/>
                  </a:lnTo>
                  <a:lnTo>
                    <a:pt x="7" y="107"/>
                  </a:lnTo>
                  <a:lnTo>
                    <a:pt x="2" y="105"/>
                  </a:lnTo>
                  <a:close/>
                  <a:moveTo>
                    <a:pt x="7" y="90"/>
                  </a:moveTo>
                  <a:lnTo>
                    <a:pt x="8" y="91"/>
                  </a:lnTo>
                  <a:lnTo>
                    <a:pt x="8" y="92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9" y="97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4" y="92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9" y="93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20" y="96"/>
                  </a:lnTo>
                  <a:lnTo>
                    <a:pt x="20" y="97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0" y="100"/>
                  </a:lnTo>
                  <a:lnTo>
                    <a:pt x="19" y="101"/>
                  </a:lnTo>
                  <a:lnTo>
                    <a:pt x="19" y="102"/>
                  </a:lnTo>
                  <a:lnTo>
                    <a:pt x="17" y="101"/>
                  </a:lnTo>
                  <a:lnTo>
                    <a:pt x="17" y="100"/>
                  </a:lnTo>
                  <a:lnTo>
                    <a:pt x="18" y="100"/>
                  </a:lnTo>
                  <a:lnTo>
                    <a:pt x="18" y="99"/>
                  </a:lnTo>
                  <a:lnTo>
                    <a:pt x="18" y="98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7" y="95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3" y="97"/>
                  </a:lnTo>
                  <a:lnTo>
                    <a:pt x="12" y="97"/>
                  </a:lnTo>
                  <a:lnTo>
                    <a:pt x="12" y="98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0" y="99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7" y="99"/>
                  </a:lnTo>
                  <a:lnTo>
                    <a:pt x="6" y="98"/>
                  </a:lnTo>
                  <a:lnTo>
                    <a:pt x="5" y="97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2"/>
                  </a:lnTo>
                  <a:lnTo>
                    <a:pt x="6" y="92"/>
                  </a:lnTo>
                  <a:lnTo>
                    <a:pt x="6" y="91"/>
                  </a:lnTo>
                  <a:lnTo>
                    <a:pt x="6" y="90"/>
                  </a:lnTo>
                  <a:lnTo>
                    <a:pt x="7" y="90"/>
                  </a:lnTo>
                  <a:close/>
                  <a:moveTo>
                    <a:pt x="13" y="76"/>
                  </a:moveTo>
                  <a:lnTo>
                    <a:pt x="18" y="78"/>
                  </a:lnTo>
                  <a:lnTo>
                    <a:pt x="19" y="77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5" y="74"/>
                  </a:lnTo>
                  <a:lnTo>
                    <a:pt x="14" y="74"/>
                  </a:lnTo>
                  <a:lnTo>
                    <a:pt x="13" y="76"/>
                  </a:lnTo>
                  <a:close/>
                  <a:moveTo>
                    <a:pt x="11" y="77"/>
                  </a:moveTo>
                  <a:lnTo>
                    <a:pt x="13" y="73"/>
                  </a:lnTo>
                  <a:lnTo>
                    <a:pt x="13" y="72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9" y="71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30" y="74"/>
                  </a:lnTo>
                  <a:lnTo>
                    <a:pt x="29" y="77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21" y="77"/>
                  </a:lnTo>
                  <a:lnTo>
                    <a:pt x="20" y="78"/>
                  </a:lnTo>
                  <a:lnTo>
                    <a:pt x="20" y="79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11" y="77"/>
                  </a:lnTo>
                  <a:close/>
                  <a:moveTo>
                    <a:pt x="18" y="64"/>
                  </a:moveTo>
                  <a:lnTo>
                    <a:pt x="22" y="57"/>
                  </a:lnTo>
                  <a:lnTo>
                    <a:pt x="24" y="57"/>
                  </a:lnTo>
                  <a:lnTo>
                    <a:pt x="20" y="63"/>
                  </a:lnTo>
                  <a:lnTo>
                    <a:pt x="25" y="65"/>
                  </a:lnTo>
                  <a:lnTo>
                    <a:pt x="28" y="60"/>
                  </a:lnTo>
                  <a:lnTo>
                    <a:pt x="29" y="61"/>
                  </a:lnTo>
                  <a:lnTo>
                    <a:pt x="26" y="66"/>
                  </a:lnTo>
                  <a:lnTo>
                    <a:pt x="31" y="69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1" y="72"/>
                  </a:lnTo>
                  <a:lnTo>
                    <a:pt x="18" y="64"/>
                  </a:lnTo>
                  <a:close/>
                  <a:moveTo>
                    <a:pt x="34" y="42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4" y="45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1" y="53"/>
                  </a:lnTo>
                  <a:lnTo>
                    <a:pt x="32" y="54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3"/>
                  </a:lnTo>
                  <a:lnTo>
                    <a:pt x="43" y="53"/>
                  </a:lnTo>
                  <a:lnTo>
                    <a:pt x="43" y="52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0"/>
                  </a:lnTo>
                  <a:lnTo>
                    <a:pt x="39" y="46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5" y="53"/>
                  </a:lnTo>
                  <a:lnTo>
                    <a:pt x="44" y="53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0" y="58"/>
                  </a:lnTo>
                  <a:lnTo>
                    <a:pt x="39" y="59"/>
                  </a:lnTo>
                  <a:lnTo>
                    <a:pt x="38" y="59"/>
                  </a:lnTo>
                  <a:lnTo>
                    <a:pt x="37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1" y="57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9" y="52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9" y="50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4" y="42"/>
                  </a:lnTo>
                  <a:close/>
                  <a:moveTo>
                    <a:pt x="38" y="38"/>
                  </a:moveTo>
                  <a:lnTo>
                    <a:pt x="39" y="36"/>
                  </a:lnTo>
                  <a:lnTo>
                    <a:pt x="51" y="47"/>
                  </a:lnTo>
                  <a:lnTo>
                    <a:pt x="49" y="49"/>
                  </a:lnTo>
                  <a:lnTo>
                    <a:pt x="38" y="38"/>
                  </a:lnTo>
                  <a:close/>
                  <a:moveTo>
                    <a:pt x="50" y="27"/>
                  </a:moveTo>
                  <a:lnTo>
                    <a:pt x="51" y="29"/>
                  </a:lnTo>
                  <a:lnTo>
                    <a:pt x="50" y="29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9" y="34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2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5" y="34"/>
                  </a:lnTo>
                  <a:lnTo>
                    <a:pt x="56" y="34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6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6" y="42"/>
                  </a:lnTo>
                  <a:lnTo>
                    <a:pt x="56" y="43"/>
                  </a:lnTo>
                  <a:lnTo>
                    <a:pt x="55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3" y="44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5" y="41"/>
                  </a:lnTo>
                  <a:lnTo>
                    <a:pt x="56" y="40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7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4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6" y="30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50" y="27"/>
                  </a:lnTo>
                  <a:close/>
                  <a:moveTo>
                    <a:pt x="53" y="25"/>
                  </a:moveTo>
                  <a:lnTo>
                    <a:pt x="62" y="18"/>
                  </a:lnTo>
                  <a:lnTo>
                    <a:pt x="63" y="20"/>
                  </a:lnTo>
                  <a:lnTo>
                    <a:pt x="60" y="22"/>
                  </a:lnTo>
                  <a:lnTo>
                    <a:pt x="67" y="34"/>
                  </a:lnTo>
                  <a:lnTo>
                    <a:pt x="66" y="35"/>
                  </a:lnTo>
                  <a:lnTo>
                    <a:pt x="58" y="24"/>
                  </a:lnTo>
                  <a:lnTo>
                    <a:pt x="54" y="26"/>
                  </a:lnTo>
                  <a:lnTo>
                    <a:pt x="53" y="25"/>
                  </a:lnTo>
                  <a:close/>
                  <a:moveTo>
                    <a:pt x="66" y="16"/>
                  </a:moveTo>
                  <a:lnTo>
                    <a:pt x="74" y="12"/>
                  </a:lnTo>
                  <a:lnTo>
                    <a:pt x="74" y="14"/>
                  </a:lnTo>
                  <a:lnTo>
                    <a:pt x="69" y="17"/>
                  </a:lnTo>
                  <a:lnTo>
                    <a:pt x="71" y="21"/>
                  </a:lnTo>
                  <a:lnTo>
                    <a:pt x="77" y="18"/>
                  </a:lnTo>
                  <a:lnTo>
                    <a:pt x="77" y="20"/>
                  </a:lnTo>
                  <a:lnTo>
                    <a:pt x="72" y="23"/>
                  </a:lnTo>
                  <a:lnTo>
                    <a:pt x="75" y="28"/>
                  </a:lnTo>
                  <a:lnTo>
                    <a:pt x="80" y="24"/>
                  </a:lnTo>
                  <a:lnTo>
                    <a:pt x="81" y="26"/>
                  </a:lnTo>
                  <a:lnTo>
                    <a:pt x="74" y="30"/>
                  </a:lnTo>
                  <a:lnTo>
                    <a:pt x="66" y="16"/>
                  </a:lnTo>
                  <a:close/>
                  <a:moveTo>
                    <a:pt x="82" y="10"/>
                  </a:moveTo>
                  <a:lnTo>
                    <a:pt x="84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8" y="11"/>
                  </a:lnTo>
                  <a:lnTo>
                    <a:pt x="87" y="10"/>
                  </a:lnTo>
                  <a:lnTo>
                    <a:pt x="86" y="9"/>
                  </a:lnTo>
                  <a:lnTo>
                    <a:pt x="85" y="9"/>
                  </a:lnTo>
                  <a:lnTo>
                    <a:pt x="84" y="10"/>
                  </a:lnTo>
                  <a:lnTo>
                    <a:pt x="83" y="10"/>
                  </a:lnTo>
                  <a:lnTo>
                    <a:pt x="82" y="10"/>
                  </a:lnTo>
                  <a:close/>
                  <a:moveTo>
                    <a:pt x="79" y="10"/>
                  </a:moveTo>
                  <a:lnTo>
                    <a:pt x="83" y="8"/>
                  </a:lnTo>
                  <a:lnTo>
                    <a:pt x="84" y="8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1" y="16"/>
                  </a:lnTo>
                  <a:lnTo>
                    <a:pt x="95" y="21"/>
                  </a:lnTo>
                  <a:lnTo>
                    <a:pt x="92" y="21"/>
                  </a:lnTo>
                  <a:lnTo>
                    <a:pt x="89" y="17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4" y="17"/>
                  </a:lnTo>
                  <a:lnTo>
                    <a:pt x="87" y="24"/>
                  </a:lnTo>
                  <a:lnTo>
                    <a:pt x="85" y="24"/>
                  </a:lnTo>
                  <a:lnTo>
                    <a:pt x="79" y="10"/>
                  </a:lnTo>
                  <a:close/>
                  <a:moveTo>
                    <a:pt x="100" y="3"/>
                  </a:moveTo>
                  <a:lnTo>
                    <a:pt x="102" y="3"/>
                  </a:lnTo>
                  <a:lnTo>
                    <a:pt x="105" y="16"/>
                  </a:lnTo>
                  <a:lnTo>
                    <a:pt x="111" y="15"/>
                  </a:lnTo>
                  <a:lnTo>
                    <a:pt x="112" y="17"/>
                  </a:lnTo>
                  <a:lnTo>
                    <a:pt x="103" y="18"/>
                  </a:lnTo>
                  <a:lnTo>
                    <a:pt x="100" y="3"/>
                  </a:lnTo>
                  <a:close/>
                  <a:moveTo>
                    <a:pt x="115" y="2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8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0" y="7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0" y="4"/>
                  </a:lnTo>
                  <a:lnTo>
                    <a:pt x="120" y="3"/>
                  </a:lnTo>
                  <a:lnTo>
                    <a:pt x="119" y="3"/>
                  </a:lnTo>
                  <a:lnTo>
                    <a:pt x="119" y="2"/>
                  </a:lnTo>
                  <a:lnTo>
                    <a:pt x="118" y="2"/>
                  </a:lnTo>
                  <a:lnTo>
                    <a:pt x="117" y="2"/>
                  </a:lnTo>
                  <a:lnTo>
                    <a:pt x="115" y="2"/>
                  </a:lnTo>
                  <a:close/>
                  <a:moveTo>
                    <a:pt x="113" y="1"/>
                  </a:moveTo>
                  <a:lnTo>
                    <a:pt x="117" y="1"/>
                  </a:lnTo>
                  <a:lnTo>
                    <a:pt x="118" y="1"/>
                  </a:lnTo>
                  <a:lnTo>
                    <a:pt x="119" y="1"/>
                  </a:lnTo>
                  <a:lnTo>
                    <a:pt x="120" y="1"/>
                  </a:lnTo>
                  <a:lnTo>
                    <a:pt x="121" y="1"/>
                  </a:lnTo>
                  <a:lnTo>
                    <a:pt x="122" y="2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7"/>
                  </a:lnTo>
                  <a:lnTo>
                    <a:pt x="121" y="7"/>
                  </a:lnTo>
                  <a:lnTo>
                    <a:pt x="121" y="8"/>
                  </a:lnTo>
                  <a:lnTo>
                    <a:pt x="120" y="8"/>
                  </a:lnTo>
                  <a:lnTo>
                    <a:pt x="120" y="9"/>
                  </a:lnTo>
                  <a:lnTo>
                    <a:pt x="121" y="9"/>
                  </a:lnTo>
                  <a:lnTo>
                    <a:pt x="121" y="10"/>
                  </a:lnTo>
                  <a:lnTo>
                    <a:pt x="122" y="10"/>
                  </a:lnTo>
                  <a:lnTo>
                    <a:pt x="125" y="16"/>
                  </a:lnTo>
                  <a:lnTo>
                    <a:pt x="122" y="16"/>
                  </a:lnTo>
                  <a:lnTo>
                    <a:pt x="120" y="11"/>
                  </a:lnTo>
                  <a:lnTo>
                    <a:pt x="120" y="10"/>
                  </a:lnTo>
                  <a:lnTo>
                    <a:pt x="119" y="10"/>
                  </a:lnTo>
                  <a:lnTo>
                    <a:pt x="118" y="10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6" y="10"/>
                  </a:lnTo>
                  <a:lnTo>
                    <a:pt x="116" y="16"/>
                  </a:lnTo>
                  <a:lnTo>
                    <a:pt x="114" y="17"/>
                  </a:lnTo>
                  <a:lnTo>
                    <a:pt x="113" y="1"/>
                  </a:lnTo>
                  <a:close/>
                  <a:moveTo>
                    <a:pt x="137" y="16"/>
                  </a:moveTo>
                  <a:lnTo>
                    <a:pt x="140" y="20"/>
                  </a:lnTo>
                  <a:lnTo>
                    <a:pt x="137" y="20"/>
                  </a:lnTo>
                  <a:lnTo>
                    <a:pt x="135" y="16"/>
                  </a:lnTo>
                  <a:lnTo>
                    <a:pt x="134" y="16"/>
                  </a:lnTo>
                  <a:lnTo>
                    <a:pt x="133" y="16"/>
                  </a:lnTo>
                  <a:lnTo>
                    <a:pt x="132" y="16"/>
                  </a:lnTo>
                  <a:lnTo>
                    <a:pt x="131" y="16"/>
                  </a:lnTo>
                  <a:lnTo>
                    <a:pt x="130" y="15"/>
                  </a:lnTo>
                  <a:lnTo>
                    <a:pt x="129" y="14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28" y="11"/>
                  </a:lnTo>
                  <a:lnTo>
                    <a:pt x="128" y="10"/>
                  </a:lnTo>
                  <a:lnTo>
                    <a:pt x="127" y="10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6"/>
                  </a:lnTo>
                  <a:lnTo>
                    <a:pt x="128" y="5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3"/>
                  </a:lnTo>
                  <a:lnTo>
                    <a:pt x="129" y="2"/>
                  </a:lnTo>
                  <a:lnTo>
                    <a:pt x="130" y="2"/>
                  </a:lnTo>
                  <a:lnTo>
                    <a:pt x="130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2" y="7"/>
                  </a:lnTo>
                  <a:lnTo>
                    <a:pt x="142" y="8"/>
                  </a:lnTo>
                  <a:lnTo>
                    <a:pt x="142" y="9"/>
                  </a:lnTo>
                  <a:lnTo>
                    <a:pt x="142" y="10"/>
                  </a:lnTo>
                  <a:lnTo>
                    <a:pt x="141" y="11"/>
                  </a:lnTo>
                  <a:lnTo>
                    <a:pt x="141" y="12"/>
                  </a:lnTo>
                  <a:lnTo>
                    <a:pt x="141" y="13"/>
                  </a:lnTo>
                  <a:lnTo>
                    <a:pt x="140" y="14"/>
                  </a:lnTo>
                  <a:lnTo>
                    <a:pt x="139" y="15"/>
                  </a:lnTo>
                  <a:lnTo>
                    <a:pt x="138" y="15"/>
                  </a:lnTo>
                  <a:lnTo>
                    <a:pt x="138" y="16"/>
                  </a:lnTo>
                  <a:lnTo>
                    <a:pt x="137" y="16"/>
                  </a:lnTo>
                  <a:close/>
                  <a:moveTo>
                    <a:pt x="135" y="2"/>
                  </a:move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2" y="3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30" y="7"/>
                  </a:lnTo>
                  <a:lnTo>
                    <a:pt x="130" y="8"/>
                  </a:lnTo>
                  <a:lnTo>
                    <a:pt x="130" y="9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2"/>
                  </a:lnTo>
                  <a:lnTo>
                    <a:pt x="131" y="13"/>
                  </a:lnTo>
                  <a:lnTo>
                    <a:pt x="132" y="14"/>
                  </a:lnTo>
                  <a:lnTo>
                    <a:pt x="133" y="14"/>
                  </a:lnTo>
                  <a:lnTo>
                    <a:pt x="134" y="15"/>
                  </a:lnTo>
                  <a:lnTo>
                    <a:pt x="135" y="15"/>
                  </a:lnTo>
                  <a:lnTo>
                    <a:pt x="136" y="15"/>
                  </a:lnTo>
                  <a:lnTo>
                    <a:pt x="136" y="14"/>
                  </a:lnTo>
                  <a:lnTo>
                    <a:pt x="137" y="14"/>
                  </a:lnTo>
                  <a:lnTo>
                    <a:pt x="138" y="13"/>
                  </a:lnTo>
                  <a:lnTo>
                    <a:pt x="138" y="12"/>
                  </a:lnTo>
                  <a:lnTo>
                    <a:pt x="139" y="12"/>
                  </a:lnTo>
                  <a:lnTo>
                    <a:pt x="139" y="11"/>
                  </a:lnTo>
                  <a:lnTo>
                    <a:pt x="139" y="10"/>
                  </a:lnTo>
                  <a:lnTo>
                    <a:pt x="139" y="9"/>
                  </a:lnTo>
                  <a:lnTo>
                    <a:pt x="139" y="8"/>
                  </a:lnTo>
                  <a:lnTo>
                    <a:pt x="139" y="7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9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7" y="3"/>
                  </a:lnTo>
                  <a:lnTo>
                    <a:pt x="137" y="2"/>
                  </a:lnTo>
                  <a:lnTo>
                    <a:pt x="136" y="2"/>
                  </a:lnTo>
                  <a:lnTo>
                    <a:pt x="135" y="2"/>
                  </a:lnTo>
                  <a:close/>
                  <a:moveTo>
                    <a:pt x="154" y="5"/>
                  </a:moveTo>
                  <a:lnTo>
                    <a:pt x="149" y="12"/>
                  </a:lnTo>
                  <a:lnTo>
                    <a:pt x="155" y="14"/>
                  </a:lnTo>
                  <a:lnTo>
                    <a:pt x="154" y="5"/>
                  </a:lnTo>
                  <a:close/>
                  <a:moveTo>
                    <a:pt x="153" y="3"/>
                  </a:moveTo>
                  <a:lnTo>
                    <a:pt x="155" y="3"/>
                  </a:lnTo>
                  <a:lnTo>
                    <a:pt x="158" y="20"/>
                  </a:lnTo>
                  <a:lnTo>
                    <a:pt x="155" y="20"/>
                  </a:lnTo>
                  <a:lnTo>
                    <a:pt x="155" y="15"/>
                  </a:lnTo>
                  <a:lnTo>
                    <a:pt x="147" y="14"/>
                  </a:lnTo>
                  <a:lnTo>
                    <a:pt x="145" y="17"/>
                  </a:lnTo>
                  <a:lnTo>
                    <a:pt x="143" y="17"/>
                  </a:lnTo>
                  <a:lnTo>
                    <a:pt x="153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1" name="Freeform 22"/>
            <p:cNvSpPr>
              <a:spLocks/>
            </p:cNvSpPr>
            <p:nvPr/>
          </p:nvSpPr>
          <p:spPr bwMode="auto">
            <a:xfrm>
              <a:off x="511175" y="6224588"/>
              <a:ext cx="6350" cy="6350"/>
            </a:xfrm>
            <a:custGeom>
              <a:avLst/>
              <a:gdLst>
                <a:gd name="T0" fmla="*/ 0 w 4"/>
                <a:gd name="T1" fmla="*/ 1588 h 4"/>
                <a:gd name="T2" fmla="*/ 4763 w 4"/>
                <a:gd name="T3" fmla="*/ 0 h 4"/>
                <a:gd name="T4" fmla="*/ 6350 w 4"/>
                <a:gd name="T5" fmla="*/ 4763 h 4"/>
                <a:gd name="T6" fmla="*/ 1588 w 4"/>
                <a:gd name="T7" fmla="*/ 6350 h 4"/>
                <a:gd name="T8" fmla="*/ 0 w 4"/>
                <a:gd name="T9" fmla="*/ 158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3" y="0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2" name="Freeform 23"/>
            <p:cNvSpPr>
              <a:spLocks/>
            </p:cNvSpPr>
            <p:nvPr/>
          </p:nvSpPr>
          <p:spPr bwMode="auto">
            <a:xfrm>
              <a:off x="0" y="6142038"/>
              <a:ext cx="9158288" cy="30163"/>
            </a:xfrm>
            <a:custGeom>
              <a:avLst/>
              <a:gdLst>
                <a:gd name="T0" fmla="*/ 0 w 5769"/>
                <a:gd name="T1" fmla="*/ 0 h 19"/>
                <a:gd name="T2" fmla="*/ 9126538 w 5769"/>
                <a:gd name="T3" fmla="*/ 0 h 19"/>
                <a:gd name="T4" fmla="*/ 9158288 w 5769"/>
                <a:gd name="T5" fmla="*/ 30163 h 19"/>
                <a:gd name="T6" fmla="*/ 0 w 5769"/>
                <a:gd name="T7" fmla="*/ 30163 h 19"/>
                <a:gd name="T8" fmla="*/ 0 w 57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9" h="19">
                  <a:moveTo>
                    <a:pt x="0" y="0"/>
                  </a:moveTo>
                  <a:lnTo>
                    <a:pt x="5749" y="0"/>
                  </a:lnTo>
                  <a:lnTo>
                    <a:pt x="5769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3" name="Freeform 24"/>
            <p:cNvSpPr>
              <a:spLocks/>
            </p:cNvSpPr>
            <p:nvPr/>
          </p:nvSpPr>
          <p:spPr bwMode="auto">
            <a:xfrm>
              <a:off x="9731375" y="6694488"/>
              <a:ext cx="1238250" cy="28575"/>
            </a:xfrm>
            <a:custGeom>
              <a:avLst/>
              <a:gdLst>
                <a:gd name="T0" fmla="*/ 1238250 w 780"/>
                <a:gd name="T1" fmla="*/ 0 h 18"/>
                <a:gd name="T2" fmla="*/ 33338 w 780"/>
                <a:gd name="T3" fmla="*/ 0 h 18"/>
                <a:gd name="T4" fmla="*/ 0 w 780"/>
                <a:gd name="T5" fmla="*/ 28575 h 18"/>
                <a:gd name="T6" fmla="*/ 1238250 w 780"/>
                <a:gd name="T7" fmla="*/ 28575 h 18"/>
                <a:gd name="T8" fmla="*/ 1238250 w 78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0" h="18">
                  <a:moveTo>
                    <a:pt x="780" y="0"/>
                  </a:moveTo>
                  <a:lnTo>
                    <a:pt x="21" y="0"/>
                  </a:lnTo>
                  <a:lnTo>
                    <a:pt x="0" y="18"/>
                  </a:lnTo>
                  <a:lnTo>
                    <a:pt x="780" y="1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4" name="Freeform 25"/>
            <p:cNvSpPr>
              <a:spLocks noEditPoints="1"/>
            </p:cNvSpPr>
            <p:nvPr/>
          </p:nvSpPr>
          <p:spPr bwMode="auto">
            <a:xfrm>
              <a:off x="9353550" y="6142038"/>
              <a:ext cx="563563" cy="379413"/>
            </a:xfrm>
            <a:custGeom>
              <a:avLst/>
              <a:gdLst>
                <a:gd name="T0" fmla="*/ 563563 w 355"/>
                <a:gd name="T1" fmla="*/ 174625 h 239"/>
                <a:gd name="T2" fmla="*/ 452438 w 355"/>
                <a:gd name="T3" fmla="*/ 112713 h 239"/>
                <a:gd name="T4" fmla="*/ 388938 w 355"/>
                <a:gd name="T5" fmla="*/ 174625 h 239"/>
                <a:gd name="T6" fmla="*/ 414338 w 355"/>
                <a:gd name="T7" fmla="*/ 123825 h 239"/>
                <a:gd name="T8" fmla="*/ 347663 w 355"/>
                <a:gd name="T9" fmla="*/ 174625 h 239"/>
                <a:gd name="T10" fmla="*/ 347663 w 355"/>
                <a:gd name="T11" fmla="*/ 0 h 239"/>
                <a:gd name="T12" fmla="*/ 347663 w 355"/>
                <a:gd name="T13" fmla="*/ 19050 h 239"/>
                <a:gd name="T14" fmla="*/ 236538 w 355"/>
                <a:gd name="T15" fmla="*/ 144463 h 239"/>
                <a:gd name="T16" fmla="*/ 214313 w 355"/>
                <a:gd name="T17" fmla="*/ 133350 h 239"/>
                <a:gd name="T18" fmla="*/ 203200 w 355"/>
                <a:gd name="T19" fmla="*/ 111125 h 239"/>
                <a:gd name="T20" fmla="*/ 173038 w 355"/>
                <a:gd name="T21" fmla="*/ 0 h 239"/>
                <a:gd name="T22" fmla="*/ 179388 w 355"/>
                <a:gd name="T23" fmla="*/ 130175 h 239"/>
                <a:gd name="T24" fmla="*/ 204788 w 355"/>
                <a:gd name="T25" fmla="*/ 163513 h 239"/>
                <a:gd name="T26" fmla="*/ 246063 w 355"/>
                <a:gd name="T27" fmla="*/ 174625 h 239"/>
                <a:gd name="T28" fmla="*/ 287338 w 355"/>
                <a:gd name="T29" fmla="*/ 163513 h 239"/>
                <a:gd name="T30" fmla="*/ 312738 w 355"/>
                <a:gd name="T31" fmla="*/ 130175 h 239"/>
                <a:gd name="T32" fmla="*/ 319088 w 355"/>
                <a:gd name="T33" fmla="*/ 36513 h 239"/>
                <a:gd name="T34" fmla="*/ 288925 w 355"/>
                <a:gd name="T35" fmla="*/ 111125 h 239"/>
                <a:gd name="T36" fmla="*/ 276225 w 355"/>
                <a:gd name="T37" fmla="*/ 133350 h 239"/>
                <a:gd name="T38" fmla="*/ 254000 w 355"/>
                <a:gd name="T39" fmla="*/ 144463 h 239"/>
                <a:gd name="T40" fmla="*/ 115888 w 355"/>
                <a:gd name="T41" fmla="*/ 104775 h 239"/>
                <a:gd name="T42" fmla="*/ 144463 w 355"/>
                <a:gd name="T43" fmla="*/ 174625 h 239"/>
                <a:gd name="T44" fmla="*/ 144463 w 355"/>
                <a:gd name="T45" fmla="*/ 0 h 239"/>
                <a:gd name="T46" fmla="*/ 0 w 355"/>
                <a:gd name="T47" fmla="*/ 174625 h 239"/>
                <a:gd name="T48" fmla="*/ 28575 w 355"/>
                <a:gd name="T49" fmla="*/ 174625 h 239"/>
                <a:gd name="T50" fmla="*/ 31750 w 355"/>
                <a:gd name="T51" fmla="*/ 233363 h 239"/>
                <a:gd name="T52" fmla="*/ 98425 w 355"/>
                <a:gd name="T53" fmla="*/ 236538 h 239"/>
                <a:gd name="T54" fmla="*/ 111125 w 355"/>
                <a:gd name="T55" fmla="*/ 246063 h 239"/>
                <a:gd name="T56" fmla="*/ 115888 w 355"/>
                <a:gd name="T57" fmla="*/ 263525 h 239"/>
                <a:gd name="T58" fmla="*/ 111125 w 355"/>
                <a:gd name="T59" fmla="*/ 279400 h 239"/>
                <a:gd name="T60" fmla="*/ 98425 w 355"/>
                <a:gd name="T61" fmla="*/ 288925 h 239"/>
                <a:gd name="T62" fmla="*/ 0 w 355"/>
                <a:gd name="T63" fmla="*/ 292100 h 239"/>
                <a:gd name="T64" fmla="*/ 28575 w 355"/>
                <a:gd name="T65" fmla="*/ 320675 h 239"/>
                <a:gd name="T66" fmla="*/ 109538 w 355"/>
                <a:gd name="T67" fmla="*/ 315913 h 239"/>
                <a:gd name="T68" fmla="*/ 134938 w 355"/>
                <a:gd name="T69" fmla="*/ 295275 h 239"/>
                <a:gd name="T70" fmla="*/ 144463 w 355"/>
                <a:gd name="T71" fmla="*/ 263525 h 239"/>
                <a:gd name="T72" fmla="*/ 134938 w 355"/>
                <a:gd name="T73" fmla="*/ 230188 h 239"/>
                <a:gd name="T74" fmla="*/ 109538 w 355"/>
                <a:gd name="T75" fmla="*/ 209550 h 239"/>
                <a:gd name="T76" fmla="*/ 461963 w 355"/>
                <a:gd name="T77" fmla="*/ 233363 h 239"/>
                <a:gd name="T78" fmla="*/ 490538 w 355"/>
                <a:gd name="T79" fmla="*/ 379413 h 239"/>
                <a:gd name="T80" fmla="*/ 563563 w 355"/>
                <a:gd name="T81" fmla="*/ 204788 h 239"/>
                <a:gd name="T82" fmla="*/ 461963 w 355"/>
                <a:gd name="T83" fmla="*/ 233363 h 239"/>
                <a:gd name="T84" fmla="*/ 173038 w 355"/>
                <a:gd name="T85" fmla="*/ 292100 h 239"/>
                <a:gd name="T86" fmla="*/ 173038 w 355"/>
                <a:gd name="T87" fmla="*/ 244475 h 239"/>
                <a:gd name="T88" fmla="*/ 347663 w 355"/>
                <a:gd name="T89" fmla="*/ 379413 h 239"/>
                <a:gd name="T90" fmla="*/ 274638 w 355"/>
                <a:gd name="T91" fmla="*/ 296863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55" h="239">
                  <a:moveTo>
                    <a:pt x="300" y="41"/>
                  </a:moveTo>
                  <a:lnTo>
                    <a:pt x="334" y="110"/>
                  </a:lnTo>
                  <a:lnTo>
                    <a:pt x="355" y="110"/>
                  </a:lnTo>
                  <a:lnTo>
                    <a:pt x="300" y="0"/>
                  </a:lnTo>
                  <a:lnTo>
                    <a:pt x="271" y="59"/>
                  </a:lnTo>
                  <a:lnTo>
                    <a:pt x="285" y="71"/>
                  </a:lnTo>
                  <a:lnTo>
                    <a:pt x="300" y="41"/>
                  </a:lnTo>
                  <a:close/>
                  <a:moveTo>
                    <a:pt x="261" y="78"/>
                  </a:moveTo>
                  <a:lnTo>
                    <a:pt x="245" y="110"/>
                  </a:lnTo>
                  <a:lnTo>
                    <a:pt x="265" y="110"/>
                  </a:lnTo>
                  <a:lnTo>
                    <a:pt x="275" y="90"/>
                  </a:lnTo>
                  <a:lnTo>
                    <a:pt x="261" y="78"/>
                  </a:lnTo>
                  <a:close/>
                  <a:moveTo>
                    <a:pt x="237" y="56"/>
                  </a:moveTo>
                  <a:lnTo>
                    <a:pt x="219" y="40"/>
                  </a:lnTo>
                  <a:lnTo>
                    <a:pt x="219" y="110"/>
                  </a:lnTo>
                  <a:lnTo>
                    <a:pt x="237" y="110"/>
                  </a:lnTo>
                  <a:lnTo>
                    <a:pt x="237" y="56"/>
                  </a:lnTo>
                  <a:close/>
                  <a:moveTo>
                    <a:pt x="219" y="0"/>
                  </a:moveTo>
                  <a:lnTo>
                    <a:pt x="237" y="0"/>
                  </a:lnTo>
                  <a:lnTo>
                    <a:pt x="237" y="28"/>
                  </a:lnTo>
                  <a:lnTo>
                    <a:pt x="219" y="12"/>
                  </a:lnTo>
                  <a:lnTo>
                    <a:pt x="219" y="0"/>
                  </a:lnTo>
                  <a:close/>
                  <a:moveTo>
                    <a:pt x="155" y="92"/>
                  </a:moveTo>
                  <a:lnTo>
                    <a:pt x="149" y="91"/>
                  </a:lnTo>
                  <a:lnTo>
                    <a:pt x="144" y="90"/>
                  </a:lnTo>
                  <a:lnTo>
                    <a:pt x="139" y="87"/>
                  </a:lnTo>
                  <a:lnTo>
                    <a:pt x="135" y="84"/>
                  </a:lnTo>
                  <a:lnTo>
                    <a:pt x="132" y="80"/>
                  </a:lnTo>
                  <a:lnTo>
                    <a:pt x="130" y="75"/>
                  </a:lnTo>
                  <a:lnTo>
                    <a:pt x="128" y="70"/>
                  </a:lnTo>
                  <a:lnTo>
                    <a:pt x="127" y="65"/>
                  </a:lnTo>
                  <a:lnTo>
                    <a:pt x="127" y="0"/>
                  </a:lnTo>
                  <a:lnTo>
                    <a:pt x="109" y="0"/>
                  </a:lnTo>
                  <a:lnTo>
                    <a:pt x="109" y="65"/>
                  </a:lnTo>
                  <a:lnTo>
                    <a:pt x="110" y="74"/>
                  </a:lnTo>
                  <a:lnTo>
                    <a:pt x="113" y="82"/>
                  </a:lnTo>
                  <a:lnTo>
                    <a:pt x="117" y="90"/>
                  </a:lnTo>
                  <a:lnTo>
                    <a:pt x="122" y="97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6" y="109"/>
                  </a:lnTo>
                  <a:lnTo>
                    <a:pt x="155" y="110"/>
                  </a:lnTo>
                  <a:lnTo>
                    <a:pt x="164" y="109"/>
                  </a:lnTo>
                  <a:lnTo>
                    <a:pt x="173" y="107"/>
                  </a:lnTo>
                  <a:lnTo>
                    <a:pt x="181" y="103"/>
                  </a:lnTo>
                  <a:lnTo>
                    <a:pt x="187" y="97"/>
                  </a:lnTo>
                  <a:lnTo>
                    <a:pt x="193" y="90"/>
                  </a:lnTo>
                  <a:lnTo>
                    <a:pt x="197" y="82"/>
                  </a:lnTo>
                  <a:lnTo>
                    <a:pt x="200" y="74"/>
                  </a:lnTo>
                  <a:lnTo>
                    <a:pt x="201" y="65"/>
                  </a:lnTo>
                  <a:lnTo>
                    <a:pt x="201" y="23"/>
                  </a:lnTo>
                  <a:lnTo>
                    <a:pt x="182" y="7"/>
                  </a:lnTo>
                  <a:lnTo>
                    <a:pt x="182" y="65"/>
                  </a:lnTo>
                  <a:lnTo>
                    <a:pt x="182" y="70"/>
                  </a:lnTo>
                  <a:lnTo>
                    <a:pt x="180" y="75"/>
                  </a:lnTo>
                  <a:lnTo>
                    <a:pt x="178" y="80"/>
                  </a:lnTo>
                  <a:lnTo>
                    <a:pt x="174" y="84"/>
                  </a:lnTo>
                  <a:lnTo>
                    <a:pt x="170" y="87"/>
                  </a:lnTo>
                  <a:lnTo>
                    <a:pt x="165" y="90"/>
                  </a:lnTo>
                  <a:lnTo>
                    <a:pt x="160" y="91"/>
                  </a:lnTo>
                  <a:lnTo>
                    <a:pt x="155" y="92"/>
                  </a:lnTo>
                  <a:close/>
                  <a:moveTo>
                    <a:pt x="73" y="0"/>
                  </a:moveTo>
                  <a:lnTo>
                    <a:pt x="73" y="66"/>
                  </a:lnTo>
                  <a:lnTo>
                    <a:pt x="0" y="0"/>
                  </a:lnTo>
                  <a:lnTo>
                    <a:pt x="0" y="28"/>
                  </a:lnTo>
                  <a:lnTo>
                    <a:pt x="91" y="110"/>
                  </a:lnTo>
                  <a:lnTo>
                    <a:pt x="91" y="0"/>
                  </a:lnTo>
                  <a:lnTo>
                    <a:pt x="73" y="0"/>
                  </a:lnTo>
                  <a:close/>
                  <a:moveTo>
                    <a:pt x="18" y="110"/>
                  </a:moveTo>
                  <a:lnTo>
                    <a:pt x="0" y="110"/>
                  </a:lnTo>
                  <a:lnTo>
                    <a:pt x="0" y="56"/>
                  </a:lnTo>
                  <a:lnTo>
                    <a:pt x="18" y="72"/>
                  </a:lnTo>
                  <a:lnTo>
                    <a:pt x="18" y="110"/>
                  </a:lnTo>
                  <a:close/>
                  <a:moveTo>
                    <a:pt x="55" y="129"/>
                  </a:moveTo>
                  <a:lnTo>
                    <a:pt x="0" y="129"/>
                  </a:lnTo>
                  <a:lnTo>
                    <a:pt x="20" y="147"/>
                  </a:lnTo>
                  <a:lnTo>
                    <a:pt x="55" y="147"/>
                  </a:lnTo>
                  <a:lnTo>
                    <a:pt x="59" y="148"/>
                  </a:lnTo>
                  <a:lnTo>
                    <a:pt x="62" y="149"/>
                  </a:lnTo>
                  <a:lnTo>
                    <a:pt x="65" y="150"/>
                  </a:lnTo>
                  <a:lnTo>
                    <a:pt x="68" y="153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3" y="162"/>
                  </a:lnTo>
                  <a:lnTo>
                    <a:pt x="73" y="166"/>
                  </a:lnTo>
                  <a:lnTo>
                    <a:pt x="73" y="169"/>
                  </a:lnTo>
                  <a:lnTo>
                    <a:pt x="72" y="173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5" y="181"/>
                  </a:lnTo>
                  <a:lnTo>
                    <a:pt x="62" y="182"/>
                  </a:lnTo>
                  <a:lnTo>
                    <a:pt x="59" y="183"/>
                  </a:lnTo>
                  <a:lnTo>
                    <a:pt x="55" y="184"/>
                  </a:lnTo>
                  <a:lnTo>
                    <a:pt x="0" y="18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2"/>
                  </a:lnTo>
                  <a:lnTo>
                    <a:pt x="55" y="202"/>
                  </a:lnTo>
                  <a:lnTo>
                    <a:pt x="62" y="202"/>
                  </a:lnTo>
                  <a:lnTo>
                    <a:pt x="69" y="199"/>
                  </a:lnTo>
                  <a:lnTo>
                    <a:pt x="75" y="196"/>
                  </a:lnTo>
                  <a:lnTo>
                    <a:pt x="81" y="192"/>
                  </a:lnTo>
                  <a:lnTo>
                    <a:pt x="85" y="186"/>
                  </a:lnTo>
                  <a:lnTo>
                    <a:pt x="89" y="180"/>
                  </a:lnTo>
                  <a:lnTo>
                    <a:pt x="91" y="173"/>
                  </a:lnTo>
                  <a:lnTo>
                    <a:pt x="91" y="166"/>
                  </a:lnTo>
                  <a:lnTo>
                    <a:pt x="91" y="158"/>
                  </a:lnTo>
                  <a:lnTo>
                    <a:pt x="89" y="151"/>
                  </a:lnTo>
                  <a:lnTo>
                    <a:pt x="85" y="145"/>
                  </a:lnTo>
                  <a:lnTo>
                    <a:pt x="81" y="140"/>
                  </a:lnTo>
                  <a:lnTo>
                    <a:pt x="75" y="135"/>
                  </a:lnTo>
                  <a:lnTo>
                    <a:pt x="69" y="132"/>
                  </a:lnTo>
                  <a:lnTo>
                    <a:pt x="62" y="130"/>
                  </a:lnTo>
                  <a:lnTo>
                    <a:pt x="55" y="129"/>
                  </a:lnTo>
                  <a:close/>
                  <a:moveTo>
                    <a:pt x="291" y="147"/>
                  </a:moveTo>
                  <a:lnTo>
                    <a:pt x="291" y="239"/>
                  </a:lnTo>
                  <a:lnTo>
                    <a:pt x="300" y="239"/>
                  </a:lnTo>
                  <a:lnTo>
                    <a:pt x="309" y="239"/>
                  </a:lnTo>
                  <a:lnTo>
                    <a:pt x="309" y="147"/>
                  </a:lnTo>
                  <a:lnTo>
                    <a:pt x="355" y="147"/>
                  </a:lnTo>
                  <a:lnTo>
                    <a:pt x="355" y="129"/>
                  </a:lnTo>
                  <a:lnTo>
                    <a:pt x="245" y="129"/>
                  </a:lnTo>
                  <a:lnTo>
                    <a:pt x="266" y="147"/>
                  </a:lnTo>
                  <a:lnTo>
                    <a:pt x="291" y="147"/>
                  </a:lnTo>
                  <a:close/>
                  <a:moveTo>
                    <a:pt x="127" y="239"/>
                  </a:moveTo>
                  <a:lnTo>
                    <a:pt x="109" y="239"/>
                  </a:lnTo>
                  <a:lnTo>
                    <a:pt x="109" y="184"/>
                  </a:lnTo>
                  <a:lnTo>
                    <a:pt x="127" y="201"/>
                  </a:lnTo>
                  <a:lnTo>
                    <a:pt x="127" y="239"/>
                  </a:lnTo>
                  <a:close/>
                  <a:moveTo>
                    <a:pt x="109" y="154"/>
                  </a:moveTo>
                  <a:lnTo>
                    <a:pt x="173" y="213"/>
                  </a:lnTo>
                  <a:lnTo>
                    <a:pt x="219" y="171"/>
                  </a:lnTo>
                  <a:lnTo>
                    <a:pt x="219" y="239"/>
                  </a:lnTo>
                  <a:lnTo>
                    <a:pt x="237" y="239"/>
                  </a:lnTo>
                  <a:lnTo>
                    <a:pt x="237" y="129"/>
                  </a:lnTo>
                  <a:lnTo>
                    <a:pt x="173" y="187"/>
                  </a:lnTo>
                  <a:lnTo>
                    <a:pt x="109" y="129"/>
                  </a:lnTo>
                  <a:lnTo>
                    <a:pt x="109" y="154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5" name="Freeform 26"/>
            <p:cNvSpPr>
              <a:spLocks noEditPoints="1"/>
            </p:cNvSpPr>
            <p:nvPr/>
          </p:nvSpPr>
          <p:spPr bwMode="auto">
            <a:xfrm>
              <a:off x="9526588" y="5940425"/>
              <a:ext cx="203200" cy="782638"/>
            </a:xfrm>
            <a:custGeom>
              <a:avLst/>
              <a:gdLst>
                <a:gd name="T0" fmla="*/ 17463 w 128"/>
                <a:gd name="T1" fmla="*/ 738188 h 493"/>
                <a:gd name="T2" fmla="*/ 80963 w 128"/>
                <a:gd name="T3" fmla="*/ 781050 h 493"/>
                <a:gd name="T4" fmla="*/ 158750 w 128"/>
                <a:gd name="T5" fmla="*/ 765175 h 493"/>
                <a:gd name="T6" fmla="*/ 201613 w 128"/>
                <a:gd name="T7" fmla="*/ 701675 h 493"/>
                <a:gd name="T8" fmla="*/ 174625 w 128"/>
                <a:gd name="T9" fmla="*/ 681038 h 493"/>
                <a:gd name="T10" fmla="*/ 153988 w 128"/>
                <a:gd name="T11" fmla="*/ 731838 h 493"/>
                <a:gd name="T12" fmla="*/ 101600 w 128"/>
                <a:gd name="T13" fmla="*/ 754063 h 493"/>
                <a:gd name="T14" fmla="*/ 50800 w 128"/>
                <a:gd name="T15" fmla="*/ 731838 h 493"/>
                <a:gd name="T16" fmla="*/ 28575 w 128"/>
                <a:gd name="T17" fmla="*/ 681038 h 493"/>
                <a:gd name="T18" fmla="*/ 58738 w 128"/>
                <a:gd name="T19" fmla="*/ 101600 h 493"/>
                <a:gd name="T20" fmla="*/ 71438 w 128"/>
                <a:gd name="T21" fmla="*/ 71438 h 493"/>
                <a:gd name="T22" fmla="*/ 101600 w 128"/>
                <a:gd name="T23" fmla="*/ 58738 h 493"/>
                <a:gd name="T24" fmla="*/ 133350 w 128"/>
                <a:gd name="T25" fmla="*/ 71438 h 493"/>
                <a:gd name="T26" fmla="*/ 146050 w 128"/>
                <a:gd name="T27" fmla="*/ 101600 h 493"/>
                <a:gd name="T28" fmla="*/ 133350 w 128"/>
                <a:gd name="T29" fmla="*/ 133350 h 493"/>
                <a:gd name="T30" fmla="*/ 101600 w 128"/>
                <a:gd name="T31" fmla="*/ 146050 h 493"/>
                <a:gd name="T32" fmla="*/ 71438 w 128"/>
                <a:gd name="T33" fmla="*/ 133350 h 493"/>
                <a:gd name="T34" fmla="*/ 58738 w 128"/>
                <a:gd name="T35" fmla="*/ 101600 h 493"/>
                <a:gd name="T36" fmla="*/ 90488 w 128"/>
                <a:gd name="T37" fmla="*/ 93663 h 493"/>
                <a:gd name="T38" fmla="*/ 98425 w 128"/>
                <a:gd name="T39" fmla="*/ 87313 h 493"/>
                <a:gd name="T40" fmla="*/ 109538 w 128"/>
                <a:gd name="T41" fmla="*/ 88900 h 493"/>
                <a:gd name="T42" fmla="*/ 115888 w 128"/>
                <a:gd name="T43" fmla="*/ 98425 h 493"/>
                <a:gd name="T44" fmla="*/ 114300 w 128"/>
                <a:gd name="T45" fmla="*/ 109538 h 493"/>
                <a:gd name="T46" fmla="*/ 104775 w 128"/>
                <a:gd name="T47" fmla="*/ 115888 h 493"/>
                <a:gd name="T48" fmla="*/ 93663 w 128"/>
                <a:gd name="T49" fmla="*/ 114300 h 493"/>
                <a:gd name="T50" fmla="*/ 87313 w 128"/>
                <a:gd name="T51" fmla="*/ 104775 h 493"/>
                <a:gd name="T52" fmla="*/ 61913 w 128"/>
                <a:gd name="T53" fmla="*/ 698500 h 493"/>
                <a:gd name="T54" fmla="*/ 85725 w 128"/>
                <a:gd name="T55" fmla="*/ 720725 h 493"/>
                <a:gd name="T56" fmla="*/ 119063 w 128"/>
                <a:gd name="T57" fmla="*/ 720725 h 493"/>
                <a:gd name="T58" fmla="*/ 142875 w 128"/>
                <a:gd name="T59" fmla="*/ 698500 h 493"/>
                <a:gd name="T60" fmla="*/ 142875 w 128"/>
                <a:gd name="T61" fmla="*/ 663575 h 493"/>
                <a:gd name="T62" fmla="*/ 119063 w 128"/>
                <a:gd name="T63" fmla="*/ 641350 h 493"/>
                <a:gd name="T64" fmla="*/ 85725 w 128"/>
                <a:gd name="T65" fmla="*/ 641350 h 493"/>
                <a:gd name="T66" fmla="*/ 61913 w 128"/>
                <a:gd name="T67" fmla="*/ 663575 h 493"/>
                <a:gd name="T68" fmla="*/ 87313 w 128"/>
                <a:gd name="T69" fmla="*/ 684213 h 493"/>
                <a:gd name="T70" fmla="*/ 93663 w 128"/>
                <a:gd name="T71" fmla="*/ 693738 h 493"/>
                <a:gd name="T72" fmla="*/ 104775 w 128"/>
                <a:gd name="T73" fmla="*/ 695325 h 493"/>
                <a:gd name="T74" fmla="*/ 114300 w 128"/>
                <a:gd name="T75" fmla="*/ 688975 h 493"/>
                <a:gd name="T76" fmla="*/ 115888 w 128"/>
                <a:gd name="T77" fmla="*/ 677863 h 493"/>
                <a:gd name="T78" fmla="*/ 109538 w 128"/>
                <a:gd name="T79" fmla="*/ 668338 h 493"/>
                <a:gd name="T80" fmla="*/ 98425 w 128"/>
                <a:gd name="T81" fmla="*/ 666750 h 493"/>
                <a:gd name="T82" fmla="*/ 90488 w 128"/>
                <a:gd name="T83" fmla="*/ 673100 h 493"/>
                <a:gd name="T84" fmla="*/ 101600 w 128"/>
                <a:gd name="T85" fmla="*/ 0 h 493"/>
                <a:gd name="T86" fmla="*/ 173038 w 128"/>
                <a:gd name="T87" fmla="*/ 30163 h 493"/>
                <a:gd name="T88" fmla="*/ 203200 w 128"/>
                <a:gd name="T89" fmla="*/ 101600 h 493"/>
                <a:gd name="T90" fmla="*/ 187325 w 128"/>
                <a:gd name="T91" fmla="*/ 157163 h 493"/>
                <a:gd name="T92" fmla="*/ 144463 w 128"/>
                <a:gd name="T93" fmla="*/ 193675 h 493"/>
                <a:gd name="T94" fmla="*/ 150813 w 128"/>
                <a:gd name="T95" fmla="*/ 155575 h 493"/>
                <a:gd name="T96" fmla="*/ 173038 w 128"/>
                <a:gd name="T97" fmla="*/ 114300 h 493"/>
                <a:gd name="T98" fmla="*/ 161925 w 128"/>
                <a:gd name="T99" fmla="*/ 61913 h 493"/>
                <a:gd name="T100" fmla="*/ 115888 w 128"/>
                <a:gd name="T101" fmla="*/ 30163 h 493"/>
                <a:gd name="T102" fmla="*/ 65088 w 128"/>
                <a:gd name="T103" fmla="*/ 39688 h 493"/>
                <a:gd name="T104" fmla="*/ 33338 w 128"/>
                <a:gd name="T105" fmla="*/ 77788 h 493"/>
                <a:gd name="T106" fmla="*/ 20638 w 128"/>
                <a:gd name="T107" fmla="*/ 41275 h 493"/>
                <a:gd name="T108" fmla="*/ 69850 w 128"/>
                <a:gd name="T109" fmla="*/ 4763 h 4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8" h="493">
                  <a:moveTo>
                    <a:pt x="0" y="429"/>
                  </a:moveTo>
                  <a:lnTo>
                    <a:pt x="2" y="442"/>
                  </a:lnTo>
                  <a:lnTo>
                    <a:pt x="5" y="454"/>
                  </a:lnTo>
                  <a:lnTo>
                    <a:pt x="11" y="465"/>
                  </a:lnTo>
                  <a:lnTo>
                    <a:pt x="19" y="474"/>
                  </a:lnTo>
                  <a:lnTo>
                    <a:pt x="28" y="482"/>
                  </a:lnTo>
                  <a:lnTo>
                    <a:pt x="39" y="488"/>
                  </a:lnTo>
                  <a:lnTo>
                    <a:pt x="51" y="492"/>
                  </a:lnTo>
                  <a:lnTo>
                    <a:pt x="64" y="493"/>
                  </a:lnTo>
                  <a:lnTo>
                    <a:pt x="77" y="492"/>
                  </a:lnTo>
                  <a:lnTo>
                    <a:pt x="89" y="488"/>
                  </a:lnTo>
                  <a:lnTo>
                    <a:pt x="100" y="482"/>
                  </a:lnTo>
                  <a:lnTo>
                    <a:pt x="109" y="474"/>
                  </a:lnTo>
                  <a:lnTo>
                    <a:pt x="117" y="465"/>
                  </a:lnTo>
                  <a:lnTo>
                    <a:pt x="123" y="454"/>
                  </a:lnTo>
                  <a:lnTo>
                    <a:pt x="127" y="442"/>
                  </a:lnTo>
                  <a:lnTo>
                    <a:pt x="128" y="429"/>
                  </a:lnTo>
                  <a:lnTo>
                    <a:pt x="128" y="426"/>
                  </a:lnTo>
                  <a:lnTo>
                    <a:pt x="110" y="410"/>
                  </a:lnTo>
                  <a:lnTo>
                    <a:pt x="110" y="429"/>
                  </a:lnTo>
                  <a:lnTo>
                    <a:pt x="109" y="438"/>
                  </a:lnTo>
                  <a:lnTo>
                    <a:pt x="106" y="447"/>
                  </a:lnTo>
                  <a:lnTo>
                    <a:pt x="102" y="455"/>
                  </a:lnTo>
                  <a:lnTo>
                    <a:pt x="97" y="461"/>
                  </a:lnTo>
                  <a:lnTo>
                    <a:pt x="90" y="467"/>
                  </a:lnTo>
                  <a:lnTo>
                    <a:pt x="82" y="471"/>
                  </a:lnTo>
                  <a:lnTo>
                    <a:pt x="73" y="474"/>
                  </a:lnTo>
                  <a:lnTo>
                    <a:pt x="64" y="475"/>
                  </a:lnTo>
                  <a:lnTo>
                    <a:pt x="55" y="474"/>
                  </a:lnTo>
                  <a:lnTo>
                    <a:pt x="46" y="471"/>
                  </a:lnTo>
                  <a:lnTo>
                    <a:pt x="39" y="467"/>
                  </a:lnTo>
                  <a:lnTo>
                    <a:pt x="32" y="461"/>
                  </a:lnTo>
                  <a:lnTo>
                    <a:pt x="26" y="455"/>
                  </a:lnTo>
                  <a:lnTo>
                    <a:pt x="22" y="447"/>
                  </a:lnTo>
                  <a:lnTo>
                    <a:pt x="19" y="438"/>
                  </a:lnTo>
                  <a:lnTo>
                    <a:pt x="18" y="429"/>
                  </a:lnTo>
                  <a:lnTo>
                    <a:pt x="18" y="384"/>
                  </a:lnTo>
                  <a:lnTo>
                    <a:pt x="0" y="384"/>
                  </a:lnTo>
                  <a:lnTo>
                    <a:pt x="0" y="429"/>
                  </a:lnTo>
                  <a:close/>
                  <a:moveTo>
                    <a:pt x="37" y="64"/>
                  </a:moveTo>
                  <a:lnTo>
                    <a:pt x="37" y="59"/>
                  </a:lnTo>
                  <a:lnTo>
                    <a:pt x="39" y="53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9" y="41"/>
                  </a:lnTo>
                  <a:lnTo>
                    <a:pt x="54" y="39"/>
                  </a:lnTo>
                  <a:lnTo>
                    <a:pt x="59" y="37"/>
                  </a:lnTo>
                  <a:lnTo>
                    <a:pt x="64" y="37"/>
                  </a:lnTo>
                  <a:lnTo>
                    <a:pt x="70" y="37"/>
                  </a:lnTo>
                  <a:lnTo>
                    <a:pt x="75" y="39"/>
                  </a:lnTo>
                  <a:lnTo>
                    <a:pt x="80" y="41"/>
                  </a:lnTo>
                  <a:lnTo>
                    <a:pt x="84" y="45"/>
                  </a:lnTo>
                  <a:lnTo>
                    <a:pt x="87" y="49"/>
                  </a:lnTo>
                  <a:lnTo>
                    <a:pt x="90" y="53"/>
                  </a:lnTo>
                  <a:lnTo>
                    <a:pt x="91" y="59"/>
                  </a:lnTo>
                  <a:lnTo>
                    <a:pt x="92" y="64"/>
                  </a:lnTo>
                  <a:lnTo>
                    <a:pt x="91" y="70"/>
                  </a:lnTo>
                  <a:lnTo>
                    <a:pt x="90" y="75"/>
                  </a:lnTo>
                  <a:lnTo>
                    <a:pt x="87" y="79"/>
                  </a:lnTo>
                  <a:lnTo>
                    <a:pt x="84" y="84"/>
                  </a:lnTo>
                  <a:lnTo>
                    <a:pt x="80" y="87"/>
                  </a:lnTo>
                  <a:lnTo>
                    <a:pt x="75" y="89"/>
                  </a:lnTo>
                  <a:lnTo>
                    <a:pt x="70" y="91"/>
                  </a:lnTo>
                  <a:lnTo>
                    <a:pt x="64" y="92"/>
                  </a:lnTo>
                  <a:lnTo>
                    <a:pt x="59" y="91"/>
                  </a:lnTo>
                  <a:lnTo>
                    <a:pt x="54" y="89"/>
                  </a:lnTo>
                  <a:lnTo>
                    <a:pt x="49" y="87"/>
                  </a:lnTo>
                  <a:lnTo>
                    <a:pt x="45" y="84"/>
                  </a:lnTo>
                  <a:lnTo>
                    <a:pt x="41" y="79"/>
                  </a:lnTo>
                  <a:lnTo>
                    <a:pt x="39" y="75"/>
                  </a:lnTo>
                  <a:lnTo>
                    <a:pt x="37" y="70"/>
                  </a:lnTo>
                  <a:lnTo>
                    <a:pt x="37" y="64"/>
                  </a:lnTo>
                  <a:close/>
                  <a:moveTo>
                    <a:pt x="55" y="64"/>
                  </a:moveTo>
                  <a:lnTo>
                    <a:pt x="55" y="62"/>
                  </a:lnTo>
                  <a:lnTo>
                    <a:pt x="56" y="61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2" y="55"/>
                  </a:lnTo>
                  <a:lnTo>
                    <a:pt x="64" y="55"/>
                  </a:lnTo>
                  <a:lnTo>
                    <a:pt x="66" y="55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1" y="58"/>
                  </a:lnTo>
                  <a:lnTo>
                    <a:pt x="72" y="59"/>
                  </a:lnTo>
                  <a:lnTo>
                    <a:pt x="73" y="61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3" y="66"/>
                  </a:lnTo>
                  <a:lnTo>
                    <a:pt x="73" y="68"/>
                  </a:lnTo>
                  <a:lnTo>
                    <a:pt x="72" y="69"/>
                  </a:lnTo>
                  <a:lnTo>
                    <a:pt x="71" y="71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62" y="73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8" y="71"/>
                  </a:lnTo>
                  <a:lnTo>
                    <a:pt x="57" y="69"/>
                  </a:lnTo>
                  <a:lnTo>
                    <a:pt x="56" y="68"/>
                  </a:lnTo>
                  <a:lnTo>
                    <a:pt x="55" y="66"/>
                  </a:lnTo>
                  <a:lnTo>
                    <a:pt x="55" y="64"/>
                  </a:lnTo>
                  <a:close/>
                  <a:moveTo>
                    <a:pt x="37" y="429"/>
                  </a:moveTo>
                  <a:lnTo>
                    <a:pt x="37" y="435"/>
                  </a:lnTo>
                  <a:lnTo>
                    <a:pt x="39" y="440"/>
                  </a:lnTo>
                  <a:lnTo>
                    <a:pt x="41" y="444"/>
                  </a:lnTo>
                  <a:lnTo>
                    <a:pt x="45" y="448"/>
                  </a:lnTo>
                  <a:lnTo>
                    <a:pt x="49" y="452"/>
                  </a:lnTo>
                  <a:lnTo>
                    <a:pt x="54" y="454"/>
                  </a:lnTo>
                  <a:lnTo>
                    <a:pt x="59" y="456"/>
                  </a:lnTo>
                  <a:lnTo>
                    <a:pt x="64" y="457"/>
                  </a:lnTo>
                  <a:lnTo>
                    <a:pt x="70" y="456"/>
                  </a:lnTo>
                  <a:lnTo>
                    <a:pt x="75" y="454"/>
                  </a:lnTo>
                  <a:lnTo>
                    <a:pt x="80" y="452"/>
                  </a:lnTo>
                  <a:lnTo>
                    <a:pt x="84" y="448"/>
                  </a:lnTo>
                  <a:lnTo>
                    <a:pt x="87" y="444"/>
                  </a:lnTo>
                  <a:lnTo>
                    <a:pt x="90" y="440"/>
                  </a:lnTo>
                  <a:lnTo>
                    <a:pt x="91" y="435"/>
                  </a:lnTo>
                  <a:lnTo>
                    <a:pt x="92" y="429"/>
                  </a:lnTo>
                  <a:lnTo>
                    <a:pt x="91" y="423"/>
                  </a:lnTo>
                  <a:lnTo>
                    <a:pt x="90" y="418"/>
                  </a:lnTo>
                  <a:lnTo>
                    <a:pt x="87" y="414"/>
                  </a:lnTo>
                  <a:lnTo>
                    <a:pt x="84" y="410"/>
                  </a:lnTo>
                  <a:lnTo>
                    <a:pt x="80" y="406"/>
                  </a:lnTo>
                  <a:lnTo>
                    <a:pt x="75" y="404"/>
                  </a:lnTo>
                  <a:lnTo>
                    <a:pt x="70" y="402"/>
                  </a:lnTo>
                  <a:lnTo>
                    <a:pt x="64" y="401"/>
                  </a:lnTo>
                  <a:lnTo>
                    <a:pt x="59" y="402"/>
                  </a:lnTo>
                  <a:lnTo>
                    <a:pt x="54" y="404"/>
                  </a:lnTo>
                  <a:lnTo>
                    <a:pt x="49" y="406"/>
                  </a:lnTo>
                  <a:lnTo>
                    <a:pt x="45" y="410"/>
                  </a:lnTo>
                  <a:lnTo>
                    <a:pt x="41" y="414"/>
                  </a:lnTo>
                  <a:lnTo>
                    <a:pt x="39" y="418"/>
                  </a:lnTo>
                  <a:lnTo>
                    <a:pt x="37" y="423"/>
                  </a:lnTo>
                  <a:lnTo>
                    <a:pt x="37" y="429"/>
                  </a:lnTo>
                  <a:close/>
                  <a:moveTo>
                    <a:pt x="55" y="429"/>
                  </a:moveTo>
                  <a:lnTo>
                    <a:pt x="55" y="431"/>
                  </a:lnTo>
                  <a:lnTo>
                    <a:pt x="56" y="433"/>
                  </a:lnTo>
                  <a:lnTo>
                    <a:pt x="57" y="434"/>
                  </a:lnTo>
                  <a:lnTo>
                    <a:pt x="58" y="436"/>
                  </a:lnTo>
                  <a:lnTo>
                    <a:pt x="59" y="437"/>
                  </a:lnTo>
                  <a:lnTo>
                    <a:pt x="61" y="437"/>
                  </a:lnTo>
                  <a:lnTo>
                    <a:pt x="62" y="438"/>
                  </a:lnTo>
                  <a:lnTo>
                    <a:pt x="64" y="438"/>
                  </a:lnTo>
                  <a:lnTo>
                    <a:pt x="66" y="438"/>
                  </a:lnTo>
                  <a:lnTo>
                    <a:pt x="68" y="437"/>
                  </a:lnTo>
                  <a:lnTo>
                    <a:pt x="69" y="437"/>
                  </a:lnTo>
                  <a:lnTo>
                    <a:pt x="71" y="436"/>
                  </a:lnTo>
                  <a:lnTo>
                    <a:pt x="72" y="434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2" y="424"/>
                  </a:lnTo>
                  <a:lnTo>
                    <a:pt x="71" y="422"/>
                  </a:lnTo>
                  <a:lnTo>
                    <a:pt x="69" y="421"/>
                  </a:lnTo>
                  <a:lnTo>
                    <a:pt x="68" y="421"/>
                  </a:lnTo>
                  <a:lnTo>
                    <a:pt x="66" y="420"/>
                  </a:lnTo>
                  <a:lnTo>
                    <a:pt x="64" y="420"/>
                  </a:lnTo>
                  <a:lnTo>
                    <a:pt x="62" y="420"/>
                  </a:lnTo>
                  <a:lnTo>
                    <a:pt x="61" y="421"/>
                  </a:lnTo>
                  <a:lnTo>
                    <a:pt x="59" y="421"/>
                  </a:lnTo>
                  <a:lnTo>
                    <a:pt x="58" y="422"/>
                  </a:lnTo>
                  <a:lnTo>
                    <a:pt x="57" y="424"/>
                  </a:lnTo>
                  <a:lnTo>
                    <a:pt x="56" y="425"/>
                  </a:lnTo>
                  <a:lnTo>
                    <a:pt x="55" y="427"/>
                  </a:lnTo>
                  <a:lnTo>
                    <a:pt x="55" y="429"/>
                  </a:lnTo>
                  <a:close/>
                  <a:moveTo>
                    <a:pt x="64" y="0"/>
                  </a:moveTo>
                  <a:lnTo>
                    <a:pt x="77" y="1"/>
                  </a:lnTo>
                  <a:lnTo>
                    <a:pt x="89" y="5"/>
                  </a:lnTo>
                  <a:lnTo>
                    <a:pt x="100" y="11"/>
                  </a:lnTo>
                  <a:lnTo>
                    <a:pt x="109" y="19"/>
                  </a:lnTo>
                  <a:lnTo>
                    <a:pt x="117" y="28"/>
                  </a:lnTo>
                  <a:lnTo>
                    <a:pt x="123" y="39"/>
                  </a:lnTo>
                  <a:lnTo>
                    <a:pt x="127" y="51"/>
                  </a:lnTo>
                  <a:lnTo>
                    <a:pt x="128" y="64"/>
                  </a:lnTo>
                  <a:lnTo>
                    <a:pt x="128" y="74"/>
                  </a:lnTo>
                  <a:lnTo>
                    <a:pt x="126" y="83"/>
                  </a:lnTo>
                  <a:lnTo>
                    <a:pt x="122" y="91"/>
                  </a:lnTo>
                  <a:lnTo>
                    <a:pt x="118" y="99"/>
                  </a:lnTo>
                  <a:lnTo>
                    <a:pt x="113" y="106"/>
                  </a:lnTo>
                  <a:lnTo>
                    <a:pt x="106" y="112"/>
                  </a:lnTo>
                  <a:lnTo>
                    <a:pt x="99" y="118"/>
                  </a:lnTo>
                  <a:lnTo>
                    <a:pt x="91" y="122"/>
                  </a:lnTo>
                  <a:lnTo>
                    <a:pt x="76" y="108"/>
                  </a:lnTo>
                  <a:lnTo>
                    <a:pt x="83" y="106"/>
                  </a:lnTo>
                  <a:lnTo>
                    <a:pt x="90" y="102"/>
                  </a:lnTo>
                  <a:lnTo>
                    <a:pt x="95" y="98"/>
                  </a:lnTo>
                  <a:lnTo>
                    <a:pt x="100" y="92"/>
                  </a:lnTo>
                  <a:lnTo>
                    <a:pt x="104" y="86"/>
                  </a:lnTo>
                  <a:lnTo>
                    <a:pt x="107" y="79"/>
                  </a:lnTo>
                  <a:lnTo>
                    <a:pt x="109" y="72"/>
                  </a:lnTo>
                  <a:lnTo>
                    <a:pt x="110" y="64"/>
                  </a:lnTo>
                  <a:lnTo>
                    <a:pt x="109" y="55"/>
                  </a:lnTo>
                  <a:lnTo>
                    <a:pt x="106" y="46"/>
                  </a:lnTo>
                  <a:lnTo>
                    <a:pt x="102" y="39"/>
                  </a:lnTo>
                  <a:lnTo>
                    <a:pt x="97" y="32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73" y="19"/>
                  </a:lnTo>
                  <a:lnTo>
                    <a:pt x="64" y="18"/>
                  </a:lnTo>
                  <a:lnTo>
                    <a:pt x="56" y="19"/>
                  </a:lnTo>
                  <a:lnTo>
                    <a:pt x="48" y="21"/>
                  </a:lnTo>
                  <a:lnTo>
                    <a:pt x="41" y="25"/>
                  </a:lnTo>
                  <a:lnTo>
                    <a:pt x="34" y="29"/>
                  </a:lnTo>
                  <a:lnTo>
                    <a:pt x="29" y="35"/>
                  </a:lnTo>
                  <a:lnTo>
                    <a:pt x="24" y="42"/>
                  </a:lnTo>
                  <a:lnTo>
                    <a:pt x="21" y="49"/>
                  </a:lnTo>
                  <a:lnTo>
                    <a:pt x="19" y="57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13" y="26"/>
                  </a:lnTo>
                  <a:lnTo>
                    <a:pt x="19" y="18"/>
                  </a:lnTo>
                  <a:lnTo>
                    <a:pt x="27" y="12"/>
                  </a:lnTo>
                  <a:lnTo>
                    <a:pt x="35" y="7"/>
                  </a:lnTo>
                  <a:lnTo>
                    <a:pt x="44" y="3"/>
                  </a:lnTo>
                  <a:lnTo>
                    <a:pt x="5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</p:grpSp>
      <p:sp>
        <p:nvSpPr>
          <p:cNvPr id="26" name="Sisukohatäide 2"/>
          <p:cNvSpPr>
            <a:spLocks noGrp="1"/>
          </p:cNvSpPr>
          <p:nvPr>
            <p:ph idx="1"/>
          </p:nvPr>
        </p:nvSpPr>
        <p:spPr>
          <a:xfrm>
            <a:off x="591615" y="846791"/>
            <a:ext cx="10905060" cy="5328457"/>
          </a:xfrm>
        </p:spPr>
        <p:txBody>
          <a:bodyPr>
            <a:noAutofit/>
          </a:bodyPr>
          <a:lstStyle/>
          <a:p>
            <a:pPr marL="0" indent="0" algn="ctr">
              <a:buClr>
                <a:srgbClr val="0070C0"/>
              </a:buClr>
              <a:buNone/>
            </a:pPr>
            <a:endParaRPr lang="et-EE" altLang="et-EE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0" indent="0" algn="ctr">
              <a:buClr>
                <a:srgbClr val="0070C0"/>
              </a:buClr>
              <a:buNone/>
            </a:pPr>
            <a:r>
              <a:rPr lang="et-EE" altLang="et-EE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Viljandimaa arengustrateegia peab </a:t>
            </a:r>
            <a:r>
              <a:rPr lang="et-EE" altLang="et-EE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keskenduma </a:t>
            </a:r>
            <a:endParaRPr lang="et-EE" altLang="et-EE" sz="36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0" indent="0" algn="ctr">
              <a:buClr>
                <a:srgbClr val="0070C0"/>
              </a:buClr>
              <a:buNone/>
            </a:pPr>
            <a:r>
              <a:rPr lang="et-EE" altLang="et-EE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meie </a:t>
            </a:r>
            <a:r>
              <a:rPr lang="et-EE" altLang="et-EE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oma </a:t>
            </a:r>
            <a:r>
              <a:rPr lang="et-EE" altLang="et-EE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inimestele, </a:t>
            </a:r>
            <a:endParaRPr lang="et-EE" sz="3600" b="1" dirty="0" smtClean="0"/>
          </a:p>
          <a:p>
            <a:pPr marL="0" indent="0" algn="ctr">
              <a:buClr>
                <a:srgbClr val="0070C0"/>
              </a:buClr>
              <a:buNone/>
            </a:pPr>
            <a:r>
              <a:rPr lang="et-EE" sz="3600" b="1" dirty="0" smtClean="0"/>
              <a:t>Sest nemad on need kes viivad </a:t>
            </a:r>
          </a:p>
          <a:p>
            <a:pPr marL="0" indent="0" algn="ctr">
              <a:buClr>
                <a:srgbClr val="0070C0"/>
              </a:buClr>
              <a:buNone/>
            </a:pPr>
            <a:r>
              <a:rPr lang="et-EE" sz="3600" b="1" dirty="0" smtClean="0"/>
              <a:t>Eesti 2035 strateegia </a:t>
            </a:r>
            <a:r>
              <a:rPr lang="et-EE" sz="3600" b="1" dirty="0"/>
              <a:t>e</a:t>
            </a:r>
            <a:r>
              <a:rPr lang="et-EE" sz="3600" b="1" dirty="0" smtClean="0"/>
              <a:t>llu </a:t>
            </a:r>
          </a:p>
          <a:p>
            <a:pPr marL="0" indent="0" algn="ctr">
              <a:buClr>
                <a:srgbClr val="0070C0"/>
              </a:buClr>
              <a:buNone/>
            </a:pPr>
            <a:r>
              <a:rPr lang="et-EE" sz="3600" b="1" dirty="0" smtClean="0"/>
              <a:t>siin </a:t>
            </a:r>
            <a:endParaRPr lang="et-EE" sz="3600" b="1" dirty="0" smtClean="0"/>
          </a:p>
          <a:p>
            <a:pPr marL="0" indent="0" algn="ctr">
              <a:buClr>
                <a:srgbClr val="0070C0"/>
              </a:buClr>
              <a:buNone/>
            </a:pPr>
            <a:r>
              <a:rPr lang="et-EE" sz="3600" b="1" dirty="0" smtClean="0"/>
              <a:t>Viljandimaal</a:t>
            </a:r>
            <a:r>
              <a:rPr lang="et-EE" sz="3600" b="1" dirty="0" smtClean="0"/>
              <a:t>.</a:t>
            </a:r>
            <a:endParaRPr lang="et-EE" sz="3600" b="1" dirty="0"/>
          </a:p>
          <a:p>
            <a:pPr marL="0" indent="0">
              <a:buClr>
                <a:srgbClr val="0070C0"/>
              </a:buClr>
              <a:buNone/>
            </a:pPr>
            <a:r>
              <a:rPr lang="et-EE" sz="3600" b="1" dirty="0" smtClean="0"/>
              <a:t> </a:t>
            </a:r>
          </a:p>
          <a:p>
            <a:pPr marL="457200" lvl="1" indent="0">
              <a:buClr>
                <a:srgbClr val="0070C0"/>
              </a:buClr>
              <a:buNone/>
            </a:pPr>
            <a:endParaRPr lang="et-EE" b="1" dirty="0" smtClean="0"/>
          </a:p>
          <a:p>
            <a:pPr marL="457200" lvl="1" indent="0">
              <a:buClr>
                <a:srgbClr val="0070C0"/>
              </a:buClr>
              <a:buNone/>
            </a:pPr>
            <a:endParaRPr lang="et-EE" b="1" dirty="0" smtClean="0"/>
          </a:p>
        </p:txBody>
      </p:sp>
    </p:spTree>
    <p:extLst>
      <p:ext uri="{BB962C8B-B14F-4D97-AF65-F5344CB8AC3E}">
        <p14:creationId xmlns:p14="http://schemas.microsoft.com/office/powerpoint/2010/main" val="3035348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716036" y="368416"/>
            <a:ext cx="9385385" cy="853072"/>
          </a:xfrm>
        </p:spPr>
        <p:txBody>
          <a:bodyPr/>
          <a:lstStyle/>
          <a:p>
            <a:pPr algn="l" eaLnBrk="1" hangingPunct="1">
              <a:buClrTx/>
              <a:tabLst>
                <a:tab pos="0" algn="l"/>
                <a:tab pos="916777" algn="l"/>
                <a:tab pos="1833555" algn="l"/>
                <a:tab pos="2750332" algn="l"/>
                <a:tab pos="3667110" algn="l"/>
                <a:tab pos="4583887" algn="l"/>
                <a:tab pos="5500665" algn="l"/>
                <a:tab pos="6417442" algn="l"/>
                <a:tab pos="7334220" algn="l"/>
                <a:tab pos="8250997" algn="l"/>
                <a:tab pos="9167774" algn="l"/>
                <a:tab pos="10084552" algn="l"/>
              </a:tabLst>
            </a:pPr>
            <a:r>
              <a:rPr lang="et-EE" altLang="et-EE" sz="4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Ettevõttest AS Nuia PMT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591616" y="0"/>
            <a:ext cx="10999220" cy="90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sz="1805"/>
          </a:p>
        </p:txBody>
      </p:sp>
      <p:grpSp>
        <p:nvGrpSpPr>
          <p:cNvPr id="5125" name="Group 3071"/>
          <p:cNvGrpSpPr>
            <a:grpSpLocks/>
          </p:cNvGrpSpPr>
          <p:nvPr/>
        </p:nvGrpSpPr>
        <p:grpSpPr bwMode="auto">
          <a:xfrm>
            <a:off x="591615" y="5955589"/>
            <a:ext cx="11008770" cy="897636"/>
            <a:chOff x="0" y="5940425"/>
            <a:chExt cx="10980738" cy="895251"/>
          </a:xfrm>
        </p:grpSpPr>
        <p:sp>
          <p:nvSpPr>
            <p:cNvPr id="5127" name="Freeform 10"/>
            <p:cNvSpPr>
              <a:spLocks/>
            </p:cNvSpPr>
            <p:nvPr/>
          </p:nvSpPr>
          <p:spPr bwMode="auto">
            <a:xfrm>
              <a:off x="0" y="6694488"/>
              <a:ext cx="9525000" cy="28575"/>
            </a:xfrm>
            <a:custGeom>
              <a:avLst/>
              <a:gdLst>
                <a:gd name="T0" fmla="*/ 0 w 6000"/>
                <a:gd name="T1" fmla="*/ 0 h 18"/>
                <a:gd name="T2" fmla="*/ 9493250 w 6000"/>
                <a:gd name="T3" fmla="*/ 0 h 18"/>
                <a:gd name="T4" fmla="*/ 9525000 w 6000"/>
                <a:gd name="T5" fmla="*/ 28575 h 18"/>
                <a:gd name="T6" fmla="*/ 0 w 6000"/>
                <a:gd name="T7" fmla="*/ 28575 h 18"/>
                <a:gd name="T8" fmla="*/ 0 w 600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00" h="18">
                  <a:moveTo>
                    <a:pt x="0" y="0"/>
                  </a:moveTo>
                  <a:lnTo>
                    <a:pt x="5980" y="0"/>
                  </a:lnTo>
                  <a:lnTo>
                    <a:pt x="6000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pic>
          <p:nvPicPr>
            <p:cNvPr id="5128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874" y="6161511"/>
              <a:ext cx="2808311" cy="67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AutoShape 8"/>
            <p:cNvSpPr>
              <a:spLocks noChangeAspect="1" noChangeArrowheads="1" noTextEdit="1"/>
            </p:cNvSpPr>
            <p:nvPr/>
          </p:nvSpPr>
          <p:spPr bwMode="auto">
            <a:xfrm>
              <a:off x="0" y="5940425"/>
              <a:ext cx="10980738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0" name="Freeform 11"/>
            <p:cNvSpPr>
              <a:spLocks noEditPoints="1"/>
            </p:cNvSpPr>
            <p:nvPr/>
          </p:nvSpPr>
          <p:spPr bwMode="auto">
            <a:xfrm>
              <a:off x="5473700" y="6303963"/>
              <a:ext cx="185738" cy="223838"/>
            </a:xfrm>
            <a:custGeom>
              <a:avLst/>
              <a:gdLst>
                <a:gd name="T0" fmla="*/ 120650 w 117"/>
                <a:gd name="T1" fmla="*/ 176213 h 141"/>
                <a:gd name="T2" fmla="*/ 111125 w 117"/>
                <a:gd name="T3" fmla="*/ 188913 h 141"/>
                <a:gd name="T4" fmla="*/ 98425 w 117"/>
                <a:gd name="T5" fmla="*/ 196850 h 141"/>
                <a:gd name="T6" fmla="*/ 84138 w 117"/>
                <a:gd name="T7" fmla="*/ 201613 h 141"/>
                <a:gd name="T8" fmla="*/ 65088 w 117"/>
                <a:gd name="T9" fmla="*/ 201613 h 141"/>
                <a:gd name="T10" fmla="*/ 46038 w 117"/>
                <a:gd name="T11" fmla="*/ 193675 h 141"/>
                <a:gd name="T12" fmla="*/ 30163 w 117"/>
                <a:gd name="T13" fmla="*/ 179388 h 141"/>
                <a:gd name="T14" fmla="*/ 22225 w 117"/>
                <a:gd name="T15" fmla="*/ 158750 h 141"/>
                <a:gd name="T16" fmla="*/ 22225 w 117"/>
                <a:gd name="T17" fmla="*/ 141288 h 141"/>
                <a:gd name="T18" fmla="*/ 25400 w 117"/>
                <a:gd name="T19" fmla="*/ 127000 h 141"/>
                <a:gd name="T20" fmla="*/ 33338 w 117"/>
                <a:gd name="T21" fmla="*/ 115888 h 141"/>
                <a:gd name="T22" fmla="*/ 44450 w 117"/>
                <a:gd name="T23" fmla="*/ 104775 h 141"/>
                <a:gd name="T24" fmla="*/ 125413 w 117"/>
                <a:gd name="T25" fmla="*/ 168275 h 141"/>
                <a:gd name="T26" fmla="*/ 52388 w 117"/>
                <a:gd name="T27" fmla="*/ 76200 h 141"/>
                <a:gd name="T28" fmla="*/ 49213 w 117"/>
                <a:gd name="T29" fmla="*/ 71438 h 141"/>
                <a:gd name="T30" fmla="*/ 46038 w 117"/>
                <a:gd name="T31" fmla="*/ 66675 h 141"/>
                <a:gd name="T32" fmla="*/ 44450 w 117"/>
                <a:gd name="T33" fmla="*/ 60325 h 141"/>
                <a:gd name="T34" fmla="*/ 42863 w 117"/>
                <a:gd name="T35" fmla="*/ 53975 h 141"/>
                <a:gd name="T36" fmla="*/ 46038 w 117"/>
                <a:gd name="T37" fmla="*/ 41275 h 141"/>
                <a:gd name="T38" fmla="*/ 52388 w 117"/>
                <a:gd name="T39" fmla="*/ 30163 h 141"/>
                <a:gd name="T40" fmla="*/ 63500 w 117"/>
                <a:gd name="T41" fmla="*/ 23813 h 141"/>
                <a:gd name="T42" fmla="*/ 74613 w 117"/>
                <a:gd name="T43" fmla="*/ 20638 h 141"/>
                <a:gd name="T44" fmla="*/ 80963 w 117"/>
                <a:gd name="T45" fmla="*/ 22225 h 141"/>
                <a:gd name="T46" fmla="*/ 87313 w 117"/>
                <a:gd name="T47" fmla="*/ 23813 h 141"/>
                <a:gd name="T48" fmla="*/ 93663 w 117"/>
                <a:gd name="T49" fmla="*/ 26988 h 141"/>
                <a:gd name="T50" fmla="*/ 98425 w 117"/>
                <a:gd name="T51" fmla="*/ 30163 h 141"/>
                <a:gd name="T52" fmla="*/ 101600 w 117"/>
                <a:gd name="T53" fmla="*/ 34925 h 141"/>
                <a:gd name="T54" fmla="*/ 104775 w 117"/>
                <a:gd name="T55" fmla="*/ 41275 h 141"/>
                <a:gd name="T56" fmla="*/ 106363 w 117"/>
                <a:gd name="T57" fmla="*/ 47625 h 141"/>
                <a:gd name="T58" fmla="*/ 107950 w 117"/>
                <a:gd name="T59" fmla="*/ 53975 h 141"/>
                <a:gd name="T60" fmla="*/ 128588 w 117"/>
                <a:gd name="T61" fmla="*/ 47625 h 141"/>
                <a:gd name="T62" fmla="*/ 127000 w 117"/>
                <a:gd name="T63" fmla="*/ 38100 h 141"/>
                <a:gd name="T64" fmla="*/ 122238 w 117"/>
                <a:gd name="T65" fmla="*/ 28575 h 141"/>
                <a:gd name="T66" fmla="*/ 115888 w 117"/>
                <a:gd name="T67" fmla="*/ 19050 h 141"/>
                <a:gd name="T68" fmla="*/ 109538 w 117"/>
                <a:gd name="T69" fmla="*/ 12700 h 141"/>
                <a:gd name="T70" fmla="*/ 100013 w 117"/>
                <a:gd name="T71" fmla="*/ 6350 h 141"/>
                <a:gd name="T72" fmla="*/ 90488 w 117"/>
                <a:gd name="T73" fmla="*/ 1588 h 141"/>
                <a:gd name="T74" fmla="*/ 80963 w 117"/>
                <a:gd name="T75" fmla="*/ 0 h 141"/>
                <a:gd name="T76" fmla="*/ 65088 w 117"/>
                <a:gd name="T77" fmla="*/ 1588 h 141"/>
                <a:gd name="T78" fmla="*/ 46038 w 117"/>
                <a:gd name="T79" fmla="*/ 9525 h 141"/>
                <a:gd name="T80" fmla="*/ 30163 w 117"/>
                <a:gd name="T81" fmla="*/ 23813 h 141"/>
                <a:gd name="T82" fmla="*/ 22225 w 117"/>
                <a:gd name="T83" fmla="*/ 42863 h 141"/>
                <a:gd name="T84" fmla="*/ 22225 w 117"/>
                <a:gd name="T85" fmla="*/ 58738 h 141"/>
                <a:gd name="T86" fmla="*/ 23813 w 117"/>
                <a:gd name="T87" fmla="*/ 66675 h 141"/>
                <a:gd name="T88" fmla="*/ 26988 w 117"/>
                <a:gd name="T89" fmla="*/ 76200 h 141"/>
                <a:gd name="T90" fmla="*/ 30163 w 117"/>
                <a:gd name="T91" fmla="*/ 82550 h 141"/>
                <a:gd name="T92" fmla="*/ 25400 w 117"/>
                <a:gd name="T93" fmla="*/ 92075 h 141"/>
                <a:gd name="T94" fmla="*/ 14288 w 117"/>
                <a:gd name="T95" fmla="*/ 104775 h 141"/>
                <a:gd name="T96" fmla="*/ 4763 w 117"/>
                <a:gd name="T97" fmla="*/ 120650 h 141"/>
                <a:gd name="T98" fmla="*/ 1588 w 117"/>
                <a:gd name="T99" fmla="*/ 139700 h 141"/>
                <a:gd name="T100" fmla="*/ 1588 w 117"/>
                <a:gd name="T101" fmla="*/ 163513 h 141"/>
                <a:gd name="T102" fmla="*/ 12700 w 117"/>
                <a:gd name="T103" fmla="*/ 190500 h 141"/>
                <a:gd name="T104" fmla="*/ 33338 w 117"/>
                <a:gd name="T105" fmla="*/ 211138 h 141"/>
                <a:gd name="T106" fmla="*/ 60325 w 117"/>
                <a:gd name="T107" fmla="*/ 222250 h 141"/>
                <a:gd name="T108" fmla="*/ 85725 w 117"/>
                <a:gd name="T109" fmla="*/ 223838 h 141"/>
                <a:gd name="T110" fmla="*/ 104775 w 117"/>
                <a:gd name="T111" fmla="*/ 217488 h 141"/>
                <a:gd name="T112" fmla="*/ 122238 w 117"/>
                <a:gd name="T113" fmla="*/ 206375 h 141"/>
                <a:gd name="T114" fmla="*/ 136525 w 117"/>
                <a:gd name="T115" fmla="*/ 192088 h 141"/>
                <a:gd name="T116" fmla="*/ 185738 w 117"/>
                <a:gd name="T117" fmla="*/ 223838 h 141"/>
                <a:gd name="T118" fmla="*/ 133350 w 117"/>
                <a:gd name="T119" fmla="*/ 149225 h 141"/>
                <a:gd name="T120" fmla="*/ 52388 w 117"/>
                <a:gd name="T121" fmla="*/ 76200 h 1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" h="141">
                  <a:moveTo>
                    <a:pt x="79" y="106"/>
                  </a:moveTo>
                  <a:lnTo>
                    <a:pt x="76" y="111"/>
                  </a:lnTo>
                  <a:lnTo>
                    <a:pt x="74" y="115"/>
                  </a:lnTo>
                  <a:lnTo>
                    <a:pt x="70" y="119"/>
                  </a:lnTo>
                  <a:lnTo>
                    <a:pt x="66" y="122"/>
                  </a:lnTo>
                  <a:lnTo>
                    <a:pt x="62" y="124"/>
                  </a:lnTo>
                  <a:lnTo>
                    <a:pt x="57" y="126"/>
                  </a:lnTo>
                  <a:lnTo>
                    <a:pt x="53" y="127"/>
                  </a:lnTo>
                  <a:lnTo>
                    <a:pt x="47" y="127"/>
                  </a:lnTo>
                  <a:lnTo>
                    <a:pt x="41" y="127"/>
                  </a:lnTo>
                  <a:lnTo>
                    <a:pt x="34" y="125"/>
                  </a:lnTo>
                  <a:lnTo>
                    <a:pt x="29" y="122"/>
                  </a:lnTo>
                  <a:lnTo>
                    <a:pt x="24" y="118"/>
                  </a:lnTo>
                  <a:lnTo>
                    <a:pt x="19" y="113"/>
                  </a:lnTo>
                  <a:lnTo>
                    <a:pt x="16" y="107"/>
                  </a:lnTo>
                  <a:lnTo>
                    <a:pt x="14" y="100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9" y="76"/>
                  </a:lnTo>
                  <a:lnTo>
                    <a:pt x="21" y="73"/>
                  </a:lnTo>
                  <a:lnTo>
                    <a:pt x="24" y="69"/>
                  </a:lnTo>
                  <a:lnTo>
                    <a:pt x="28" y="66"/>
                  </a:lnTo>
                  <a:lnTo>
                    <a:pt x="31" y="64"/>
                  </a:lnTo>
                  <a:lnTo>
                    <a:pt x="79" y="106"/>
                  </a:lnTo>
                  <a:close/>
                  <a:moveTo>
                    <a:pt x="33" y="48"/>
                  </a:moveTo>
                  <a:lnTo>
                    <a:pt x="33" y="48"/>
                  </a:lnTo>
                  <a:lnTo>
                    <a:pt x="32" y="47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2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9" y="26"/>
                  </a:lnTo>
                  <a:lnTo>
                    <a:pt x="31" y="22"/>
                  </a:lnTo>
                  <a:lnTo>
                    <a:pt x="33" y="19"/>
                  </a:lnTo>
                  <a:lnTo>
                    <a:pt x="36" y="17"/>
                  </a:lnTo>
                  <a:lnTo>
                    <a:pt x="40" y="15"/>
                  </a:lnTo>
                  <a:lnTo>
                    <a:pt x="43" y="14"/>
                  </a:lnTo>
                  <a:lnTo>
                    <a:pt x="47" y="13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5"/>
                  </a:lnTo>
                  <a:lnTo>
                    <a:pt x="57" y="16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4" y="22"/>
                  </a:lnTo>
                  <a:lnTo>
                    <a:pt x="65" y="24"/>
                  </a:lnTo>
                  <a:lnTo>
                    <a:pt x="66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81" y="34"/>
                  </a:lnTo>
                  <a:lnTo>
                    <a:pt x="81" y="30"/>
                  </a:lnTo>
                  <a:lnTo>
                    <a:pt x="80" y="27"/>
                  </a:lnTo>
                  <a:lnTo>
                    <a:pt x="80" y="24"/>
                  </a:lnTo>
                  <a:lnTo>
                    <a:pt x="78" y="21"/>
                  </a:lnTo>
                  <a:lnTo>
                    <a:pt x="77" y="18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4" y="3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5" y="42"/>
                  </a:lnTo>
                  <a:lnTo>
                    <a:pt x="16" y="45"/>
                  </a:lnTo>
                  <a:lnTo>
                    <a:pt x="17" y="48"/>
                  </a:lnTo>
                  <a:lnTo>
                    <a:pt x="18" y="50"/>
                  </a:lnTo>
                  <a:lnTo>
                    <a:pt x="19" y="52"/>
                  </a:lnTo>
                  <a:lnTo>
                    <a:pt x="21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9" y="66"/>
                  </a:lnTo>
                  <a:lnTo>
                    <a:pt x="6" y="71"/>
                  </a:lnTo>
                  <a:lnTo>
                    <a:pt x="3" y="76"/>
                  </a:lnTo>
                  <a:lnTo>
                    <a:pt x="2" y="82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4" y="112"/>
                  </a:lnTo>
                  <a:lnTo>
                    <a:pt x="8" y="120"/>
                  </a:lnTo>
                  <a:lnTo>
                    <a:pt x="14" y="127"/>
                  </a:lnTo>
                  <a:lnTo>
                    <a:pt x="21" y="133"/>
                  </a:lnTo>
                  <a:lnTo>
                    <a:pt x="29" y="137"/>
                  </a:lnTo>
                  <a:lnTo>
                    <a:pt x="38" y="140"/>
                  </a:lnTo>
                  <a:lnTo>
                    <a:pt x="47" y="141"/>
                  </a:lnTo>
                  <a:lnTo>
                    <a:pt x="54" y="141"/>
                  </a:lnTo>
                  <a:lnTo>
                    <a:pt x="60" y="139"/>
                  </a:lnTo>
                  <a:lnTo>
                    <a:pt x="66" y="137"/>
                  </a:lnTo>
                  <a:lnTo>
                    <a:pt x="72" y="134"/>
                  </a:lnTo>
                  <a:lnTo>
                    <a:pt x="77" y="130"/>
                  </a:lnTo>
                  <a:lnTo>
                    <a:pt x="82" y="126"/>
                  </a:lnTo>
                  <a:lnTo>
                    <a:pt x="86" y="121"/>
                  </a:lnTo>
                  <a:lnTo>
                    <a:pt x="89" y="116"/>
                  </a:lnTo>
                  <a:lnTo>
                    <a:pt x="117" y="141"/>
                  </a:lnTo>
                  <a:lnTo>
                    <a:pt x="117" y="123"/>
                  </a:lnTo>
                  <a:lnTo>
                    <a:pt x="84" y="94"/>
                  </a:lnTo>
                  <a:lnTo>
                    <a:pt x="81" y="91"/>
                  </a:lnTo>
                  <a:lnTo>
                    <a:pt x="33" y="48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1" name="Freeform 12"/>
            <p:cNvSpPr>
              <a:spLocks noEditPoints="1"/>
            </p:cNvSpPr>
            <p:nvPr/>
          </p:nvSpPr>
          <p:spPr bwMode="auto">
            <a:xfrm>
              <a:off x="5641975" y="6353175"/>
              <a:ext cx="2668588" cy="149225"/>
            </a:xfrm>
            <a:custGeom>
              <a:avLst/>
              <a:gdLst>
                <a:gd name="T0" fmla="*/ 2616200 w 1681"/>
                <a:gd name="T1" fmla="*/ 131763 h 94"/>
                <a:gd name="T2" fmla="*/ 2668588 w 1681"/>
                <a:gd name="T3" fmla="*/ 79375 h 94"/>
                <a:gd name="T4" fmla="*/ 2605088 w 1681"/>
                <a:gd name="T5" fmla="*/ 146050 h 94"/>
                <a:gd name="T6" fmla="*/ 2501900 w 1681"/>
                <a:gd name="T7" fmla="*/ 3175 h 94"/>
                <a:gd name="T8" fmla="*/ 2235200 w 1681"/>
                <a:gd name="T9" fmla="*/ 22225 h 94"/>
                <a:gd name="T10" fmla="*/ 2214563 w 1681"/>
                <a:gd name="T11" fmla="*/ 101600 h 94"/>
                <a:gd name="T12" fmla="*/ 2279650 w 1681"/>
                <a:gd name="T13" fmla="*/ 130175 h 94"/>
                <a:gd name="T14" fmla="*/ 2306638 w 1681"/>
                <a:gd name="T15" fmla="*/ 53975 h 94"/>
                <a:gd name="T16" fmla="*/ 2193925 w 1681"/>
                <a:gd name="T17" fmla="*/ 60325 h 94"/>
                <a:gd name="T18" fmla="*/ 2270125 w 1681"/>
                <a:gd name="T19" fmla="*/ 0 h 94"/>
                <a:gd name="T20" fmla="*/ 2327275 w 1681"/>
                <a:gd name="T21" fmla="*/ 79375 h 94"/>
                <a:gd name="T22" fmla="*/ 2259013 w 1681"/>
                <a:gd name="T23" fmla="*/ 149225 h 94"/>
                <a:gd name="T24" fmla="*/ 2193925 w 1681"/>
                <a:gd name="T25" fmla="*/ 80963 h 94"/>
                <a:gd name="T26" fmla="*/ 2058988 w 1681"/>
                <a:gd name="T27" fmla="*/ 63500 h 94"/>
                <a:gd name="T28" fmla="*/ 2093913 w 1681"/>
                <a:gd name="T29" fmla="*/ 133350 h 94"/>
                <a:gd name="T30" fmla="*/ 2154238 w 1681"/>
                <a:gd name="T31" fmla="*/ 93663 h 94"/>
                <a:gd name="T32" fmla="*/ 2128838 w 1681"/>
                <a:gd name="T33" fmla="*/ 19050 h 94"/>
                <a:gd name="T34" fmla="*/ 2073275 w 1681"/>
                <a:gd name="T35" fmla="*/ 11113 h 94"/>
                <a:gd name="T36" fmla="*/ 2163763 w 1681"/>
                <a:gd name="T37" fmla="*/ 31750 h 94"/>
                <a:gd name="T38" fmla="*/ 2149475 w 1681"/>
                <a:gd name="T39" fmla="*/ 133350 h 94"/>
                <a:gd name="T40" fmla="*/ 2057400 w 1681"/>
                <a:gd name="T41" fmla="*/ 125413 h 94"/>
                <a:gd name="T42" fmla="*/ 1905000 w 1681"/>
                <a:gd name="T43" fmla="*/ 147638 h 94"/>
                <a:gd name="T44" fmla="*/ 1911350 w 1681"/>
                <a:gd name="T45" fmla="*/ 134938 h 94"/>
                <a:gd name="T46" fmla="*/ 1954213 w 1681"/>
                <a:gd name="T47" fmla="*/ 106363 h 94"/>
                <a:gd name="T48" fmla="*/ 1906588 w 1681"/>
                <a:gd name="T49" fmla="*/ 74613 h 94"/>
                <a:gd name="T50" fmla="*/ 1885950 w 1681"/>
                <a:gd name="T51" fmla="*/ 15875 h 94"/>
                <a:gd name="T52" fmla="*/ 1943100 w 1681"/>
                <a:gd name="T53" fmla="*/ 3175 h 94"/>
                <a:gd name="T54" fmla="*/ 1930400 w 1681"/>
                <a:gd name="T55" fmla="*/ 14288 h 94"/>
                <a:gd name="T56" fmla="*/ 1897063 w 1681"/>
                <a:gd name="T57" fmla="*/ 44450 h 94"/>
                <a:gd name="T58" fmla="*/ 1944688 w 1681"/>
                <a:gd name="T59" fmla="*/ 76200 h 94"/>
                <a:gd name="T60" fmla="*/ 1970088 w 1681"/>
                <a:gd name="T61" fmla="*/ 119063 h 94"/>
                <a:gd name="T62" fmla="*/ 1865313 w 1681"/>
                <a:gd name="T63" fmla="*/ 3175 h 94"/>
                <a:gd name="T64" fmla="*/ 1516063 w 1681"/>
                <a:gd name="T65" fmla="*/ 93663 h 94"/>
                <a:gd name="T66" fmla="*/ 1577975 w 1681"/>
                <a:gd name="T67" fmla="*/ 125413 h 94"/>
                <a:gd name="T68" fmla="*/ 1595438 w 1681"/>
                <a:gd name="T69" fmla="*/ 131763 h 94"/>
                <a:gd name="T70" fmla="*/ 1519238 w 1681"/>
                <a:gd name="T71" fmla="*/ 138113 h 94"/>
                <a:gd name="T72" fmla="*/ 1444625 w 1681"/>
                <a:gd name="T73" fmla="*/ 25400 h 94"/>
                <a:gd name="T74" fmla="*/ 1447800 w 1681"/>
                <a:gd name="T75" fmla="*/ 61913 h 94"/>
                <a:gd name="T76" fmla="*/ 1468438 w 1681"/>
                <a:gd name="T77" fmla="*/ 39688 h 94"/>
                <a:gd name="T78" fmla="*/ 1422400 w 1681"/>
                <a:gd name="T79" fmla="*/ 87313 h 94"/>
                <a:gd name="T80" fmla="*/ 1169988 w 1681"/>
                <a:gd name="T81" fmla="*/ 147638 h 94"/>
                <a:gd name="T82" fmla="*/ 1171575 w 1681"/>
                <a:gd name="T83" fmla="*/ 133350 h 94"/>
                <a:gd name="T84" fmla="*/ 1216025 w 1681"/>
                <a:gd name="T85" fmla="*/ 107950 h 94"/>
                <a:gd name="T86" fmla="*/ 1174750 w 1681"/>
                <a:gd name="T87" fmla="*/ 76200 h 94"/>
                <a:gd name="T88" fmla="*/ 1147763 w 1681"/>
                <a:gd name="T89" fmla="*/ 17463 h 94"/>
                <a:gd name="T90" fmla="*/ 1204913 w 1681"/>
                <a:gd name="T91" fmla="*/ 1588 h 94"/>
                <a:gd name="T92" fmla="*/ 1193800 w 1681"/>
                <a:gd name="T93" fmla="*/ 14288 h 94"/>
                <a:gd name="T94" fmla="*/ 1158875 w 1681"/>
                <a:gd name="T95" fmla="*/ 42863 h 94"/>
                <a:gd name="T96" fmla="*/ 1204913 w 1681"/>
                <a:gd name="T97" fmla="*/ 74613 h 94"/>
                <a:gd name="T98" fmla="*/ 1233488 w 1681"/>
                <a:gd name="T99" fmla="*/ 117475 h 94"/>
                <a:gd name="T100" fmla="*/ 1022350 w 1681"/>
                <a:gd name="T101" fmla="*/ 34925 h 94"/>
                <a:gd name="T102" fmla="*/ 879475 w 1681"/>
                <a:gd name="T103" fmla="*/ 26988 h 94"/>
                <a:gd name="T104" fmla="*/ 868363 w 1681"/>
                <a:gd name="T105" fmla="*/ 109538 h 94"/>
                <a:gd name="T106" fmla="*/ 935038 w 1681"/>
                <a:gd name="T107" fmla="*/ 127000 h 94"/>
                <a:gd name="T108" fmla="*/ 954088 w 1681"/>
                <a:gd name="T109" fmla="*/ 47625 h 94"/>
                <a:gd name="T110" fmla="*/ 846138 w 1681"/>
                <a:gd name="T111" fmla="*/ 50800 h 94"/>
                <a:gd name="T112" fmla="*/ 928688 w 1681"/>
                <a:gd name="T113" fmla="*/ 3175 h 94"/>
                <a:gd name="T114" fmla="*/ 976313 w 1681"/>
                <a:gd name="T115" fmla="*/ 88900 h 94"/>
                <a:gd name="T116" fmla="*/ 900113 w 1681"/>
                <a:gd name="T117" fmla="*/ 149225 h 94"/>
                <a:gd name="T118" fmla="*/ 742950 w 1681"/>
                <a:gd name="T119" fmla="*/ 95250 h 94"/>
                <a:gd name="T120" fmla="*/ 514350 w 1681"/>
                <a:gd name="T121" fmla="*/ 146050 h 94"/>
                <a:gd name="T122" fmla="*/ 300038 w 1681"/>
                <a:gd name="T123" fmla="*/ 15875 h 94"/>
                <a:gd name="T124" fmla="*/ 9525 w 1681"/>
                <a:gd name="T125" fmla="*/ 3175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81" h="94">
                  <a:moveTo>
                    <a:pt x="1671" y="47"/>
                  </a:moveTo>
                  <a:lnTo>
                    <a:pt x="1671" y="43"/>
                  </a:lnTo>
                  <a:lnTo>
                    <a:pt x="1671" y="39"/>
                  </a:lnTo>
                  <a:lnTo>
                    <a:pt x="1670" y="36"/>
                  </a:lnTo>
                  <a:lnTo>
                    <a:pt x="1669" y="32"/>
                  </a:lnTo>
                  <a:lnTo>
                    <a:pt x="1668" y="29"/>
                  </a:lnTo>
                  <a:lnTo>
                    <a:pt x="1667" y="26"/>
                  </a:lnTo>
                  <a:lnTo>
                    <a:pt x="1666" y="23"/>
                  </a:lnTo>
                  <a:lnTo>
                    <a:pt x="1664" y="21"/>
                  </a:lnTo>
                  <a:lnTo>
                    <a:pt x="1662" y="19"/>
                  </a:lnTo>
                  <a:lnTo>
                    <a:pt x="1660" y="17"/>
                  </a:lnTo>
                  <a:lnTo>
                    <a:pt x="1657" y="15"/>
                  </a:lnTo>
                  <a:lnTo>
                    <a:pt x="1655" y="14"/>
                  </a:lnTo>
                  <a:lnTo>
                    <a:pt x="1652" y="12"/>
                  </a:lnTo>
                  <a:lnTo>
                    <a:pt x="1649" y="12"/>
                  </a:lnTo>
                  <a:lnTo>
                    <a:pt x="1646" y="11"/>
                  </a:lnTo>
                  <a:lnTo>
                    <a:pt x="1643" y="11"/>
                  </a:lnTo>
                  <a:lnTo>
                    <a:pt x="1621" y="11"/>
                  </a:lnTo>
                  <a:lnTo>
                    <a:pt x="1621" y="83"/>
                  </a:lnTo>
                  <a:lnTo>
                    <a:pt x="1641" y="83"/>
                  </a:lnTo>
                  <a:lnTo>
                    <a:pt x="1644" y="83"/>
                  </a:lnTo>
                  <a:lnTo>
                    <a:pt x="1646" y="83"/>
                  </a:lnTo>
                  <a:lnTo>
                    <a:pt x="1648" y="83"/>
                  </a:lnTo>
                  <a:lnTo>
                    <a:pt x="1650" y="82"/>
                  </a:lnTo>
                  <a:lnTo>
                    <a:pt x="1652" y="82"/>
                  </a:lnTo>
                  <a:lnTo>
                    <a:pt x="1654" y="81"/>
                  </a:lnTo>
                  <a:lnTo>
                    <a:pt x="1655" y="80"/>
                  </a:lnTo>
                  <a:lnTo>
                    <a:pt x="1657" y="79"/>
                  </a:lnTo>
                  <a:lnTo>
                    <a:pt x="1659" y="78"/>
                  </a:lnTo>
                  <a:lnTo>
                    <a:pt x="1660" y="76"/>
                  </a:lnTo>
                  <a:lnTo>
                    <a:pt x="1662" y="75"/>
                  </a:lnTo>
                  <a:lnTo>
                    <a:pt x="1663" y="74"/>
                  </a:lnTo>
                  <a:lnTo>
                    <a:pt x="1664" y="72"/>
                  </a:lnTo>
                  <a:lnTo>
                    <a:pt x="1665" y="70"/>
                  </a:lnTo>
                  <a:lnTo>
                    <a:pt x="1666" y="68"/>
                  </a:lnTo>
                  <a:lnTo>
                    <a:pt x="1667" y="66"/>
                  </a:lnTo>
                  <a:lnTo>
                    <a:pt x="1668" y="64"/>
                  </a:lnTo>
                  <a:lnTo>
                    <a:pt x="1669" y="62"/>
                  </a:lnTo>
                  <a:lnTo>
                    <a:pt x="1670" y="60"/>
                  </a:lnTo>
                  <a:lnTo>
                    <a:pt x="1670" y="57"/>
                  </a:lnTo>
                  <a:lnTo>
                    <a:pt x="1670" y="55"/>
                  </a:lnTo>
                  <a:lnTo>
                    <a:pt x="1671" y="52"/>
                  </a:lnTo>
                  <a:lnTo>
                    <a:pt x="1671" y="50"/>
                  </a:lnTo>
                  <a:lnTo>
                    <a:pt x="1671" y="47"/>
                  </a:lnTo>
                  <a:close/>
                  <a:moveTo>
                    <a:pt x="1681" y="47"/>
                  </a:moveTo>
                  <a:lnTo>
                    <a:pt x="1681" y="50"/>
                  </a:lnTo>
                  <a:lnTo>
                    <a:pt x="1681" y="53"/>
                  </a:lnTo>
                  <a:lnTo>
                    <a:pt x="1681" y="56"/>
                  </a:lnTo>
                  <a:lnTo>
                    <a:pt x="1680" y="59"/>
                  </a:lnTo>
                  <a:lnTo>
                    <a:pt x="1680" y="62"/>
                  </a:lnTo>
                  <a:lnTo>
                    <a:pt x="1679" y="65"/>
                  </a:lnTo>
                  <a:lnTo>
                    <a:pt x="1678" y="67"/>
                  </a:lnTo>
                  <a:lnTo>
                    <a:pt x="1677" y="70"/>
                  </a:lnTo>
                  <a:lnTo>
                    <a:pt x="1676" y="72"/>
                  </a:lnTo>
                  <a:lnTo>
                    <a:pt x="1674" y="75"/>
                  </a:lnTo>
                  <a:lnTo>
                    <a:pt x="1673" y="77"/>
                  </a:lnTo>
                  <a:lnTo>
                    <a:pt x="1671" y="79"/>
                  </a:lnTo>
                  <a:lnTo>
                    <a:pt x="1669" y="81"/>
                  </a:lnTo>
                  <a:lnTo>
                    <a:pt x="1667" y="83"/>
                  </a:lnTo>
                  <a:lnTo>
                    <a:pt x="1665" y="85"/>
                  </a:lnTo>
                  <a:lnTo>
                    <a:pt x="1663" y="86"/>
                  </a:lnTo>
                  <a:lnTo>
                    <a:pt x="1661" y="88"/>
                  </a:lnTo>
                  <a:lnTo>
                    <a:pt x="1658" y="89"/>
                  </a:lnTo>
                  <a:lnTo>
                    <a:pt x="1656" y="90"/>
                  </a:lnTo>
                  <a:lnTo>
                    <a:pt x="1653" y="91"/>
                  </a:lnTo>
                  <a:lnTo>
                    <a:pt x="1650" y="91"/>
                  </a:lnTo>
                  <a:lnTo>
                    <a:pt x="1648" y="92"/>
                  </a:lnTo>
                  <a:lnTo>
                    <a:pt x="1644" y="92"/>
                  </a:lnTo>
                  <a:lnTo>
                    <a:pt x="1641" y="92"/>
                  </a:lnTo>
                  <a:lnTo>
                    <a:pt x="1611" y="92"/>
                  </a:lnTo>
                  <a:lnTo>
                    <a:pt x="1611" y="2"/>
                  </a:lnTo>
                  <a:lnTo>
                    <a:pt x="1642" y="2"/>
                  </a:lnTo>
                  <a:lnTo>
                    <a:pt x="1647" y="2"/>
                  </a:lnTo>
                  <a:lnTo>
                    <a:pt x="1651" y="3"/>
                  </a:lnTo>
                  <a:lnTo>
                    <a:pt x="1656" y="4"/>
                  </a:lnTo>
                  <a:lnTo>
                    <a:pt x="1659" y="5"/>
                  </a:lnTo>
                  <a:lnTo>
                    <a:pt x="1663" y="7"/>
                  </a:lnTo>
                  <a:lnTo>
                    <a:pt x="1666" y="9"/>
                  </a:lnTo>
                  <a:lnTo>
                    <a:pt x="1669" y="12"/>
                  </a:lnTo>
                  <a:lnTo>
                    <a:pt x="1672" y="15"/>
                  </a:lnTo>
                  <a:lnTo>
                    <a:pt x="1674" y="18"/>
                  </a:lnTo>
                  <a:lnTo>
                    <a:pt x="1676" y="21"/>
                  </a:lnTo>
                  <a:lnTo>
                    <a:pt x="1678" y="25"/>
                  </a:lnTo>
                  <a:lnTo>
                    <a:pt x="1679" y="29"/>
                  </a:lnTo>
                  <a:lnTo>
                    <a:pt x="1680" y="33"/>
                  </a:lnTo>
                  <a:lnTo>
                    <a:pt x="1681" y="37"/>
                  </a:lnTo>
                  <a:lnTo>
                    <a:pt x="1681" y="42"/>
                  </a:lnTo>
                  <a:lnTo>
                    <a:pt x="1681" y="47"/>
                  </a:lnTo>
                  <a:close/>
                  <a:moveTo>
                    <a:pt x="1586" y="2"/>
                  </a:moveTo>
                  <a:lnTo>
                    <a:pt x="1586" y="92"/>
                  </a:lnTo>
                  <a:lnTo>
                    <a:pt x="1576" y="92"/>
                  </a:lnTo>
                  <a:lnTo>
                    <a:pt x="1576" y="2"/>
                  </a:lnTo>
                  <a:lnTo>
                    <a:pt x="1586" y="2"/>
                  </a:lnTo>
                  <a:close/>
                  <a:moveTo>
                    <a:pt x="1494" y="22"/>
                  </a:moveTo>
                  <a:lnTo>
                    <a:pt x="1494" y="92"/>
                  </a:lnTo>
                  <a:lnTo>
                    <a:pt x="1484" y="92"/>
                  </a:lnTo>
                  <a:lnTo>
                    <a:pt x="1484" y="2"/>
                  </a:lnTo>
                  <a:lnTo>
                    <a:pt x="1492" y="2"/>
                  </a:lnTo>
                  <a:lnTo>
                    <a:pt x="1536" y="63"/>
                  </a:lnTo>
                  <a:lnTo>
                    <a:pt x="1541" y="72"/>
                  </a:lnTo>
                  <a:lnTo>
                    <a:pt x="1541" y="2"/>
                  </a:lnTo>
                  <a:lnTo>
                    <a:pt x="1552" y="2"/>
                  </a:lnTo>
                  <a:lnTo>
                    <a:pt x="1552" y="92"/>
                  </a:lnTo>
                  <a:lnTo>
                    <a:pt x="1543" y="92"/>
                  </a:lnTo>
                  <a:lnTo>
                    <a:pt x="1498" y="27"/>
                  </a:lnTo>
                  <a:lnTo>
                    <a:pt x="1494" y="22"/>
                  </a:lnTo>
                  <a:close/>
                  <a:moveTo>
                    <a:pt x="1424" y="9"/>
                  </a:moveTo>
                  <a:lnTo>
                    <a:pt x="1422" y="9"/>
                  </a:lnTo>
                  <a:lnTo>
                    <a:pt x="1420" y="10"/>
                  </a:lnTo>
                  <a:lnTo>
                    <a:pt x="1418" y="10"/>
                  </a:lnTo>
                  <a:lnTo>
                    <a:pt x="1415" y="10"/>
                  </a:lnTo>
                  <a:lnTo>
                    <a:pt x="1413" y="11"/>
                  </a:lnTo>
                  <a:lnTo>
                    <a:pt x="1412" y="12"/>
                  </a:lnTo>
                  <a:lnTo>
                    <a:pt x="1410" y="13"/>
                  </a:lnTo>
                  <a:lnTo>
                    <a:pt x="1408" y="14"/>
                  </a:lnTo>
                  <a:lnTo>
                    <a:pt x="1406" y="15"/>
                  </a:lnTo>
                  <a:lnTo>
                    <a:pt x="1404" y="17"/>
                  </a:lnTo>
                  <a:lnTo>
                    <a:pt x="1403" y="18"/>
                  </a:lnTo>
                  <a:lnTo>
                    <a:pt x="1401" y="20"/>
                  </a:lnTo>
                  <a:lnTo>
                    <a:pt x="1400" y="22"/>
                  </a:lnTo>
                  <a:lnTo>
                    <a:pt x="1399" y="24"/>
                  </a:lnTo>
                  <a:lnTo>
                    <a:pt x="1398" y="26"/>
                  </a:lnTo>
                  <a:lnTo>
                    <a:pt x="1397" y="28"/>
                  </a:lnTo>
                  <a:lnTo>
                    <a:pt x="1396" y="30"/>
                  </a:lnTo>
                  <a:lnTo>
                    <a:pt x="1395" y="32"/>
                  </a:lnTo>
                  <a:lnTo>
                    <a:pt x="1394" y="35"/>
                  </a:lnTo>
                  <a:lnTo>
                    <a:pt x="1393" y="37"/>
                  </a:lnTo>
                  <a:lnTo>
                    <a:pt x="1393" y="40"/>
                  </a:lnTo>
                  <a:lnTo>
                    <a:pt x="1393" y="42"/>
                  </a:lnTo>
                  <a:lnTo>
                    <a:pt x="1393" y="45"/>
                  </a:lnTo>
                  <a:lnTo>
                    <a:pt x="1392" y="47"/>
                  </a:lnTo>
                  <a:lnTo>
                    <a:pt x="1392" y="50"/>
                  </a:lnTo>
                  <a:lnTo>
                    <a:pt x="1393" y="53"/>
                  </a:lnTo>
                  <a:lnTo>
                    <a:pt x="1393" y="55"/>
                  </a:lnTo>
                  <a:lnTo>
                    <a:pt x="1393" y="58"/>
                  </a:lnTo>
                  <a:lnTo>
                    <a:pt x="1394" y="60"/>
                  </a:lnTo>
                  <a:lnTo>
                    <a:pt x="1395" y="62"/>
                  </a:lnTo>
                  <a:lnTo>
                    <a:pt x="1395" y="64"/>
                  </a:lnTo>
                  <a:lnTo>
                    <a:pt x="1396" y="67"/>
                  </a:lnTo>
                  <a:lnTo>
                    <a:pt x="1397" y="69"/>
                  </a:lnTo>
                  <a:lnTo>
                    <a:pt x="1399" y="71"/>
                  </a:lnTo>
                  <a:lnTo>
                    <a:pt x="1400" y="73"/>
                  </a:lnTo>
                  <a:lnTo>
                    <a:pt x="1401" y="74"/>
                  </a:lnTo>
                  <a:lnTo>
                    <a:pt x="1402" y="76"/>
                  </a:lnTo>
                  <a:lnTo>
                    <a:pt x="1404" y="77"/>
                  </a:lnTo>
                  <a:lnTo>
                    <a:pt x="1406" y="79"/>
                  </a:lnTo>
                  <a:lnTo>
                    <a:pt x="1407" y="80"/>
                  </a:lnTo>
                  <a:lnTo>
                    <a:pt x="1409" y="81"/>
                  </a:lnTo>
                  <a:lnTo>
                    <a:pt x="1411" y="82"/>
                  </a:lnTo>
                  <a:lnTo>
                    <a:pt x="1413" y="83"/>
                  </a:lnTo>
                  <a:lnTo>
                    <a:pt x="1415" y="84"/>
                  </a:lnTo>
                  <a:lnTo>
                    <a:pt x="1417" y="84"/>
                  </a:lnTo>
                  <a:lnTo>
                    <a:pt x="1419" y="85"/>
                  </a:lnTo>
                  <a:lnTo>
                    <a:pt x="1421" y="85"/>
                  </a:lnTo>
                  <a:lnTo>
                    <a:pt x="1423" y="85"/>
                  </a:lnTo>
                  <a:lnTo>
                    <a:pt x="1425" y="85"/>
                  </a:lnTo>
                  <a:lnTo>
                    <a:pt x="1427" y="84"/>
                  </a:lnTo>
                  <a:lnTo>
                    <a:pt x="1430" y="84"/>
                  </a:lnTo>
                  <a:lnTo>
                    <a:pt x="1432" y="84"/>
                  </a:lnTo>
                  <a:lnTo>
                    <a:pt x="1434" y="83"/>
                  </a:lnTo>
                  <a:lnTo>
                    <a:pt x="1436" y="82"/>
                  </a:lnTo>
                  <a:lnTo>
                    <a:pt x="1437" y="81"/>
                  </a:lnTo>
                  <a:lnTo>
                    <a:pt x="1439" y="80"/>
                  </a:lnTo>
                  <a:lnTo>
                    <a:pt x="1441" y="79"/>
                  </a:lnTo>
                  <a:lnTo>
                    <a:pt x="1443" y="77"/>
                  </a:lnTo>
                  <a:lnTo>
                    <a:pt x="1444" y="76"/>
                  </a:lnTo>
                  <a:lnTo>
                    <a:pt x="1446" y="74"/>
                  </a:lnTo>
                  <a:lnTo>
                    <a:pt x="1447" y="72"/>
                  </a:lnTo>
                  <a:lnTo>
                    <a:pt x="1448" y="70"/>
                  </a:lnTo>
                  <a:lnTo>
                    <a:pt x="1450" y="68"/>
                  </a:lnTo>
                  <a:lnTo>
                    <a:pt x="1451" y="66"/>
                  </a:lnTo>
                  <a:lnTo>
                    <a:pt x="1452" y="64"/>
                  </a:lnTo>
                  <a:lnTo>
                    <a:pt x="1452" y="62"/>
                  </a:lnTo>
                  <a:lnTo>
                    <a:pt x="1453" y="59"/>
                  </a:lnTo>
                  <a:lnTo>
                    <a:pt x="1454" y="57"/>
                  </a:lnTo>
                  <a:lnTo>
                    <a:pt x="1454" y="55"/>
                  </a:lnTo>
                  <a:lnTo>
                    <a:pt x="1454" y="52"/>
                  </a:lnTo>
                  <a:lnTo>
                    <a:pt x="1455" y="49"/>
                  </a:lnTo>
                  <a:lnTo>
                    <a:pt x="1455" y="47"/>
                  </a:lnTo>
                  <a:lnTo>
                    <a:pt x="1455" y="44"/>
                  </a:lnTo>
                  <a:lnTo>
                    <a:pt x="1454" y="41"/>
                  </a:lnTo>
                  <a:lnTo>
                    <a:pt x="1454" y="39"/>
                  </a:lnTo>
                  <a:lnTo>
                    <a:pt x="1454" y="36"/>
                  </a:lnTo>
                  <a:lnTo>
                    <a:pt x="1453" y="34"/>
                  </a:lnTo>
                  <a:lnTo>
                    <a:pt x="1452" y="32"/>
                  </a:lnTo>
                  <a:lnTo>
                    <a:pt x="1452" y="30"/>
                  </a:lnTo>
                  <a:lnTo>
                    <a:pt x="1451" y="27"/>
                  </a:lnTo>
                  <a:lnTo>
                    <a:pt x="1450" y="25"/>
                  </a:lnTo>
                  <a:lnTo>
                    <a:pt x="1449" y="23"/>
                  </a:lnTo>
                  <a:lnTo>
                    <a:pt x="1447" y="22"/>
                  </a:lnTo>
                  <a:lnTo>
                    <a:pt x="1446" y="20"/>
                  </a:lnTo>
                  <a:lnTo>
                    <a:pt x="1445" y="18"/>
                  </a:lnTo>
                  <a:lnTo>
                    <a:pt x="1443" y="17"/>
                  </a:lnTo>
                  <a:lnTo>
                    <a:pt x="1442" y="15"/>
                  </a:lnTo>
                  <a:lnTo>
                    <a:pt x="1440" y="14"/>
                  </a:lnTo>
                  <a:lnTo>
                    <a:pt x="1438" y="13"/>
                  </a:lnTo>
                  <a:lnTo>
                    <a:pt x="1436" y="12"/>
                  </a:lnTo>
                  <a:lnTo>
                    <a:pt x="1434" y="11"/>
                  </a:lnTo>
                  <a:lnTo>
                    <a:pt x="1432" y="10"/>
                  </a:lnTo>
                  <a:lnTo>
                    <a:pt x="1430" y="10"/>
                  </a:lnTo>
                  <a:lnTo>
                    <a:pt x="1428" y="10"/>
                  </a:lnTo>
                  <a:lnTo>
                    <a:pt x="1426" y="9"/>
                  </a:lnTo>
                  <a:lnTo>
                    <a:pt x="1424" y="9"/>
                  </a:lnTo>
                  <a:close/>
                  <a:moveTo>
                    <a:pt x="1381" y="48"/>
                  </a:moveTo>
                  <a:lnTo>
                    <a:pt x="1382" y="44"/>
                  </a:lnTo>
                  <a:lnTo>
                    <a:pt x="1382" y="41"/>
                  </a:lnTo>
                  <a:lnTo>
                    <a:pt x="1382" y="38"/>
                  </a:lnTo>
                  <a:lnTo>
                    <a:pt x="1383" y="35"/>
                  </a:lnTo>
                  <a:lnTo>
                    <a:pt x="1384" y="32"/>
                  </a:lnTo>
                  <a:lnTo>
                    <a:pt x="1385" y="29"/>
                  </a:lnTo>
                  <a:lnTo>
                    <a:pt x="1386" y="26"/>
                  </a:lnTo>
                  <a:lnTo>
                    <a:pt x="1387" y="23"/>
                  </a:lnTo>
                  <a:lnTo>
                    <a:pt x="1388" y="21"/>
                  </a:lnTo>
                  <a:lnTo>
                    <a:pt x="1390" y="18"/>
                  </a:lnTo>
                  <a:lnTo>
                    <a:pt x="1392" y="16"/>
                  </a:lnTo>
                  <a:lnTo>
                    <a:pt x="1393" y="14"/>
                  </a:lnTo>
                  <a:lnTo>
                    <a:pt x="1395" y="12"/>
                  </a:lnTo>
                  <a:lnTo>
                    <a:pt x="1398" y="10"/>
                  </a:lnTo>
                  <a:lnTo>
                    <a:pt x="1400" y="8"/>
                  </a:lnTo>
                  <a:lnTo>
                    <a:pt x="1402" y="7"/>
                  </a:lnTo>
                  <a:lnTo>
                    <a:pt x="1404" y="5"/>
                  </a:lnTo>
                  <a:lnTo>
                    <a:pt x="1407" y="4"/>
                  </a:lnTo>
                  <a:lnTo>
                    <a:pt x="1410" y="3"/>
                  </a:lnTo>
                  <a:lnTo>
                    <a:pt x="1412" y="2"/>
                  </a:lnTo>
                  <a:lnTo>
                    <a:pt x="1415" y="1"/>
                  </a:lnTo>
                  <a:lnTo>
                    <a:pt x="1418" y="1"/>
                  </a:lnTo>
                  <a:lnTo>
                    <a:pt x="1421" y="0"/>
                  </a:lnTo>
                  <a:lnTo>
                    <a:pt x="1424" y="0"/>
                  </a:lnTo>
                  <a:lnTo>
                    <a:pt x="1427" y="0"/>
                  </a:lnTo>
                  <a:lnTo>
                    <a:pt x="1430" y="0"/>
                  </a:lnTo>
                  <a:lnTo>
                    <a:pt x="1432" y="1"/>
                  </a:lnTo>
                  <a:lnTo>
                    <a:pt x="1435" y="2"/>
                  </a:lnTo>
                  <a:lnTo>
                    <a:pt x="1438" y="2"/>
                  </a:lnTo>
                  <a:lnTo>
                    <a:pt x="1440" y="3"/>
                  </a:lnTo>
                  <a:lnTo>
                    <a:pt x="1443" y="5"/>
                  </a:lnTo>
                  <a:lnTo>
                    <a:pt x="1445" y="6"/>
                  </a:lnTo>
                  <a:lnTo>
                    <a:pt x="1448" y="8"/>
                  </a:lnTo>
                  <a:lnTo>
                    <a:pt x="1450" y="9"/>
                  </a:lnTo>
                  <a:lnTo>
                    <a:pt x="1452" y="11"/>
                  </a:lnTo>
                  <a:lnTo>
                    <a:pt x="1454" y="13"/>
                  </a:lnTo>
                  <a:lnTo>
                    <a:pt x="1456" y="15"/>
                  </a:lnTo>
                  <a:lnTo>
                    <a:pt x="1457" y="18"/>
                  </a:lnTo>
                  <a:lnTo>
                    <a:pt x="1459" y="20"/>
                  </a:lnTo>
                  <a:lnTo>
                    <a:pt x="1460" y="23"/>
                  </a:lnTo>
                  <a:lnTo>
                    <a:pt x="1462" y="25"/>
                  </a:lnTo>
                  <a:lnTo>
                    <a:pt x="1463" y="28"/>
                  </a:lnTo>
                  <a:lnTo>
                    <a:pt x="1464" y="31"/>
                  </a:lnTo>
                  <a:lnTo>
                    <a:pt x="1465" y="34"/>
                  </a:lnTo>
                  <a:lnTo>
                    <a:pt x="1465" y="37"/>
                  </a:lnTo>
                  <a:lnTo>
                    <a:pt x="1466" y="40"/>
                  </a:lnTo>
                  <a:lnTo>
                    <a:pt x="1466" y="43"/>
                  </a:lnTo>
                  <a:lnTo>
                    <a:pt x="1466" y="46"/>
                  </a:lnTo>
                  <a:lnTo>
                    <a:pt x="1466" y="50"/>
                  </a:lnTo>
                  <a:lnTo>
                    <a:pt x="1466" y="53"/>
                  </a:lnTo>
                  <a:lnTo>
                    <a:pt x="1465" y="56"/>
                  </a:lnTo>
                  <a:lnTo>
                    <a:pt x="1464" y="59"/>
                  </a:lnTo>
                  <a:lnTo>
                    <a:pt x="1464" y="62"/>
                  </a:lnTo>
                  <a:lnTo>
                    <a:pt x="1463" y="65"/>
                  </a:lnTo>
                  <a:lnTo>
                    <a:pt x="1462" y="68"/>
                  </a:lnTo>
                  <a:lnTo>
                    <a:pt x="1460" y="71"/>
                  </a:lnTo>
                  <a:lnTo>
                    <a:pt x="1459" y="73"/>
                  </a:lnTo>
                  <a:lnTo>
                    <a:pt x="1457" y="76"/>
                  </a:lnTo>
                  <a:lnTo>
                    <a:pt x="1456" y="78"/>
                  </a:lnTo>
                  <a:lnTo>
                    <a:pt x="1454" y="80"/>
                  </a:lnTo>
                  <a:lnTo>
                    <a:pt x="1452" y="82"/>
                  </a:lnTo>
                  <a:lnTo>
                    <a:pt x="1450" y="84"/>
                  </a:lnTo>
                  <a:lnTo>
                    <a:pt x="1448" y="86"/>
                  </a:lnTo>
                  <a:lnTo>
                    <a:pt x="1445" y="88"/>
                  </a:lnTo>
                  <a:lnTo>
                    <a:pt x="1443" y="89"/>
                  </a:lnTo>
                  <a:lnTo>
                    <a:pt x="1440" y="90"/>
                  </a:lnTo>
                  <a:lnTo>
                    <a:pt x="1438" y="91"/>
                  </a:lnTo>
                  <a:lnTo>
                    <a:pt x="1435" y="92"/>
                  </a:lnTo>
                  <a:lnTo>
                    <a:pt x="1432" y="93"/>
                  </a:lnTo>
                  <a:lnTo>
                    <a:pt x="1429" y="93"/>
                  </a:lnTo>
                  <a:lnTo>
                    <a:pt x="1426" y="94"/>
                  </a:lnTo>
                  <a:lnTo>
                    <a:pt x="1423" y="94"/>
                  </a:lnTo>
                  <a:lnTo>
                    <a:pt x="1420" y="94"/>
                  </a:lnTo>
                  <a:lnTo>
                    <a:pt x="1417" y="94"/>
                  </a:lnTo>
                  <a:lnTo>
                    <a:pt x="1415" y="93"/>
                  </a:lnTo>
                  <a:lnTo>
                    <a:pt x="1412" y="92"/>
                  </a:lnTo>
                  <a:lnTo>
                    <a:pt x="1409" y="92"/>
                  </a:lnTo>
                  <a:lnTo>
                    <a:pt x="1407" y="91"/>
                  </a:lnTo>
                  <a:lnTo>
                    <a:pt x="1404" y="89"/>
                  </a:lnTo>
                  <a:lnTo>
                    <a:pt x="1402" y="88"/>
                  </a:lnTo>
                  <a:lnTo>
                    <a:pt x="1399" y="86"/>
                  </a:lnTo>
                  <a:lnTo>
                    <a:pt x="1397" y="85"/>
                  </a:lnTo>
                  <a:lnTo>
                    <a:pt x="1395" y="83"/>
                  </a:lnTo>
                  <a:lnTo>
                    <a:pt x="1393" y="81"/>
                  </a:lnTo>
                  <a:lnTo>
                    <a:pt x="1392" y="79"/>
                  </a:lnTo>
                  <a:lnTo>
                    <a:pt x="1390" y="76"/>
                  </a:lnTo>
                  <a:lnTo>
                    <a:pt x="1388" y="74"/>
                  </a:lnTo>
                  <a:lnTo>
                    <a:pt x="1387" y="71"/>
                  </a:lnTo>
                  <a:lnTo>
                    <a:pt x="1386" y="69"/>
                  </a:lnTo>
                  <a:lnTo>
                    <a:pt x="1385" y="66"/>
                  </a:lnTo>
                  <a:lnTo>
                    <a:pt x="1384" y="63"/>
                  </a:lnTo>
                  <a:lnTo>
                    <a:pt x="1383" y="60"/>
                  </a:lnTo>
                  <a:lnTo>
                    <a:pt x="1382" y="57"/>
                  </a:lnTo>
                  <a:lnTo>
                    <a:pt x="1382" y="54"/>
                  </a:lnTo>
                  <a:lnTo>
                    <a:pt x="1382" y="51"/>
                  </a:lnTo>
                  <a:lnTo>
                    <a:pt x="1381" y="48"/>
                  </a:lnTo>
                  <a:close/>
                  <a:moveTo>
                    <a:pt x="1328" y="9"/>
                  </a:moveTo>
                  <a:lnTo>
                    <a:pt x="1326" y="9"/>
                  </a:lnTo>
                  <a:lnTo>
                    <a:pt x="1324" y="10"/>
                  </a:lnTo>
                  <a:lnTo>
                    <a:pt x="1322" y="10"/>
                  </a:lnTo>
                  <a:lnTo>
                    <a:pt x="1320" y="10"/>
                  </a:lnTo>
                  <a:lnTo>
                    <a:pt x="1318" y="11"/>
                  </a:lnTo>
                  <a:lnTo>
                    <a:pt x="1316" y="12"/>
                  </a:lnTo>
                  <a:lnTo>
                    <a:pt x="1314" y="13"/>
                  </a:lnTo>
                  <a:lnTo>
                    <a:pt x="1312" y="14"/>
                  </a:lnTo>
                  <a:lnTo>
                    <a:pt x="1310" y="15"/>
                  </a:lnTo>
                  <a:lnTo>
                    <a:pt x="1309" y="17"/>
                  </a:lnTo>
                  <a:lnTo>
                    <a:pt x="1307" y="18"/>
                  </a:lnTo>
                  <a:lnTo>
                    <a:pt x="1306" y="20"/>
                  </a:lnTo>
                  <a:lnTo>
                    <a:pt x="1304" y="22"/>
                  </a:lnTo>
                  <a:lnTo>
                    <a:pt x="1303" y="24"/>
                  </a:lnTo>
                  <a:lnTo>
                    <a:pt x="1302" y="26"/>
                  </a:lnTo>
                  <a:lnTo>
                    <a:pt x="1301" y="28"/>
                  </a:lnTo>
                  <a:lnTo>
                    <a:pt x="1300" y="30"/>
                  </a:lnTo>
                  <a:lnTo>
                    <a:pt x="1299" y="32"/>
                  </a:lnTo>
                  <a:lnTo>
                    <a:pt x="1298" y="35"/>
                  </a:lnTo>
                  <a:lnTo>
                    <a:pt x="1298" y="37"/>
                  </a:lnTo>
                  <a:lnTo>
                    <a:pt x="1297" y="40"/>
                  </a:lnTo>
                  <a:lnTo>
                    <a:pt x="1297" y="42"/>
                  </a:lnTo>
                  <a:lnTo>
                    <a:pt x="1297" y="45"/>
                  </a:lnTo>
                  <a:lnTo>
                    <a:pt x="1297" y="47"/>
                  </a:lnTo>
                  <a:lnTo>
                    <a:pt x="1297" y="50"/>
                  </a:lnTo>
                  <a:lnTo>
                    <a:pt x="1297" y="53"/>
                  </a:lnTo>
                  <a:lnTo>
                    <a:pt x="1297" y="55"/>
                  </a:lnTo>
                  <a:lnTo>
                    <a:pt x="1298" y="58"/>
                  </a:lnTo>
                  <a:lnTo>
                    <a:pt x="1298" y="60"/>
                  </a:lnTo>
                  <a:lnTo>
                    <a:pt x="1299" y="62"/>
                  </a:lnTo>
                  <a:lnTo>
                    <a:pt x="1300" y="64"/>
                  </a:lnTo>
                  <a:lnTo>
                    <a:pt x="1301" y="67"/>
                  </a:lnTo>
                  <a:lnTo>
                    <a:pt x="1302" y="69"/>
                  </a:lnTo>
                  <a:lnTo>
                    <a:pt x="1303" y="71"/>
                  </a:lnTo>
                  <a:lnTo>
                    <a:pt x="1304" y="73"/>
                  </a:lnTo>
                  <a:lnTo>
                    <a:pt x="1306" y="74"/>
                  </a:lnTo>
                  <a:lnTo>
                    <a:pt x="1307" y="76"/>
                  </a:lnTo>
                  <a:lnTo>
                    <a:pt x="1308" y="77"/>
                  </a:lnTo>
                  <a:lnTo>
                    <a:pt x="1310" y="79"/>
                  </a:lnTo>
                  <a:lnTo>
                    <a:pt x="1312" y="80"/>
                  </a:lnTo>
                  <a:lnTo>
                    <a:pt x="1313" y="81"/>
                  </a:lnTo>
                  <a:lnTo>
                    <a:pt x="1315" y="82"/>
                  </a:lnTo>
                  <a:lnTo>
                    <a:pt x="1317" y="83"/>
                  </a:lnTo>
                  <a:lnTo>
                    <a:pt x="1319" y="84"/>
                  </a:lnTo>
                  <a:lnTo>
                    <a:pt x="1321" y="84"/>
                  </a:lnTo>
                  <a:lnTo>
                    <a:pt x="1323" y="85"/>
                  </a:lnTo>
                  <a:lnTo>
                    <a:pt x="1325" y="85"/>
                  </a:lnTo>
                  <a:lnTo>
                    <a:pt x="1327" y="85"/>
                  </a:lnTo>
                  <a:lnTo>
                    <a:pt x="1330" y="85"/>
                  </a:lnTo>
                  <a:lnTo>
                    <a:pt x="1332" y="84"/>
                  </a:lnTo>
                  <a:lnTo>
                    <a:pt x="1334" y="84"/>
                  </a:lnTo>
                  <a:lnTo>
                    <a:pt x="1336" y="84"/>
                  </a:lnTo>
                  <a:lnTo>
                    <a:pt x="1338" y="83"/>
                  </a:lnTo>
                  <a:lnTo>
                    <a:pt x="1340" y="82"/>
                  </a:lnTo>
                  <a:lnTo>
                    <a:pt x="1342" y="81"/>
                  </a:lnTo>
                  <a:lnTo>
                    <a:pt x="1344" y="80"/>
                  </a:lnTo>
                  <a:lnTo>
                    <a:pt x="1345" y="79"/>
                  </a:lnTo>
                  <a:lnTo>
                    <a:pt x="1347" y="77"/>
                  </a:lnTo>
                  <a:lnTo>
                    <a:pt x="1349" y="76"/>
                  </a:lnTo>
                  <a:lnTo>
                    <a:pt x="1350" y="74"/>
                  </a:lnTo>
                  <a:lnTo>
                    <a:pt x="1351" y="72"/>
                  </a:lnTo>
                  <a:lnTo>
                    <a:pt x="1353" y="70"/>
                  </a:lnTo>
                  <a:lnTo>
                    <a:pt x="1354" y="68"/>
                  </a:lnTo>
                  <a:lnTo>
                    <a:pt x="1355" y="66"/>
                  </a:lnTo>
                  <a:lnTo>
                    <a:pt x="1356" y="64"/>
                  </a:lnTo>
                  <a:lnTo>
                    <a:pt x="1357" y="62"/>
                  </a:lnTo>
                  <a:lnTo>
                    <a:pt x="1357" y="59"/>
                  </a:lnTo>
                  <a:lnTo>
                    <a:pt x="1358" y="57"/>
                  </a:lnTo>
                  <a:lnTo>
                    <a:pt x="1359" y="55"/>
                  </a:lnTo>
                  <a:lnTo>
                    <a:pt x="1359" y="52"/>
                  </a:lnTo>
                  <a:lnTo>
                    <a:pt x="1359" y="49"/>
                  </a:lnTo>
                  <a:lnTo>
                    <a:pt x="1359" y="47"/>
                  </a:lnTo>
                  <a:lnTo>
                    <a:pt x="1359" y="44"/>
                  </a:lnTo>
                  <a:lnTo>
                    <a:pt x="1359" y="41"/>
                  </a:lnTo>
                  <a:lnTo>
                    <a:pt x="1359" y="39"/>
                  </a:lnTo>
                  <a:lnTo>
                    <a:pt x="1358" y="36"/>
                  </a:lnTo>
                  <a:lnTo>
                    <a:pt x="1358" y="34"/>
                  </a:lnTo>
                  <a:lnTo>
                    <a:pt x="1357" y="32"/>
                  </a:lnTo>
                  <a:lnTo>
                    <a:pt x="1356" y="30"/>
                  </a:lnTo>
                  <a:lnTo>
                    <a:pt x="1355" y="27"/>
                  </a:lnTo>
                  <a:lnTo>
                    <a:pt x="1354" y="25"/>
                  </a:lnTo>
                  <a:lnTo>
                    <a:pt x="1353" y="23"/>
                  </a:lnTo>
                  <a:lnTo>
                    <a:pt x="1352" y="22"/>
                  </a:lnTo>
                  <a:lnTo>
                    <a:pt x="1350" y="20"/>
                  </a:lnTo>
                  <a:lnTo>
                    <a:pt x="1349" y="18"/>
                  </a:lnTo>
                  <a:lnTo>
                    <a:pt x="1348" y="17"/>
                  </a:lnTo>
                  <a:lnTo>
                    <a:pt x="1346" y="15"/>
                  </a:lnTo>
                  <a:lnTo>
                    <a:pt x="1344" y="14"/>
                  </a:lnTo>
                  <a:lnTo>
                    <a:pt x="1342" y="13"/>
                  </a:lnTo>
                  <a:lnTo>
                    <a:pt x="1341" y="12"/>
                  </a:lnTo>
                  <a:lnTo>
                    <a:pt x="1339" y="11"/>
                  </a:lnTo>
                  <a:lnTo>
                    <a:pt x="1337" y="10"/>
                  </a:lnTo>
                  <a:lnTo>
                    <a:pt x="1335" y="10"/>
                  </a:lnTo>
                  <a:lnTo>
                    <a:pt x="1333" y="10"/>
                  </a:lnTo>
                  <a:lnTo>
                    <a:pt x="1331" y="9"/>
                  </a:lnTo>
                  <a:lnTo>
                    <a:pt x="1328" y="9"/>
                  </a:lnTo>
                  <a:close/>
                  <a:moveTo>
                    <a:pt x="1286" y="48"/>
                  </a:moveTo>
                  <a:lnTo>
                    <a:pt x="1286" y="44"/>
                  </a:lnTo>
                  <a:lnTo>
                    <a:pt x="1286" y="41"/>
                  </a:lnTo>
                  <a:lnTo>
                    <a:pt x="1287" y="38"/>
                  </a:lnTo>
                  <a:lnTo>
                    <a:pt x="1287" y="35"/>
                  </a:lnTo>
                  <a:lnTo>
                    <a:pt x="1288" y="32"/>
                  </a:lnTo>
                  <a:lnTo>
                    <a:pt x="1289" y="29"/>
                  </a:lnTo>
                  <a:lnTo>
                    <a:pt x="1290" y="26"/>
                  </a:lnTo>
                  <a:lnTo>
                    <a:pt x="1291" y="23"/>
                  </a:lnTo>
                  <a:lnTo>
                    <a:pt x="1293" y="21"/>
                  </a:lnTo>
                  <a:lnTo>
                    <a:pt x="1294" y="18"/>
                  </a:lnTo>
                  <a:lnTo>
                    <a:pt x="1296" y="16"/>
                  </a:lnTo>
                  <a:lnTo>
                    <a:pt x="1298" y="14"/>
                  </a:lnTo>
                  <a:lnTo>
                    <a:pt x="1300" y="12"/>
                  </a:lnTo>
                  <a:lnTo>
                    <a:pt x="1302" y="10"/>
                  </a:lnTo>
                  <a:lnTo>
                    <a:pt x="1304" y="8"/>
                  </a:lnTo>
                  <a:lnTo>
                    <a:pt x="1306" y="7"/>
                  </a:lnTo>
                  <a:lnTo>
                    <a:pt x="1309" y="5"/>
                  </a:lnTo>
                  <a:lnTo>
                    <a:pt x="1311" y="4"/>
                  </a:lnTo>
                  <a:lnTo>
                    <a:pt x="1314" y="3"/>
                  </a:lnTo>
                  <a:lnTo>
                    <a:pt x="1317" y="2"/>
                  </a:lnTo>
                  <a:lnTo>
                    <a:pt x="1319" y="1"/>
                  </a:lnTo>
                  <a:lnTo>
                    <a:pt x="1322" y="1"/>
                  </a:lnTo>
                  <a:lnTo>
                    <a:pt x="1325" y="0"/>
                  </a:lnTo>
                  <a:lnTo>
                    <a:pt x="1328" y="0"/>
                  </a:lnTo>
                  <a:lnTo>
                    <a:pt x="1331" y="0"/>
                  </a:lnTo>
                  <a:lnTo>
                    <a:pt x="1334" y="0"/>
                  </a:lnTo>
                  <a:lnTo>
                    <a:pt x="1337" y="1"/>
                  </a:lnTo>
                  <a:lnTo>
                    <a:pt x="1340" y="2"/>
                  </a:lnTo>
                  <a:lnTo>
                    <a:pt x="1342" y="2"/>
                  </a:lnTo>
                  <a:lnTo>
                    <a:pt x="1345" y="3"/>
                  </a:lnTo>
                  <a:lnTo>
                    <a:pt x="1347" y="5"/>
                  </a:lnTo>
                  <a:lnTo>
                    <a:pt x="1350" y="6"/>
                  </a:lnTo>
                  <a:lnTo>
                    <a:pt x="1352" y="8"/>
                  </a:lnTo>
                  <a:lnTo>
                    <a:pt x="1354" y="9"/>
                  </a:lnTo>
                  <a:lnTo>
                    <a:pt x="1356" y="11"/>
                  </a:lnTo>
                  <a:lnTo>
                    <a:pt x="1358" y="13"/>
                  </a:lnTo>
                  <a:lnTo>
                    <a:pt x="1360" y="15"/>
                  </a:lnTo>
                  <a:lnTo>
                    <a:pt x="1362" y="18"/>
                  </a:lnTo>
                  <a:lnTo>
                    <a:pt x="1363" y="20"/>
                  </a:lnTo>
                  <a:lnTo>
                    <a:pt x="1365" y="23"/>
                  </a:lnTo>
                  <a:lnTo>
                    <a:pt x="1366" y="25"/>
                  </a:lnTo>
                  <a:lnTo>
                    <a:pt x="1367" y="28"/>
                  </a:lnTo>
                  <a:lnTo>
                    <a:pt x="1368" y="31"/>
                  </a:lnTo>
                  <a:lnTo>
                    <a:pt x="1369" y="34"/>
                  </a:lnTo>
                  <a:lnTo>
                    <a:pt x="1370" y="37"/>
                  </a:lnTo>
                  <a:lnTo>
                    <a:pt x="1370" y="40"/>
                  </a:lnTo>
                  <a:lnTo>
                    <a:pt x="1370" y="43"/>
                  </a:lnTo>
                  <a:lnTo>
                    <a:pt x="1370" y="46"/>
                  </a:lnTo>
                  <a:lnTo>
                    <a:pt x="1370" y="50"/>
                  </a:lnTo>
                  <a:lnTo>
                    <a:pt x="1370" y="53"/>
                  </a:lnTo>
                  <a:lnTo>
                    <a:pt x="1370" y="56"/>
                  </a:lnTo>
                  <a:lnTo>
                    <a:pt x="1369" y="59"/>
                  </a:lnTo>
                  <a:lnTo>
                    <a:pt x="1368" y="62"/>
                  </a:lnTo>
                  <a:lnTo>
                    <a:pt x="1367" y="65"/>
                  </a:lnTo>
                  <a:lnTo>
                    <a:pt x="1366" y="68"/>
                  </a:lnTo>
                  <a:lnTo>
                    <a:pt x="1365" y="71"/>
                  </a:lnTo>
                  <a:lnTo>
                    <a:pt x="1363" y="73"/>
                  </a:lnTo>
                  <a:lnTo>
                    <a:pt x="1362" y="76"/>
                  </a:lnTo>
                  <a:lnTo>
                    <a:pt x="1360" y="78"/>
                  </a:lnTo>
                  <a:lnTo>
                    <a:pt x="1358" y="80"/>
                  </a:lnTo>
                  <a:lnTo>
                    <a:pt x="1356" y="82"/>
                  </a:lnTo>
                  <a:lnTo>
                    <a:pt x="1354" y="84"/>
                  </a:lnTo>
                  <a:lnTo>
                    <a:pt x="1352" y="86"/>
                  </a:lnTo>
                  <a:lnTo>
                    <a:pt x="1350" y="88"/>
                  </a:lnTo>
                  <a:lnTo>
                    <a:pt x="1347" y="89"/>
                  </a:lnTo>
                  <a:lnTo>
                    <a:pt x="1345" y="90"/>
                  </a:lnTo>
                  <a:lnTo>
                    <a:pt x="1342" y="91"/>
                  </a:lnTo>
                  <a:lnTo>
                    <a:pt x="1339" y="92"/>
                  </a:lnTo>
                  <a:lnTo>
                    <a:pt x="1336" y="93"/>
                  </a:lnTo>
                  <a:lnTo>
                    <a:pt x="1334" y="93"/>
                  </a:lnTo>
                  <a:lnTo>
                    <a:pt x="1331" y="94"/>
                  </a:lnTo>
                  <a:lnTo>
                    <a:pt x="1328" y="94"/>
                  </a:lnTo>
                  <a:lnTo>
                    <a:pt x="1325" y="94"/>
                  </a:lnTo>
                  <a:lnTo>
                    <a:pt x="1322" y="94"/>
                  </a:lnTo>
                  <a:lnTo>
                    <a:pt x="1319" y="93"/>
                  </a:lnTo>
                  <a:lnTo>
                    <a:pt x="1316" y="92"/>
                  </a:lnTo>
                  <a:lnTo>
                    <a:pt x="1314" y="92"/>
                  </a:lnTo>
                  <a:lnTo>
                    <a:pt x="1311" y="91"/>
                  </a:lnTo>
                  <a:lnTo>
                    <a:pt x="1309" y="89"/>
                  </a:lnTo>
                  <a:lnTo>
                    <a:pt x="1306" y="88"/>
                  </a:lnTo>
                  <a:lnTo>
                    <a:pt x="1304" y="86"/>
                  </a:lnTo>
                  <a:lnTo>
                    <a:pt x="1302" y="85"/>
                  </a:lnTo>
                  <a:lnTo>
                    <a:pt x="1300" y="83"/>
                  </a:lnTo>
                  <a:lnTo>
                    <a:pt x="1298" y="81"/>
                  </a:lnTo>
                  <a:lnTo>
                    <a:pt x="1296" y="79"/>
                  </a:lnTo>
                  <a:lnTo>
                    <a:pt x="1294" y="76"/>
                  </a:lnTo>
                  <a:lnTo>
                    <a:pt x="1293" y="74"/>
                  </a:lnTo>
                  <a:lnTo>
                    <a:pt x="1291" y="71"/>
                  </a:lnTo>
                  <a:lnTo>
                    <a:pt x="1290" y="69"/>
                  </a:lnTo>
                  <a:lnTo>
                    <a:pt x="1289" y="66"/>
                  </a:lnTo>
                  <a:lnTo>
                    <a:pt x="1288" y="63"/>
                  </a:lnTo>
                  <a:lnTo>
                    <a:pt x="1287" y="60"/>
                  </a:lnTo>
                  <a:lnTo>
                    <a:pt x="1287" y="57"/>
                  </a:lnTo>
                  <a:lnTo>
                    <a:pt x="1286" y="54"/>
                  </a:lnTo>
                  <a:lnTo>
                    <a:pt x="1286" y="51"/>
                  </a:lnTo>
                  <a:lnTo>
                    <a:pt x="1286" y="48"/>
                  </a:lnTo>
                  <a:close/>
                  <a:moveTo>
                    <a:pt x="1268" y="2"/>
                  </a:moveTo>
                  <a:lnTo>
                    <a:pt x="1268" y="92"/>
                  </a:lnTo>
                  <a:lnTo>
                    <a:pt x="1258" y="92"/>
                  </a:lnTo>
                  <a:lnTo>
                    <a:pt x="1258" y="2"/>
                  </a:lnTo>
                  <a:lnTo>
                    <a:pt x="1268" y="2"/>
                  </a:lnTo>
                  <a:close/>
                  <a:moveTo>
                    <a:pt x="1210" y="94"/>
                  </a:moveTo>
                  <a:lnTo>
                    <a:pt x="1208" y="94"/>
                  </a:lnTo>
                  <a:lnTo>
                    <a:pt x="1207" y="94"/>
                  </a:lnTo>
                  <a:lnTo>
                    <a:pt x="1205" y="94"/>
                  </a:lnTo>
                  <a:lnTo>
                    <a:pt x="1203" y="93"/>
                  </a:lnTo>
                  <a:lnTo>
                    <a:pt x="1202" y="93"/>
                  </a:lnTo>
                  <a:lnTo>
                    <a:pt x="1200" y="93"/>
                  </a:lnTo>
                  <a:lnTo>
                    <a:pt x="1198" y="92"/>
                  </a:lnTo>
                  <a:lnTo>
                    <a:pt x="1196" y="92"/>
                  </a:lnTo>
                  <a:lnTo>
                    <a:pt x="1194" y="91"/>
                  </a:lnTo>
                  <a:lnTo>
                    <a:pt x="1193" y="91"/>
                  </a:lnTo>
                  <a:lnTo>
                    <a:pt x="1191" y="90"/>
                  </a:lnTo>
                  <a:lnTo>
                    <a:pt x="1190" y="90"/>
                  </a:lnTo>
                  <a:lnTo>
                    <a:pt x="1188" y="89"/>
                  </a:lnTo>
                  <a:lnTo>
                    <a:pt x="1187" y="89"/>
                  </a:lnTo>
                  <a:lnTo>
                    <a:pt x="1186" y="88"/>
                  </a:lnTo>
                  <a:lnTo>
                    <a:pt x="1185" y="88"/>
                  </a:lnTo>
                  <a:lnTo>
                    <a:pt x="1187" y="80"/>
                  </a:lnTo>
                  <a:lnTo>
                    <a:pt x="1189" y="80"/>
                  </a:lnTo>
                  <a:lnTo>
                    <a:pt x="1190" y="81"/>
                  </a:lnTo>
                  <a:lnTo>
                    <a:pt x="1191" y="81"/>
                  </a:lnTo>
                  <a:lnTo>
                    <a:pt x="1192" y="82"/>
                  </a:lnTo>
                  <a:lnTo>
                    <a:pt x="1193" y="82"/>
                  </a:lnTo>
                  <a:lnTo>
                    <a:pt x="1195" y="82"/>
                  </a:lnTo>
                  <a:lnTo>
                    <a:pt x="1196" y="83"/>
                  </a:lnTo>
                  <a:lnTo>
                    <a:pt x="1198" y="83"/>
                  </a:lnTo>
                  <a:lnTo>
                    <a:pt x="1199" y="84"/>
                  </a:lnTo>
                  <a:lnTo>
                    <a:pt x="1201" y="84"/>
                  </a:lnTo>
                  <a:lnTo>
                    <a:pt x="1202" y="84"/>
                  </a:lnTo>
                  <a:lnTo>
                    <a:pt x="1204" y="85"/>
                  </a:lnTo>
                  <a:lnTo>
                    <a:pt x="1205" y="85"/>
                  </a:lnTo>
                  <a:lnTo>
                    <a:pt x="1207" y="85"/>
                  </a:lnTo>
                  <a:lnTo>
                    <a:pt x="1208" y="85"/>
                  </a:lnTo>
                  <a:lnTo>
                    <a:pt x="1209" y="85"/>
                  </a:lnTo>
                  <a:lnTo>
                    <a:pt x="1212" y="85"/>
                  </a:lnTo>
                  <a:lnTo>
                    <a:pt x="1214" y="85"/>
                  </a:lnTo>
                  <a:lnTo>
                    <a:pt x="1216" y="84"/>
                  </a:lnTo>
                  <a:lnTo>
                    <a:pt x="1219" y="84"/>
                  </a:lnTo>
                  <a:lnTo>
                    <a:pt x="1220" y="83"/>
                  </a:lnTo>
                  <a:lnTo>
                    <a:pt x="1222" y="83"/>
                  </a:lnTo>
                  <a:lnTo>
                    <a:pt x="1224" y="82"/>
                  </a:lnTo>
                  <a:lnTo>
                    <a:pt x="1225" y="81"/>
                  </a:lnTo>
                  <a:lnTo>
                    <a:pt x="1227" y="80"/>
                  </a:lnTo>
                  <a:lnTo>
                    <a:pt x="1228" y="79"/>
                  </a:lnTo>
                  <a:lnTo>
                    <a:pt x="1229" y="78"/>
                  </a:lnTo>
                  <a:lnTo>
                    <a:pt x="1230" y="76"/>
                  </a:lnTo>
                  <a:lnTo>
                    <a:pt x="1230" y="75"/>
                  </a:lnTo>
                  <a:lnTo>
                    <a:pt x="1231" y="73"/>
                  </a:lnTo>
                  <a:lnTo>
                    <a:pt x="1231" y="72"/>
                  </a:lnTo>
                  <a:lnTo>
                    <a:pt x="1231" y="70"/>
                  </a:lnTo>
                  <a:lnTo>
                    <a:pt x="1231" y="69"/>
                  </a:lnTo>
                  <a:lnTo>
                    <a:pt x="1231" y="68"/>
                  </a:lnTo>
                  <a:lnTo>
                    <a:pt x="1231" y="67"/>
                  </a:lnTo>
                  <a:lnTo>
                    <a:pt x="1230" y="66"/>
                  </a:lnTo>
                  <a:lnTo>
                    <a:pt x="1230" y="65"/>
                  </a:lnTo>
                  <a:lnTo>
                    <a:pt x="1229" y="64"/>
                  </a:lnTo>
                  <a:lnTo>
                    <a:pt x="1229" y="63"/>
                  </a:lnTo>
                  <a:lnTo>
                    <a:pt x="1228" y="62"/>
                  </a:lnTo>
                  <a:lnTo>
                    <a:pt x="1228" y="61"/>
                  </a:lnTo>
                  <a:lnTo>
                    <a:pt x="1227" y="61"/>
                  </a:lnTo>
                  <a:lnTo>
                    <a:pt x="1226" y="60"/>
                  </a:lnTo>
                  <a:lnTo>
                    <a:pt x="1225" y="59"/>
                  </a:lnTo>
                  <a:lnTo>
                    <a:pt x="1224" y="58"/>
                  </a:lnTo>
                  <a:lnTo>
                    <a:pt x="1223" y="57"/>
                  </a:lnTo>
                  <a:lnTo>
                    <a:pt x="1222" y="57"/>
                  </a:lnTo>
                  <a:lnTo>
                    <a:pt x="1221" y="56"/>
                  </a:lnTo>
                  <a:lnTo>
                    <a:pt x="1219" y="55"/>
                  </a:lnTo>
                  <a:lnTo>
                    <a:pt x="1218" y="54"/>
                  </a:lnTo>
                  <a:lnTo>
                    <a:pt x="1216" y="54"/>
                  </a:lnTo>
                  <a:lnTo>
                    <a:pt x="1215" y="53"/>
                  </a:lnTo>
                  <a:lnTo>
                    <a:pt x="1213" y="52"/>
                  </a:lnTo>
                  <a:lnTo>
                    <a:pt x="1211" y="51"/>
                  </a:lnTo>
                  <a:lnTo>
                    <a:pt x="1209" y="50"/>
                  </a:lnTo>
                  <a:lnTo>
                    <a:pt x="1207" y="49"/>
                  </a:lnTo>
                  <a:lnTo>
                    <a:pt x="1204" y="48"/>
                  </a:lnTo>
                  <a:lnTo>
                    <a:pt x="1201" y="47"/>
                  </a:lnTo>
                  <a:lnTo>
                    <a:pt x="1199" y="45"/>
                  </a:lnTo>
                  <a:lnTo>
                    <a:pt x="1197" y="44"/>
                  </a:lnTo>
                  <a:lnTo>
                    <a:pt x="1194" y="42"/>
                  </a:lnTo>
                  <a:lnTo>
                    <a:pt x="1192" y="41"/>
                  </a:lnTo>
                  <a:lnTo>
                    <a:pt x="1191" y="39"/>
                  </a:lnTo>
                  <a:lnTo>
                    <a:pt x="1189" y="38"/>
                  </a:lnTo>
                  <a:lnTo>
                    <a:pt x="1188" y="36"/>
                  </a:lnTo>
                  <a:lnTo>
                    <a:pt x="1187" y="35"/>
                  </a:lnTo>
                  <a:lnTo>
                    <a:pt x="1186" y="33"/>
                  </a:lnTo>
                  <a:lnTo>
                    <a:pt x="1185" y="31"/>
                  </a:lnTo>
                  <a:lnTo>
                    <a:pt x="1184" y="29"/>
                  </a:lnTo>
                  <a:lnTo>
                    <a:pt x="1184" y="27"/>
                  </a:lnTo>
                  <a:lnTo>
                    <a:pt x="1184" y="25"/>
                  </a:lnTo>
                  <a:lnTo>
                    <a:pt x="1183" y="23"/>
                  </a:lnTo>
                  <a:lnTo>
                    <a:pt x="1184" y="21"/>
                  </a:lnTo>
                  <a:lnTo>
                    <a:pt x="1184" y="20"/>
                  </a:lnTo>
                  <a:lnTo>
                    <a:pt x="1184" y="18"/>
                  </a:lnTo>
                  <a:lnTo>
                    <a:pt x="1184" y="17"/>
                  </a:lnTo>
                  <a:lnTo>
                    <a:pt x="1185" y="15"/>
                  </a:lnTo>
                  <a:lnTo>
                    <a:pt x="1185" y="14"/>
                  </a:lnTo>
                  <a:lnTo>
                    <a:pt x="1186" y="13"/>
                  </a:lnTo>
                  <a:lnTo>
                    <a:pt x="1187" y="11"/>
                  </a:lnTo>
                  <a:lnTo>
                    <a:pt x="1188" y="10"/>
                  </a:lnTo>
                  <a:lnTo>
                    <a:pt x="1189" y="9"/>
                  </a:lnTo>
                  <a:lnTo>
                    <a:pt x="1190" y="8"/>
                  </a:lnTo>
                  <a:lnTo>
                    <a:pt x="1191" y="7"/>
                  </a:lnTo>
                  <a:lnTo>
                    <a:pt x="1193" y="6"/>
                  </a:lnTo>
                  <a:lnTo>
                    <a:pt x="1194" y="5"/>
                  </a:lnTo>
                  <a:lnTo>
                    <a:pt x="1195" y="4"/>
                  </a:lnTo>
                  <a:lnTo>
                    <a:pt x="1197" y="3"/>
                  </a:lnTo>
                  <a:lnTo>
                    <a:pt x="1199" y="2"/>
                  </a:lnTo>
                  <a:lnTo>
                    <a:pt x="1200" y="2"/>
                  </a:lnTo>
                  <a:lnTo>
                    <a:pt x="1202" y="1"/>
                  </a:lnTo>
                  <a:lnTo>
                    <a:pt x="1204" y="1"/>
                  </a:lnTo>
                  <a:lnTo>
                    <a:pt x="1206" y="1"/>
                  </a:lnTo>
                  <a:lnTo>
                    <a:pt x="1208" y="0"/>
                  </a:lnTo>
                  <a:lnTo>
                    <a:pt x="1210" y="0"/>
                  </a:lnTo>
                  <a:lnTo>
                    <a:pt x="1212" y="0"/>
                  </a:lnTo>
                  <a:lnTo>
                    <a:pt x="1214" y="0"/>
                  </a:lnTo>
                  <a:lnTo>
                    <a:pt x="1215" y="0"/>
                  </a:lnTo>
                  <a:lnTo>
                    <a:pt x="1217" y="0"/>
                  </a:lnTo>
                  <a:lnTo>
                    <a:pt x="1218" y="1"/>
                  </a:lnTo>
                  <a:lnTo>
                    <a:pt x="1220" y="1"/>
                  </a:lnTo>
                  <a:lnTo>
                    <a:pt x="1221" y="1"/>
                  </a:lnTo>
                  <a:lnTo>
                    <a:pt x="1223" y="1"/>
                  </a:lnTo>
                  <a:lnTo>
                    <a:pt x="1224" y="2"/>
                  </a:lnTo>
                  <a:lnTo>
                    <a:pt x="1226" y="2"/>
                  </a:lnTo>
                  <a:lnTo>
                    <a:pt x="1227" y="3"/>
                  </a:lnTo>
                  <a:lnTo>
                    <a:pt x="1229" y="3"/>
                  </a:lnTo>
                  <a:lnTo>
                    <a:pt x="1230" y="3"/>
                  </a:lnTo>
                  <a:lnTo>
                    <a:pt x="1231" y="4"/>
                  </a:lnTo>
                  <a:lnTo>
                    <a:pt x="1233" y="5"/>
                  </a:lnTo>
                  <a:lnTo>
                    <a:pt x="1234" y="5"/>
                  </a:lnTo>
                  <a:lnTo>
                    <a:pt x="1235" y="6"/>
                  </a:lnTo>
                  <a:lnTo>
                    <a:pt x="1231" y="14"/>
                  </a:lnTo>
                  <a:lnTo>
                    <a:pt x="1230" y="13"/>
                  </a:lnTo>
                  <a:lnTo>
                    <a:pt x="1229" y="13"/>
                  </a:lnTo>
                  <a:lnTo>
                    <a:pt x="1228" y="12"/>
                  </a:lnTo>
                  <a:lnTo>
                    <a:pt x="1227" y="12"/>
                  </a:lnTo>
                  <a:lnTo>
                    <a:pt x="1226" y="11"/>
                  </a:lnTo>
                  <a:lnTo>
                    <a:pt x="1225" y="11"/>
                  </a:lnTo>
                  <a:lnTo>
                    <a:pt x="1224" y="11"/>
                  </a:lnTo>
                  <a:lnTo>
                    <a:pt x="1223" y="10"/>
                  </a:lnTo>
                  <a:lnTo>
                    <a:pt x="1222" y="10"/>
                  </a:lnTo>
                  <a:lnTo>
                    <a:pt x="1220" y="10"/>
                  </a:lnTo>
                  <a:lnTo>
                    <a:pt x="1219" y="10"/>
                  </a:lnTo>
                  <a:lnTo>
                    <a:pt x="1218" y="9"/>
                  </a:lnTo>
                  <a:lnTo>
                    <a:pt x="1217" y="9"/>
                  </a:lnTo>
                  <a:lnTo>
                    <a:pt x="1216" y="9"/>
                  </a:lnTo>
                  <a:lnTo>
                    <a:pt x="1214" y="9"/>
                  </a:lnTo>
                  <a:lnTo>
                    <a:pt x="1213" y="9"/>
                  </a:lnTo>
                  <a:lnTo>
                    <a:pt x="1211" y="9"/>
                  </a:lnTo>
                  <a:lnTo>
                    <a:pt x="1209" y="9"/>
                  </a:lnTo>
                  <a:lnTo>
                    <a:pt x="1207" y="10"/>
                  </a:lnTo>
                  <a:lnTo>
                    <a:pt x="1205" y="10"/>
                  </a:lnTo>
                  <a:lnTo>
                    <a:pt x="1203" y="10"/>
                  </a:lnTo>
                  <a:lnTo>
                    <a:pt x="1202" y="11"/>
                  </a:lnTo>
                  <a:lnTo>
                    <a:pt x="1200" y="12"/>
                  </a:lnTo>
                  <a:lnTo>
                    <a:pt x="1199" y="13"/>
                  </a:lnTo>
                  <a:lnTo>
                    <a:pt x="1198" y="14"/>
                  </a:lnTo>
                  <a:lnTo>
                    <a:pt x="1197" y="15"/>
                  </a:lnTo>
                  <a:lnTo>
                    <a:pt x="1196" y="16"/>
                  </a:lnTo>
                  <a:lnTo>
                    <a:pt x="1195" y="17"/>
                  </a:lnTo>
                  <a:lnTo>
                    <a:pt x="1194" y="18"/>
                  </a:lnTo>
                  <a:lnTo>
                    <a:pt x="1194" y="20"/>
                  </a:lnTo>
                  <a:lnTo>
                    <a:pt x="1194" y="21"/>
                  </a:lnTo>
                  <a:lnTo>
                    <a:pt x="1194" y="23"/>
                  </a:lnTo>
                  <a:lnTo>
                    <a:pt x="1194" y="24"/>
                  </a:lnTo>
                  <a:lnTo>
                    <a:pt x="1194" y="25"/>
                  </a:lnTo>
                  <a:lnTo>
                    <a:pt x="1194" y="26"/>
                  </a:lnTo>
                  <a:lnTo>
                    <a:pt x="1194" y="27"/>
                  </a:lnTo>
                  <a:lnTo>
                    <a:pt x="1195" y="28"/>
                  </a:lnTo>
                  <a:lnTo>
                    <a:pt x="1195" y="29"/>
                  </a:lnTo>
                  <a:lnTo>
                    <a:pt x="1196" y="30"/>
                  </a:lnTo>
                  <a:lnTo>
                    <a:pt x="1196" y="31"/>
                  </a:lnTo>
                  <a:lnTo>
                    <a:pt x="1197" y="32"/>
                  </a:lnTo>
                  <a:lnTo>
                    <a:pt x="1198" y="32"/>
                  </a:lnTo>
                  <a:lnTo>
                    <a:pt x="1198" y="33"/>
                  </a:lnTo>
                  <a:lnTo>
                    <a:pt x="1199" y="34"/>
                  </a:lnTo>
                  <a:lnTo>
                    <a:pt x="1200" y="35"/>
                  </a:lnTo>
                  <a:lnTo>
                    <a:pt x="1201" y="35"/>
                  </a:lnTo>
                  <a:lnTo>
                    <a:pt x="1202" y="36"/>
                  </a:lnTo>
                  <a:lnTo>
                    <a:pt x="1204" y="37"/>
                  </a:lnTo>
                  <a:lnTo>
                    <a:pt x="1205" y="38"/>
                  </a:lnTo>
                  <a:lnTo>
                    <a:pt x="1206" y="38"/>
                  </a:lnTo>
                  <a:lnTo>
                    <a:pt x="1208" y="39"/>
                  </a:lnTo>
                  <a:lnTo>
                    <a:pt x="1209" y="40"/>
                  </a:lnTo>
                  <a:lnTo>
                    <a:pt x="1211" y="41"/>
                  </a:lnTo>
                  <a:lnTo>
                    <a:pt x="1213" y="42"/>
                  </a:lnTo>
                  <a:lnTo>
                    <a:pt x="1215" y="43"/>
                  </a:lnTo>
                  <a:lnTo>
                    <a:pt x="1217" y="44"/>
                  </a:lnTo>
                  <a:lnTo>
                    <a:pt x="1220" y="45"/>
                  </a:lnTo>
                  <a:lnTo>
                    <a:pt x="1221" y="46"/>
                  </a:lnTo>
                  <a:lnTo>
                    <a:pt x="1223" y="47"/>
                  </a:lnTo>
                  <a:lnTo>
                    <a:pt x="1225" y="48"/>
                  </a:lnTo>
                  <a:lnTo>
                    <a:pt x="1227" y="49"/>
                  </a:lnTo>
                  <a:lnTo>
                    <a:pt x="1228" y="49"/>
                  </a:lnTo>
                  <a:lnTo>
                    <a:pt x="1230" y="50"/>
                  </a:lnTo>
                  <a:lnTo>
                    <a:pt x="1231" y="51"/>
                  </a:lnTo>
                  <a:lnTo>
                    <a:pt x="1232" y="52"/>
                  </a:lnTo>
                  <a:lnTo>
                    <a:pt x="1233" y="53"/>
                  </a:lnTo>
                  <a:lnTo>
                    <a:pt x="1234" y="54"/>
                  </a:lnTo>
                  <a:lnTo>
                    <a:pt x="1235" y="55"/>
                  </a:lnTo>
                  <a:lnTo>
                    <a:pt x="1236" y="56"/>
                  </a:lnTo>
                  <a:lnTo>
                    <a:pt x="1237" y="57"/>
                  </a:lnTo>
                  <a:lnTo>
                    <a:pt x="1238" y="58"/>
                  </a:lnTo>
                  <a:lnTo>
                    <a:pt x="1239" y="59"/>
                  </a:lnTo>
                  <a:lnTo>
                    <a:pt x="1239" y="61"/>
                  </a:lnTo>
                  <a:lnTo>
                    <a:pt x="1240" y="62"/>
                  </a:lnTo>
                  <a:lnTo>
                    <a:pt x="1240" y="63"/>
                  </a:lnTo>
                  <a:lnTo>
                    <a:pt x="1241" y="64"/>
                  </a:lnTo>
                  <a:lnTo>
                    <a:pt x="1241" y="66"/>
                  </a:lnTo>
                  <a:lnTo>
                    <a:pt x="1241" y="67"/>
                  </a:lnTo>
                  <a:lnTo>
                    <a:pt x="1241" y="69"/>
                  </a:lnTo>
                  <a:lnTo>
                    <a:pt x="1241" y="70"/>
                  </a:lnTo>
                  <a:lnTo>
                    <a:pt x="1241" y="72"/>
                  </a:lnTo>
                  <a:lnTo>
                    <a:pt x="1241" y="74"/>
                  </a:lnTo>
                  <a:lnTo>
                    <a:pt x="1241" y="75"/>
                  </a:lnTo>
                  <a:lnTo>
                    <a:pt x="1240" y="77"/>
                  </a:lnTo>
                  <a:lnTo>
                    <a:pt x="1240" y="78"/>
                  </a:lnTo>
                  <a:lnTo>
                    <a:pt x="1239" y="80"/>
                  </a:lnTo>
                  <a:lnTo>
                    <a:pt x="1238" y="81"/>
                  </a:lnTo>
                  <a:lnTo>
                    <a:pt x="1237" y="82"/>
                  </a:lnTo>
                  <a:lnTo>
                    <a:pt x="1236" y="84"/>
                  </a:lnTo>
                  <a:lnTo>
                    <a:pt x="1235" y="85"/>
                  </a:lnTo>
                  <a:lnTo>
                    <a:pt x="1234" y="86"/>
                  </a:lnTo>
                  <a:lnTo>
                    <a:pt x="1233" y="87"/>
                  </a:lnTo>
                  <a:lnTo>
                    <a:pt x="1231" y="88"/>
                  </a:lnTo>
                  <a:lnTo>
                    <a:pt x="1230" y="89"/>
                  </a:lnTo>
                  <a:lnTo>
                    <a:pt x="1228" y="90"/>
                  </a:lnTo>
                  <a:lnTo>
                    <a:pt x="1227" y="91"/>
                  </a:lnTo>
                  <a:lnTo>
                    <a:pt x="1225" y="91"/>
                  </a:lnTo>
                  <a:lnTo>
                    <a:pt x="1223" y="92"/>
                  </a:lnTo>
                  <a:lnTo>
                    <a:pt x="1221" y="93"/>
                  </a:lnTo>
                  <a:lnTo>
                    <a:pt x="1219" y="93"/>
                  </a:lnTo>
                  <a:lnTo>
                    <a:pt x="1217" y="93"/>
                  </a:lnTo>
                  <a:lnTo>
                    <a:pt x="1214" y="94"/>
                  </a:lnTo>
                  <a:lnTo>
                    <a:pt x="1212" y="94"/>
                  </a:lnTo>
                  <a:lnTo>
                    <a:pt x="1210" y="94"/>
                  </a:lnTo>
                  <a:close/>
                  <a:moveTo>
                    <a:pt x="1105" y="2"/>
                  </a:moveTo>
                  <a:lnTo>
                    <a:pt x="1175" y="2"/>
                  </a:lnTo>
                  <a:lnTo>
                    <a:pt x="1176" y="10"/>
                  </a:lnTo>
                  <a:lnTo>
                    <a:pt x="1145" y="10"/>
                  </a:lnTo>
                  <a:lnTo>
                    <a:pt x="1145" y="92"/>
                  </a:lnTo>
                  <a:lnTo>
                    <a:pt x="1135" y="92"/>
                  </a:lnTo>
                  <a:lnTo>
                    <a:pt x="1135" y="10"/>
                  </a:lnTo>
                  <a:lnTo>
                    <a:pt x="1105" y="10"/>
                  </a:lnTo>
                  <a:lnTo>
                    <a:pt x="1105" y="2"/>
                  </a:lnTo>
                  <a:close/>
                  <a:moveTo>
                    <a:pt x="1046" y="60"/>
                  </a:moveTo>
                  <a:lnTo>
                    <a:pt x="1046" y="92"/>
                  </a:lnTo>
                  <a:lnTo>
                    <a:pt x="1036" y="92"/>
                  </a:lnTo>
                  <a:lnTo>
                    <a:pt x="1036" y="2"/>
                  </a:lnTo>
                  <a:lnTo>
                    <a:pt x="1046" y="2"/>
                  </a:lnTo>
                  <a:lnTo>
                    <a:pt x="1046" y="46"/>
                  </a:lnTo>
                  <a:lnTo>
                    <a:pt x="1089" y="0"/>
                  </a:lnTo>
                  <a:lnTo>
                    <a:pt x="1096" y="6"/>
                  </a:lnTo>
                  <a:lnTo>
                    <a:pt x="1063" y="41"/>
                  </a:lnTo>
                  <a:lnTo>
                    <a:pt x="1102" y="92"/>
                  </a:lnTo>
                  <a:lnTo>
                    <a:pt x="1090" y="92"/>
                  </a:lnTo>
                  <a:lnTo>
                    <a:pt x="1056" y="49"/>
                  </a:lnTo>
                  <a:lnTo>
                    <a:pt x="1046" y="60"/>
                  </a:lnTo>
                  <a:close/>
                  <a:moveTo>
                    <a:pt x="944" y="2"/>
                  </a:moveTo>
                  <a:lnTo>
                    <a:pt x="955" y="2"/>
                  </a:lnTo>
                  <a:lnTo>
                    <a:pt x="955" y="59"/>
                  </a:lnTo>
                  <a:lnTo>
                    <a:pt x="955" y="62"/>
                  </a:lnTo>
                  <a:lnTo>
                    <a:pt x="955" y="65"/>
                  </a:lnTo>
                  <a:lnTo>
                    <a:pt x="956" y="67"/>
                  </a:lnTo>
                  <a:lnTo>
                    <a:pt x="956" y="69"/>
                  </a:lnTo>
                  <a:lnTo>
                    <a:pt x="957" y="72"/>
                  </a:lnTo>
                  <a:lnTo>
                    <a:pt x="958" y="74"/>
                  </a:lnTo>
                  <a:lnTo>
                    <a:pt x="960" y="76"/>
                  </a:lnTo>
                  <a:lnTo>
                    <a:pt x="961" y="78"/>
                  </a:lnTo>
                  <a:lnTo>
                    <a:pt x="963" y="79"/>
                  </a:lnTo>
                  <a:lnTo>
                    <a:pt x="965" y="81"/>
                  </a:lnTo>
                  <a:lnTo>
                    <a:pt x="967" y="82"/>
                  </a:lnTo>
                  <a:lnTo>
                    <a:pt x="969" y="83"/>
                  </a:lnTo>
                  <a:lnTo>
                    <a:pt x="971" y="84"/>
                  </a:lnTo>
                  <a:lnTo>
                    <a:pt x="973" y="84"/>
                  </a:lnTo>
                  <a:lnTo>
                    <a:pt x="976" y="85"/>
                  </a:lnTo>
                  <a:lnTo>
                    <a:pt x="978" y="85"/>
                  </a:lnTo>
                  <a:lnTo>
                    <a:pt x="981" y="85"/>
                  </a:lnTo>
                  <a:lnTo>
                    <a:pt x="983" y="84"/>
                  </a:lnTo>
                  <a:lnTo>
                    <a:pt x="986" y="84"/>
                  </a:lnTo>
                  <a:lnTo>
                    <a:pt x="988" y="83"/>
                  </a:lnTo>
                  <a:lnTo>
                    <a:pt x="990" y="82"/>
                  </a:lnTo>
                  <a:lnTo>
                    <a:pt x="992" y="81"/>
                  </a:lnTo>
                  <a:lnTo>
                    <a:pt x="994" y="79"/>
                  </a:lnTo>
                  <a:lnTo>
                    <a:pt x="995" y="78"/>
                  </a:lnTo>
                  <a:lnTo>
                    <a:pt x="997" y="76"/>
                  </a:lnTo>
                  <a:lnTo>
                    <a:pt x="998" y="74"/>
                  </a:lnTo>
                  <a:lnTo>
                    <a:pt x="999" y="72"/>
                  </a:lnTo>
                  <a:lnTo>
                    <a:pt x="1000" y="69"/>
                  </a:lnTo>
                  <a:lnTo>
                    <a:pt x="1001" y="67"/>
                  </a:lnTo>
                  <a:lnTo>
                    <a:pt x="1001" y="65"/>
                  </a:lnTo>
                  <a:lnTo>
                    <a:pt x="1002" y="62"/>
                  </a:lnTo>
                  <a:lnTo>
                    <a:pt x="1002" y="59"/>
                  </a:lnTo>
                  <a:lnTo>
                    <a:pt x="1002" y="2"/>
                  </a:lnTo>
                  <a:lnTo>
                    <a:pt x="1012" y="2"/>
                  </a:lnTo>
                  <a:lnTo>
                    <a:pt x="1012" y="60"/>
                  </a:lnTo>
                  <a:lnTo>
                    <a:pt x="1012" y="63"/>
                  </a:lnTo>
                  <a:lnTo>
                    <a:pt x="1012" y="65"/>
                  </a:lnTo>
                  <a:lnTo>
                    <a:pt x="1012" y="67"/>
                  </a:lnTo>
                  <a:lnTo>
                    <a:pt x="1011" y="69"/>
                  </a:lnTo>
                  <a:lnTo>
                    <a:pt x="1011" y="71"/>
                  </a:lnTo>
                  <a:lnTo>
                    <a:pt x="1010" y="73"/>
                  </a:lnTo>
                  <a:lnTo>
                    <a:pt x="1009" y="75"/>
                  </a:lnTo>
                  <a:lnTo>
                    <a:pt x="1008" y="77"/>
                  </a:lnTo>
                  <a:lnTo>
                    <a:pt x="1007" y="79"/>
                  </a:lnTo>
                  <a:lnTo>
                    <a:pt x="1006" y="81"/>
                  </a:lnTo>
                  <a:lnTo>
                    <a:pt x="1005" y="83"/>
                  </a:lnTo>
                  <a:lnTo>
                    <a:pt x="1003" y="84"/>
                  </a:lnTo>
                  <a:lnTo>
                    <a:pt x="1002" y="86"/>
                  </a:lnTo>
                  <a:lnTo>
                    <a:pt x="1000" y="87"/>
                  </a:lnTo>
                  <a:lnTo>
                    <a:pt x="998" y="88"/>
                  </a:lnTo>
                  <a:lnTo>
                    <a:pt x="996" y="89"/>
                  </a:lnTo>
                  <a:lnTo>
                    <a:pt x="994" y="90"/>
                  </a:lnTo>
                  <a:lnTo>
                    <a:pt x="992" y="91"/>
                  </a:lnTo>
                  <a:lnTo>
                    <a:pt x="990" y="92"/>
                  </a:lnTo>
                  <a:lnTo>
                    <a:pt x="988" y="93"/>
                  </a:lnTo>
                  <a:lnTo>
                    <a:pt x="986" y="93"/>
                  </a:lnTo>
                  <a:lnTo>
                    <a:pt x="983" y="93"/>
                  </a:lnTo>
                  <a:lnTo>
                    <a:pt x="981" y="94"/>
                  </a:lnTo>
                  <a:lnTo>
                    <a:pt x="978" y="94"/>
                  </a:lnTo>
                  <a:lnTo>
                    <a:pt x="976" y="94"/>
                  </a:lnTo>
                  <a:lnTo>
                    <a:pt x="973" y="93"/>
                  </a:lnTo>
                  <a:lnTo>
                    <a:pt x="971" y="93"/>
                  </a:lnTo>
                  <a:lnTo>
                    <a:pt x="969" y="93"/>
                  </a:lnTo>
                  <a:lnTo>
                    <a:pt x="966" y="92"/>
                  </a:lnTo>
                  <a:lnTo>
                    <a:pt x="964" y="91"/>
                  </a:lnTo>
                  <a:lnTo>
                    <a:pt x="962" y="90"/>
                  </a:lnTo>
                  <a:lnTo>
                    <a:pt x="960" y="89"/>
                  </a:lnTo>
                  <a:lnTo>
                    <a:pt x="958" y="88"/>
                  </a:lnTo>
                  <a:lnTo>
                    <a:pt x="957" y="87"/>
                  </a:lnTo>
                  <a:lnTo>
                    <a:pt x="955" y="86"/>
                  </a:lnTo>
                  <a:lnTo>
                    <a:pt x="954" y="84"/>
                  </a:lnTo>
                  <a:lnTo>
                    <a:pt x="952" y="83"/>
                  </a:lnTo>
                  <a:lnTo>
                    <a:pt x="951" y="81"/>
                  </a:lnTo>
                  <a:lnTo>
                    <a:pt x="950" y="79"/>
                  </a:lnTo>
                  <a:lnTo>
                    <a:pt x="948" y="77"/>
                  </a:lnTo>
                  <a:lnTo>
                    <a:pt x="947" y="75"/>
                  </a:lnTo>
                  <a:lnTo>
                    <a:pt x="947" y="74"/>
                  </a:lnTo>
                  <a:lnTo>
                    <a:pt x="946" y="71"/>
                  </a:lnTo>
                  <a:lnTo>
                    <a:pt x="945" y="69"/>
                  </a:lnTo>
                  <a:lnTo>
                    <a:pt x="945" y="67"/>
                  </a:lnTo>
                  <a:lnTo>
                    <a:pt x="945" y="65"/>
                  </a:lnTo>
                  <a:lnTo>
                    <a:pt x="944" y="63"/>
                  </a:lnTo>
                  <a:lnTo>
                    <a:pt x="944" y="60"/>
                  </a:lnTo>
                  <a:lnTo>
                    <a:pt x="944" y="2"/>
                  </a:lnTo>
                  <a:close/>
                  <a:moveTo>
                    <a:pt x="914" y="29"/>
                  </a:moveTo>
                  <a:lnTo>
                    <a:pt x="914" y="26"/>
                  </a:lnTo>
                  <a:lnTo>
                    <a:pt x="914" y="24"/>
                  </a:lnTo>
                  <a:lnTo>
                    <a:pt x="914" y="22"/>
                  </a:lnTo>
                  <a:lnTo>
                    <a:pt x="913" y="20"/>
                  </a:lnTo>
                  <a:lnTo>
                    <a:pt x="912" y="19"/>
                  </a:lnTo>
                  <a:lnTo>
                    <a:pt x="911" y="17"/>
                  </a:lnTo>
                  <a:lnTo>
                    <a:pt x="910" y="16"/>
                  </a:lnTo>
                  <a:lnTo>
                    <a:pt x="909" y="15"/>
                  </a:lnTo>
                  <a:lnTo>
                    <a:pt x="907" y="14"/>
                  </a:lnTo>
                  <a:lnTo>
                    <a:pt x="905" y="13"/>
                  </a:lnTo>
                  <a:lnTo>
                    <a:pt x="904" y="13"/>
                  </a:lnTo>
                  <a:lnTo>
                    <a:pt x="902" y="12"/>
                  </a:lnTo>
                  <a:lnTo>
                    <a:pt x="899" y="12"/>
                  </a:lnTo>
                  <a:lnTo>
                    <a:pt x="897" y="11"/>
                  </a:lnTo>
                  <a:lnTo>
                    <a:pt x="895" y="11"/>
                  </a:lnTo>
                  <a:lnTo>
                    <a:pt x="892" y="11"/>
                  </a:lnTo>
                  <a:lnTo>
                    <a:pt x="878" y="11"/>
                  </a:lnTo>
                  <a:lnTo>
                    <a:pt x="878" y="47"/>
                  </a:lnTo>
                  <a:lnTo>
                    <a:pt x="891" y="47"/>
                  </a:lnTo>
                  <a:lnTo>
                    <a:pt x="894" y="47"/>
                  </a:lnTo>
                  <a:lnTo>
                    <a:pt x="896" y="46"/>
                  </a:lnTo>
                  <a:lnTo>
                    <a:pt x="898" y="46"/>
                  </a:lnTo>
                  <a:lnTo>
                    <a:pt x="900" y="46"/>
                  </a:lnTo>
                  <a:lnTo>
                    <a:pt x="902" y="45"/>
                  </a:lnTo>
                  <a:lnTo>
                    <a:pt x="904" y="44"/>
                  </a:lnTo>
                  <a:lnTo>
                    <a:pt x="906" y="43"/>
                  </a:lnTo>
                  <a:lnTo>
                    <a:pt x="908" y="42"/>
                  </a:lnTo>
                  <a:lnTo>
                    <a:pt x="909" y="41"/>
                  </a:lnTo>
                  <a:lnTo>
                    <a:pt x="911" y="40"/>
                  </a:lnTo>
                  <a:lnTo>
                    <a:pt x="912" y="39"/>
                  </a:lnTo>
                  <a:lnTo>
                    <a:pt x="913" y="37"/>
                  </a:lnTo>
                  <a:lnTo>
                    <a:pt x="913" y="35"/>
                  </a:lnTo>
                  <a:lnTo>
                    <a:pt x="914" y="33"/>
                  </a:lnTo>
                  <a:lnTo>
                    <a:pt x="914" y="31"/>
                  </a:lnTo>
                  <a:lnTo>
                    <a:pt x="914" y="29"/>
                  </a:lnTo>
                  <a:close/>
                  <a:moveTo>
                    <a:pt x="868" y="92"/>
                  </a:moveTo>
                  <a:lnTo>
                    <a:pt x="868" y="2"/>
                  </a:lnTo>
                  <a:lnTo>
                    <a:pt x="892" y="2"/>
                  </a:lnTo>
                  <a:lnTo>
                    <a:pt x="896" y="2"/>
                  </a:lnTo>
                  <a:lnTo>
                    <a:pt x="899" y="3"/>
                  </a:lnTo>
                  <a:lnTo>
                    <a:pt x="902" y="3"/>
                  </a:lnTo>
                  <a:lnTo>
                    <a:pt x="906" y="4"/>
                  </a:lnTo>
                  <a:lnTo>
                    <a:pt x="908" y="5"/>
                  </a:lnTo>
                  <a:lnTo>
                    <a:pt x="911" y="6"/>
                  </a:lnTo>
                  <a:lnTo>
                    <a:pt x="914" y="7"/>
                  </a:lnTo>
                  <a:lnTo>
                    <a:pt x="916" y="9"/>
                  </a:lnTo>
                  <a:lnTo>
                    <a:pt x="918" y="10"/>
                  </a:lnTo>
                  <a:lnTo>
                    <a:pt x="920" y="12"/>
                  </a:lnTo>
                  <a:lnTo>
                    <a:pt x="922" y="14"/>
                  </a:lnTo>
                  <a:lnTo>
                    <a:pt x="923" y="17"/>
                  </a:lnTo>
                  <a:lnTo>
                    <a:pt x="924" y="19"/>
                  </a:lnTo>
                  <a:lnTo>
                    <a:pt x="925" y="22"/>
                  </a:lnTo>
                  <a:lnTo>
                    <a:pt x="925" y="25"/>
                  </a:lnTo>
                  <a:lnTo>
                    <a:pt x="925" y="28"/>
                  </a:lnTo>
                  <a:lnTo>
                    <a:pt x="925" y="31"/>
                  </a:lnTo>
                  <a:lnTo>
                    <a:pt x="925" y="33"/>
                  </a:lnTo>
                  <a:lnTo>
                    <a:pt x="924" y="35"/>
                  </a:lnTo>
                  <a:lnTo>
                    <a:pt x="924" y="36"/>
                  </a:lnTo>
                  <a:lnTo>
                    <a:pt x="923" y="38"/>
                  </a:lnTo>
                  <a:lnTo>
                    <a:pt x="923" y="40"/>
                  </a:lnTo>
                  <a:lnTo>
                    <a:pt x="922" y="41"/>
                  </a:lnTo>
                  <a:lnTo>
                    <a:pt x="921" y="43"/>
                  </a:lnTo>
                  <a:lnTo>
                    <a:pt x="920" y="44"/>
                  </a:lnTo>
                  <a:lnTo>
                    <a:pt x="918" y="46"/>
                  </a:lnTo>
                  <a:lnTo>
                    <a:pt x="917" y="47"/>
                  </a:lnTo>
                  <a:lnTo>
                    <a:pt x="916" y="48"/>
                  </a:lnTo>
                  <a:lnTo>
                    <a:pt x="914" y="49"/>
                  </a:lnTo>
                  <a:lnTo>
                    <a:pt x="913" y="50"/>
                  </a:lnTo>
                  <a:lnTo>
                    <a:pt x="911" y="51"/>
                  </a:lnTo>
                  <a:lnTo>
                    <a:pt x="909" y="52"/>
                  </a:lnTo>
                  <a:lnTo>
                    <a:pt x="932" y="92"/>
                  </a:lnTo>
                  <a:lnTo>
                    <a:pt x="921" y="92"/>
                  </a:lnTo>
                  <a:lnTo>
                    <a:pt x="900" y="55"/>
                  </a:lnTo>
                  <a:lnTo>
                    <a:pt x="899" y="55"/>
                  </a:lnTo>
                  <a:lnTo>
                    <a:pt x="898" y="55"/>
                  </a:lnTo>
                  <a:lnTo>
                    <a:pt x="896" y="55"/>
                  </a:lnTo>
                  <a:lnTo>
                    <a:pt x="895" y="55"/>
                  </a:lnTo>
                  <a:lnTo>
                    <a:pt x="894" y="55"/>
                  </a:lnTo>
                  <a:lnTo>
                    <a:pt x="893" y="55"/>
                  </a:lnTo>
                  <a:lnTo>
                    <a:pt x="892" y="55"/>
                  </a:lnTo>
                  <a:lnTo>
                    <a:pt x="891" y="55"/>
                  </a:lnTo>
                  <a:lnTo>
                    <a:pt x="878" y="55"/>
                  </a:lnTo>
                  <a:lnTo>
                    <a:pt x="878" y="92"/>
                  </a:lnTo>
                  <a:lnTo>
                    <a:pt x="868" y="92"/>
                  </a:lnTo>
                  <a:close/>
                  <a:moveTo>
                    <a:pt x="782" y="2"/>
                  </a:moveTo>
                  <a:lnTo>
                    <a:pt x="853" y="2"/>
                  </a:lnTo>
                  <a:lnTo>
                    <a:pt x="854" y="10"/>
                  </a:lnTo>
                  <a:lnTo>
                    <a:pt x="823" y="10"/>
                  </a:lnTo>
                  <a:lnTo>
                    <a:pt x="823" y="92"/>
                  </a:lnTo>
                  <a:lnTo>
                    <a:pt x="812" y="92"/>
                  </a:lnTo>
                  <a:lnTo>
                    <a:pt x="812" y="10"/>
                  </a:lnTo>
                  <a:lnTo>
                    <a:pt x="782" y="10"/>
                  </a:lnTo>
                  <a:lnTo>
                    <a:pt x="782" y="2"/>
                  </a:lnTo>
                  <a:close/>
                  <a:moveTo>
                    <a:pt x="745" y="94"/>
                  </a:moveTo>
                  <a:lnTo>
                    <a:pt x="744" y="94"/>
                  </a:lnTo>
                  <a:lnTo>
                    <a:pt x="742" y="94"/>
                  </a:lnTo>
                  <a:lnTo>
                    <a:pt x="741" y="94"/>
                  </a:lnTo>
                  <a:lnTo>
                    <a:pt x="739" y="93"/>
                  </a:lnTo>
                  <a:lnTo>
                    <a:pt x="737" y="93"/>
                  </a:lnTo>
                  <a:lnTo>
                    <a:pt x="735" y="93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30" y="91"/>
                  </a:lnTo>
                  <a:lnTo>
                    <a:pt x="728" y="91"/>
                  </a:lnTo>
                  <a:lnTo>
                    <a:pt x="727" y="90"/>
                  </a:lnTo>
                  <a:lnTo>
                    <a:pt x="725" y="90"/>
                  </a:lnTo>
                  <a:lnTo>
                    <a:pt x="724" y="89"/>
                  </a:lnTo>
                  <a:lnTo>
                    <a:pt x="723" y="89"/>
                  </a:lnTo>
                  <a:lnTo>
                    <a:pt x="722" y="88"/>
                  </a:lnTo>
                  <a:lnTo>
                    <a:pt x="721" y="88"/>
                  </a:lnTo>
                  <a:lnTo>
                    <a:pt x="723" y="80"/>
                  </a:lnTo>
                  <a:lnTo>
                    <a:pt x="724" y="80"/>
                  </a:lnTo>
                  <a:lnTo>
                    <a:pt x="725" y="81"/>
                  </a:lnTo>
                  <a:lnTo>
                    <a:pt x="726" y="81"/>
                  </a:lnTo>
                  <a:lnTo>
                    <a:pt x="728" y="82"/>
                  </a:lnTo>
                  <a:lnTo>
                    <a:pt x="729" y="82"/>
                  </a:lnTo>
                  <a:lnTo>
                    <a:pt x="730" y="82"/>
                  </a:lnTo>
                  <a:lnTo>
                    <a:pt x="732" y="83"/>
                  </a:lnTo>
                  <a:lnTo>
                    <a:pt x="733" y="83"/>
                  </a:lnTo>
                  <a:lnTo>
                    <a:pt x="735" y="84"/>
                  </a:lnTo>
                  <a:lnTo>
                    <a:pt x="736" y="84"/>
                  </a:lnTo>
                  <a:lnTo>
                    <a:pt x="738" y="84"/>
                  </a:lnTo>
                  <a:lnTo>
                    <a:pt x="739" y="85"/>
                  </a:lnTo>
                  <a:lnTo>
                    <a:pt x="741" y="85"/>
                  </a:lnTo>
                  <a:lnTo>
                    <a:pt x="742" y="85"/>
                  </a:lnTo>
                  <a:lnTo>
                    <a:pt x="744" y="85"/>
                  </a:lnTo>
                  <a:lnTo>
                    <a:pt x="745" y="85"/>
                  </a:lnTo>
                  <a:lnTo>
                    <a:pt x="748" y="85"/>
                  </a:lnTo>
                  <a:lnTo>
                    <a:pt x="750" y="85"/>
                  </a:lnTo>
                  <a:lnTo>
                    <a:pt x="752" y="84"/>
                  </a:lnTo>
                  <a:lnTo>
                    <a:pt x="754" y="84"/>
                  </a:lnTo>
                  <a:lnTo>
                    <a:pt x="756" y="83"/>
                  </a:lnTo>
                  <a:lnTo>
                    <a:pt x="758" y="83"/>
                  </a:lnTo>
                  <a:lnTo>
                    <a:pt x="760" y="82"/>
                  </a:lnTo>
                  <a:lnTo>
                    <a:pt x="761" y="81"/>
                  </a:lnTo>
                  <a:lnTo>
                    <a:pt x="762" y="80"/>
                  </a:lnTo>
                  <a:lnTo>
                    <a:pt x="763" y="79"/>
                  </a:lnTo>
                  <a:lnTo>
                    <a:pt x="764" y="78"/>
                  </a:lnTo>
                  <a:lnTo>
                    <a:pt x="765" y="76"/>
                  </a:lnTo>
                  <a:lnTo>
                    <a:pt x="766" y="75"/>
                  </a:lnTo>
                  <a:lnTo>
                    <a:pt x="766" y="73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7" y="69"/>
                  </a:lnTo>
                  <a:lnTo>
                    <a:pt x="766" y="68"/>
                  </a:lnTo>
                  <a:lnTo>
                    <a:pt x="766" y="67"/>
                  </a:lnTo>
                  <a:lnTo>
                    <a:pt x="766" y="66"/>
                  </a:lnTo>
                  <a:lnTo>
                    <a:pt x="766" y="65"/>
                  </a:lnTo>
                  <a:lnTo>
                    <a:pt x="765" y="64"/>
                  </a:lnTo>
                  <a:lnTo>
                    <a:pt x="765" y="63"/>
                  </a:lnTo>
                  <a:lnTo>
                    <a:pt x="764" y="62"/>
                  </a:lnTo>
                  <a:lnTo>
                    <a:pt x="763" y="61"/>
                  </a:lnTo>
                  <a:lnTo>
                    <a:pt x="762" y="61"/>
                  </a:lnTo>
                  <a:lnTo>
                    <a:pt x="762" y="60"/>
                  </a:lnTo>
                  <a:lnTo>
                    <a:pt x="761" y="59"/>
                  </a:lnTo>
                  <a:lnTo>
                    <a:pt x="760" y="58"/>
                  </a:lnTo>
                  <a:lnTo>
                    <a:pt x="759" y="57"/>
                  </a:lnTo>
                  <a:lnTo>
                    <a:pt x="758" y="57"/>
                  </a:lnTo>
                  <a:lnTo>
                    <a:pt x="756" y="56"/>
                  </a:lnTo>
                  <a:lnTo>
                    <a:pt x="755" y="55"/>
                  </a:lnTo>
                  <a:lnTo>
                    <a:pt x="754" y="54"/>
                  </a:lnTo>
                  <a:lnTo>
                    <a:pt x="752" y="54"/>
                  </a:lnTo>
                  <a:lnTo>
                    <a:pt x="751" y="53"/>
                  </a:lnTo>
                  <a:lnTo>
                    <a:pt x="749" y="52"/>
                  </a:lnTo>
                  <a:lnTo>
                    <a:pt x="747" y="51"/>
                  </a:lnTo>
                  <a:lnTo>
                    <a:pt x="745" y="50"/>
                  </a:lnTo>
                  <a:lnTo>
                    <a:pt x="743" y="49"/>
                  </a:lnTo>
                  <a:lnTo>
                    <a:pt x="740" y="48"/>
                  </a:lnTo>
                  <a:lnTo>
                    <a:pt x="737" y="47"/>
                  </a:lnTo>
                  <a:lnTo>
                    <a:pt x="735" y="45"/>
                  </a:lnTo>
                  <a:lnTo>
                    <a:pt x="732" y="44"/>
                  </a:lnTo>
                  <a:lnTo>
                    <a:pt x="730" y="42"/>
                  </a:lnTo>
                  <a:lnTo>
                    <a:pt x="728" y="41"/>
                  </a:lnTo>
                  <a:lnTo>
                    <a:pt x="726" y="39"/>
                  </a:lnTo>
                  <a:lnTo>
                    <a:pt x="725" y="38"/>
                  </a:lnTo>
                  <a:lnTo>
                    <a:pt x="724" y="36"/>
                  </a:lnTo>
                  <a:lnTo>
                    <a:pt x="722" y="35"/>
                  </a:lnTo>
                  <a:lnTo>
                    <a:pt x="721" y="33"/>
                  </a:lnTo>
                  <a:lnTo>
                    <a:pt x="721" y="31"/>
                  </a:lnTo>
                  <a:lnTo>
                    <a:pt x="720" y="29"/>
                  </a:lnTo>
                  <a:lnTo>
                    <a:pt x="719" y="27"/>
                  </a:lnTo>
                  <a:lnTo>
                    <a:pt x="719" y="25"/>
                  </a:lnTo>
                  <a:lnTo>
                    <a:pt x="719" y="23"/>
                  </a:lnTo>
                  <a:lnTo>
                    <a:pt x="719" y="21"/>
                  </a:lnTo>
                  <a:lnTo>
                    <a:pt x="719" y="20"/>
                  </a:lnTo>
                  <a:lnTo>
                    <a:pt x="720" y="18"/>
                  </a:lnTo>
                  <a:lnTo>
                    <a:pt x="720" y="17"/>
                  </a:lnTo>
                  <a:lnTo>
                    <a:pt x="720" y="15"/>
                  </a:lnTo>
                  <a:lnTo>
                    <a:pt x="721" y="14"/>
                  </a:lnTo>
                  <a:lnTo>
                    <a:pt x="722" y="13"/>
                  </a:lnTo>
                  <a:lnTo>
                    <a:pt x="723" y="11"/>
                  </a:lnTo>
                  <a:lnTo>
                    <a:pt x="724" y="10"/>
                  </a:lnTo>
                  <a:lnTo>
                    <a:pt x="725" y="9"/>
                  </a:lnTo>
                  <a:lnTo>
                    <a:pt x="726" y="8"/>
                  </a:lnTo>
                  <a:lnTo>
                    <a:pt x="727" y="7"/>
                  </a:lnTo>
                  <a:lnTo>
                    <a:pt x="728" y="6"/>
                  </a:lnTo>
                  <a:lnTo>
                    <a:pt x="730" y="5"/>
                  </a:lnTo>
                  <a:lnTo>
                    <a:pt x="731" y="4"/>
                  </a:lnTo>
                  <a:lnTo>
                    <a:pt x="733" y="3"/>
                  </a:lnTo>
                  <a:lnTo>
                    <a:pt x="734" y="2"/>
                  </a:lnTo>
                  <a:lnTo>
                    <a:pt x="736" y="2"/>
                  </a:lnTo>
                  <a:lnTo>
                    <a:pt x="738" y="1"/>
                  </a:lnTo>
                  <a:lnTo>
                    <a:pt x="740" y="1"/>
                  </a:lnTo>
                  <a:lnTo>
                    <a:pt x="742" y="1"/>
                  </a:lnTo>
                  <a:lnTo>
                    <a:pt x="744" y="0"/>
                  </a:lnTo>
                  <a:lnTo>
                    <a:pt x="746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4" y="1"/>
                  </a:lnTo>
                  <a:lnTo>
                    <a:pt x="756" y="1"/>
                  </a:lnTo>
                  <a:lnTo>
                    <a:pt x="757" y="1"/>
                  </a:lnTo>
                  <a:lnTo>
                    <a:pt x="759" y="1"/>
                  </a:lnTo>
                  <a:lnTo>
                    <a:pt x="760" y="2"/>
                  </a:lnTo>
                  <a:lnTo>
                    <a:pt x="762" y="2"/>
                  </a:lnTo>
                  <a:lnTo>
                    <a:pt x="763" y="3"/>
                  </a:lnTo>
                  <a:lnTo>
                    <a:pt x="764" y="3"/>
                  </a:lnTo>
                  <a:lnTo>
                    <a:pt x="766" y="3"/>
                  </a:lnTo>
                  <a:lnTo>
                    <a:pt x="767" y="4"/>
                  </a:lnTo>
                  <a:lnTo>
                    <a:pt x="768" y="5"/>
                  </a:lnTo>
                  <a:lnTo>
                    <a:pt x="770" y="5"/>
                  </a:lnTo>
                  <a:lnTo>
                    <a:pt x="771" y="6"/>
                  </a:lnTo>
                  <a:lnTo>
                    <a:pt x="767" y="14"/>
                  </a:lnTo>
                  <a:lnTo>
                    <a:pt x="766" y="13"/>
                  </a:lnTo>
                  <a:lnTo>
                    <a:pt x="765" y="13"/>
                  </a:lnTo>
                  <a:lnTo>
                    <a:pt x="764" y="12"/>
                  </a:lnTo>
                  <a:lnTo>
                    <a:pt x="762" y="12"/>
                  </a:lnTo>
                  <a:lnTo>
                    <a:pt x="761" y="11"/>
                  </a:lnTo>
                  <a:lnTo>
                    <a:pt x="760" y="11"/>
                  </a:lnTo>
                  <a:lnTo>
                    <a:pt x="759" y="11"/>
                  </a:lnTo>
                  <a:lnTo>
                    <a:pt x="758" y="10"/>
                  </a:lnTo>
                  <a:lnTo>
                    <a:pt x="757" y="10"/>
                  </a:lnTo>
                  <a:lnTo>
                    <a:pt x="756" y="10"/>
                  </a:lnTo>
                  <a:lnTo>
                    <a:pt x="755" y="10"/>
                  </a:lnTo>
                  <a:lnTo>
                    <a:pt x="754" y="9"/>
                  </a:lnTo>
                  <a:lnTo>
                    <a:pt x="752" y="9"/>
                  </a:lnTo>
                  <a:lnTo>
                    <a:pt x="751" y="9"/>
                  </a:lnTo>
                  <a:lnTo>
                    <a:pt x="750" y="9"/>
                  </a:lnTo>
                  <a:lnTo>
                    <a:pt x="748" y="9"/>
                  </a:lnTo>
                  <a:lnTo>
                    <a:pt x="746" y="9"/>
                  </a:lnTo>
                  <a:lnTo>
                    <a:pt x="744" y="9"/>
                  </a:lnTo>
                  <a:lnTo>
                    <a:pt x="742" y="10"/>
                  </a:lnTo>
                  <a:lnTo>
                    <a:pt x="741" y="10"/>
                  </a:lnTo>
                  <a:lnTo>
                    <a:pt x="739" y="10"/>
                  </a:lnTo>
                  <a:lnTo>
                    <a:pt x="737" y="11"/>
                  </a:lnTo>
                  <a:lnTo>
                    <a:pt x="736" y="12"/>
                  </a:lnTo>
                  <a:lnTo>
                    <a:pt x="734" y="13"/>
                  </a:lnTo>
                  <a:lnTo>
                    <a:pt x="733" y="14"/>
                  </a:lnTo>
                  <a:lnTo>
                    <a:pt x="732" y="15"/>
                  </a:lnTo>
                  <a:lnTo>
                    <a:pt x="731" y="16"/>
                  </a:lnTo>
                  <a:lnTo>
                    <a:pt x="731" y="17"/>
                  </a:lnTo>
                  <a:lnTo>
                    <a:pt x="730" y="18"/>
                  </a:lnTo>
                  <a:lnTo>
                    <a:pt x="730" y="20"/>
                  </a:lnTo>
                  <a:lnTo>
                    <a:pt x="729" y="21"/>
                  </a:lnTo>
                  <a:lnTo>
                    <a:pt x="729" y="23"/>
                  </a:lnTo>
                  <a:lnTo>
                    <a:pt x="729" y="24"/>
                  </a:lnTo>
                  <a:lnTo>
                    <a:pt x="729" y="25"/>
                  </a:lnTo>
                  <a:lnTo>
                    <a:pt x="730" y="26"/>
                  </a:lnTo>
                  <a:lnTo>
                    <a:pt x="730" y="27"/>
                  </a:lnTo>
                  <a:lnTo>
                    <a:pt x="730" y="28"/>
                  </a:lnTo>
                  <a:lnTo>
                    <a:pt x="731" y="29"/>
                  </a:lnTo>
                  <a:lnTo>
                    <a:pt x="731" y="30"/>
                  </a:lnTo>
                  <a:lnTo>
                    <a:pt x="732" y="31"/>
                  </a:lnTo>
                  <a:lnTo>
                    <a:pt x="733" y="32"/>
                  </a:lnTo>
                  <a:lnTo>
                    <a:pt x="734" y="33"/>
                  </a:lnTo>
                  <a:lnTo>
                    <a:pt x="735" y="34"/>
                  </a:lnTo>
                  <a:lnTo>
                    <a:pt x="736" y="35"/>
                  </a:lnTo>
                  <a:lnTo>
                    <a:pt x="737" y="35"/>
                  </a:lnTo>
                  <a:lnTo>
                    <a:pt x="738" y="36"/>
                  </a:lnTo>
                  <a:lnTo>
                    <a:pt x="739" y="37"/>
                  </a:lnTo>
                  <a:lnTo>
                    <a:pt x="740" y="38"/>
                  </a:lnTo>
                  <a:lnTo>
                    <a:pt x="742" y="38"/>
                  </a:lnTo>
                  <a:lnTo>
                    <a:pt x="743" y="39"/>
                  </a:lnTo>
                  <a:lnTo>
                    <a:pt x="745" y="40"/>
                  </a:lnTo>
                  <a:lnTo>
                    <a:pt x="747" y="41"/>
                  </a:lnTo>
                  <a:lnTo>
                    <a:pt x="749" y="42"/>
                  </a:lnTo>
                  <a:lnTo>
                    <a:pt x="751" y="43"/>
                  </a:lnTo>
                  <a:lnTo>
                    <a:pt x="753" y="44"/>
                  </a:lnTo>
                  <a:lnTo>
                    <a:pt x="755" y="45"/>
                  </a:lnTo>
                  <a:lnTo>
                    <a:pt x="757" y="46"/>
                  </a:lnTo>
                  <a:lnTo>
                    <a:pt x="759" y="47"/>
                  </a:lnTo>
                  <a:lnTo>
                    <a:pt x="761" y="48"/>
                  </a:lnTo>
                  <a:lnTo>
                    <a:pt x="762" y="49"/>
                  </a:lnTo>
                  <a:lnTo>
                    <a:pt x="764" y="49"/>
                  </a:lnTo>
                  <a:lnTo>
                    <a:pt x="765" y="50"/>
                  </a:lnTo>
                  <a:lnTo>
                    <a:pt x="767" y="51"/>
                  </a:lnTo>
                  <a:lnTo>
                    <a:pt x="768" y="52"/>
                  </a:lnTo>
                  <a:lnTo>
                    <a:pt x="769" y="53"/>
                  </a:lnTo>
                  <a:lnTo>
                    <a:pt x="770" y="54"/>
                  </a:lnTo>
                  <a:lnTo>
                    <a:pt x="771" y="55"/>
                  </a:lnTo>
                  <a:lnTo>
                    <a:pt x="772" y="56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4" y="59"/>
                  </a:lnTo>
                  <a:lnTo>
                    <a:pt x="775" y="61"/>
                  </a:lnTo>
                  <a:lnTo>
                    <a:pt x="775" y="62"/>
                  </a:lnTo>
                  <a:lnTo>
                    <a:pt x="776" y="63"/>
                  </a:lnTo>
                  <a:lnTo>
                    <a:pt x="776" y="64"/>
                  </a:lnTo>
                  <a:lnTo>
                    <a:pt x="777" y="66"/>
                  </a:lnTo>
                  <a:lnTo>
                    <a:pt x="777" y="67"/>
                  </a:lnTo>
                  <a:lnTo>
                    <a:pt x="777" y="69"/>
                  </a:lnTo>
                  <a:lnTo>
                    <a:pt x="777" y="70"/>
                  </a:lnTo>
                  <a:lnTo>
                    <a:pt x="777" y="72"/>
                  </a:lnTo>
                  <a:lnTo>
                    <a:pt x="777" y="74"/>
                  </a:lnTo>
                  <a:lnTo>
                    <a:pt x="776" y="75"/>
                  </a:lnTo>
                  <a:lnTo>
                    <a:pt x="776" y="77"/>
                  </a:lnTo>
                  <a:lnTo>
                    <a:pt x="775" y="78"/>
                  </a:lnTo>
                  <a:lnTo>
                    <a:pt x="775" y="80"/>
                  </a:lnTo>
                  <a:lnTo>
                    <a:pt x="774" y="81"/>
                  </a:lnTo>
                  <a:lnTo>
                    <a:pt x="773" y="82"/>
                  </a:lnTo>
                  <a:lnTo>
                    <a:pt x="772" y="84"/>
                  </a:lnTo>
                  <a:lnTo>
                    <a:pt x="771" y="85"/>
                  </a:lnTo>
                  <a:lnTo>
                    <a:pt x="770" y="86"/>
                  </a:lnTo>
                  <a:lnTo>
                    <a:pt x="769" y="87"/>
                  </a:lnTo>
                  <a:lnTo>
                    <a:pt x="767" y="88"/>
                  </a:lnTo>
                  <a:lnTo>
                    <a:pt x="766" y="89"/>
                  </a:lnTo>
                  <a:lnTo>
                    <a:pt x="764" y="90"/>
                  </a:lnTo>
                  <a:lnTo>
                    <a:pt x="762" y="91"/>
                  </a:lnTo>
                  <a:lnTo>
                    <a:pt x="760" y="91"/>
                  </a:lnTo>
                  <a:lnTo>
                    <a:pt x="758" y="92"/>
                  </a:lnTo>
                  <a:lnTo>
                    <a:pt x="756" y="93"/>
                  </a:lnTo>
                  <a:lnTo>
                    <a:pt x="754" y="93"/>
                  </a:lnTo>
                  <a:lnTo>
                    <a:pt x="752" y="93"/>
                  </a:lnTo>
                  <a:lnTo>
                    <a:pt x="750" y="94"/>
                  </a:lnTo>
                  <a:lnTo>
                    <a:pt x="748" y="94"/>
                  </a:lnTo>
                  <a:lnTo>
                    <a:pt x="745" y="94"/>
                  </a:lnTo>
                  <a:close/>
                  <a:moveTo>
                    <a:pt x="644" y="22"/>
                  </a:moveTo>
                  <a:lnTo>
                    <a:pt x="644" y="92"/>
                  </a:lnTo>
                  <a:lnTo>
                    <a:pt x="633" y="92"/>
                  </a:lnTo>
                  <a:lnTo>
                    <a:pt x="633" y="2"/>
                  </a:lnTo>
                  <a:lnTo>
                    <a:pt x="642" y="2"/>
                  </a:lnTo>
                  <a:lnTo>
                    <a:pt x="685" y="63"/>
                  </a:lnTo>
                  <a:lnTo>
                    <a:pt x="691" y="72"/>
                  </a:lnTo>
                  <a:lnTo>
                    <a:pt x="691" y="2"/>
                  </a:lnTo>
                  <a:lnTo>
                    <a:pt x="701" y="2"/>
                  </a:lnTo>
                  <a:lnTo>
                    <a:pt x="701" y="92"/>
                  </a:lnTo>
                  <a:lnTo>
                    <a:pt x="693" y="92"/>
                  </a:lnTo>
                  <a:lnTo>
                    <a:pt x="647" y="27"/>
                  </a:lnTo>
                  <a:lnTo>
                    <a:pt x="644" y="22"/>
                  </a:lnTo>
                  <a:close/>
                  <a:moveTo>
                    <a:pt x="574" y="9"/>
                  </a:moveTo>
                  <a:lnTo>
                    <a:pt x="572" y="9"/>
                  </a:lnTo>
                  <a:lnTo>
                    <a:pt x="569" y="10"/>
                  </a:lnTo>
                  <a:lnTo>
                    <a:pt x="567" y="10"/>
                  </a:lnTo>
                  <a:lnTo>
                    <a:pt x="565" y="10"/>
                  </a:lnTo>
                  <a:lnTo>
                    <a:pt x="563" y="11"/>
                  </a:lnTo>
                  <a:lnTo>
                    <a:pt x="561" y="12"/>
                  </a:lnTo>
                  <a:lnTo>
                    <a:pt x="559" y="13"/>
                  </a:lnTo>
                  <a:lnTo>
                    <a:pt x="558" y="14"/>
                  </a:lnTo>
                  <a:lnTo>
                    <a:pt x="556" y="15"/>
                  </a:lnTo>
                  <a:lnTo>
                    <a:pt x="554" y="17"/>
                  </a:lnTo>
                  <a:lnTo>
                    <a:pt x="553" y="18"/>
                  </a:lnTo>
                  <a:lnTo>
                    <a:pt x="551" y="20"/>
                  </a:lnTo>
                  <a:lnTo>
                    <a:pt x="550" y="22"/>
                  </a:lnTo>
                  <a:lnTo>
                    <a:pt x="549" y="24"/>
                  </a:lnTo>
                  <a:lnTo>
                    <a:pt x="547" y="26"/>
                  </a:lnTo>
                  <a:lnTo>
                    <a:pt x="546" y="28"/>
                  </a:lnTo>
                  <a:lnTo>
                    <a:pt x="545" y="30"/>
                  </a:lnTo>
                  <a:lnTo>
                    <a:pt x="545" y="32"/>
                  </a:lnTo>
                  <a:lnTo>
                    <a:pt x="544" y="35"/>
                  </a:lnTo>
                  <a:lnTo>
                    <a:pt x="543" y="37"/>
                  </a:lnTo>
                  <a:lnTo>
                    <a:pt x="543" y="40"/>
                  </a:lnTo>
                  <a:lnTo>
                    <a:pt x="542" y="42"/>
                  </a:lnTo>
                  <a:lnTo>
                    <a:pt x="542" y="45"/>
                  </a:lnTo>
                  <a:lnTo>
                    <a:pt x="542" y="47"/>
                  </a:lnTo>
                  <a:lnTo>
                    <a:pt x="542" y="50"/>
                  </a:lnTo>
                  <a:lnTo>
                    <a:pt x="542" y="53"/>
                  </a:lnTo>
                  <a:lnTo>
                    <a:pt x="543" y="55"/>
                  </a:lnTo>
                  <a:lnTo>
                    <a:pt x="543" y="58"/>
                  </a:lnTo>
                  <a:lnTo>
                    <a:pt x="544" y="60"/>
                  </a:lnTo>
                  <a:lnTo>
                    <a:pt x="544" y="62"/>
                  </a:lnTo>
                  <a:lnTo>
                    <a:pt x="545" y="64"/>
                  </a:lnTo>
                  <a:lnTo>
                    <a:pt x="546" y="67"/>
                  </a:lnTo>
                  <a:lnTo>
                    <a:pt x="547" y="69"/>
                  </a:lnTo>
                  <a:lnTo>
                    <a:pt x="548" y="71"/>
                  </a:lnTo>
                  <a:lnTo>
                    <a:pt x="550" y="73"/>
                  </a:lnTo>
                  <a:lnTo>
                    <a:pt x="551" y="74"/>
                  </a:lnTo>
                  <a:lnTo>
                    <a:pt x="552" y="76"/>
                  </a:lnTo>
                  <a:lnTo>
                    <a:pt x="554" y="77"/>
                  </a:lnTo>
                  <a:lnTo>
                    <a:pt x="555" y="79"/>
                  </a:lnTo>
                  <a:lnTo>
                    <a:pt x="557" y="80"/>
                  </a:lnTo>
                  <a:lnTo>
                    <a:pt x="559" y="81"/>
                  </a:lnTo>
                  <a:lnTo>
                    <a:pt x="561" y="82"/>
                  </a:lnTo>
                  <a:lnTo>
                    <a:pt x="562" y="83"/>
                  </a:lnTo>
                  <a:lnTo>
                    <a:pt x="564" y="84"/>
                  </a:lnTo>
                  <a:lnTo>
                    <a:pt x="566" y="84"/>
                  </a:lnTo>
                  <a:lnTo>
                    <a:pt x="568" y="85"/>
                  </a:lnTo>
                  <a:lnTo>
                    <a:pt x="571" y="85"/>
                  </a:lnTo>
                  <a:lnTo>
                    <a:pt x="573" y="85"/>
                  </a:lnTo>
                  <a:lnTo>
                    <a:pt x="575" y="85"/>
                  </a:lnTo>
                  <a:lnTo>
                    <a:pt x="577" y="84"/>
                  </a:lnTo>
                  <a:lnTo>
                    <a:pt x="579" y="84"/>
                  </a:lnTo>
                  <a:lnTo>
                    <a:pt x="581" y="84"/>
                  </a:lnTo>
                  <a:lnTo>
                    <a:pt x="583" y="83"/>
                  </a:lnTo>
                  <a:lnTo>
                    <a:pt x="585" y="82"/>
                  </a:lnTo>
                  <a:lnTo>
                    <a:pt x="587" y="81"/>
                  </a:lnTo>
                  <a:lnTo>
                    <a:pt x="589" y="80"/>
                  </a:lnTo>
                  <a:lnTo>
                    <a:pt x="591" y="79"/>
                  </a:lnTo>
                  <a:lnTo>
                    <a:pt x="592" y="77"/>
                  </a:lnTo>
                  <a:lnTo>
                    <a:pt x="594" y="76"/>
                  </a:lnTo>
                  <a:lnTo>
                    <a:pt x="595" y="74"/>
                  </a:lnTo>
                  <a:lnTo>
                    <a:pt x="597" y="72"/>
                  </a:lnTo>
                  <a:lnTo>
                    <a:pt x="598" y="70"/>
                  </a:lnTo>
                  <a:lnTo>
                    <a:pt x="599" y="68"/>
                  </a:lnTo>
                  <a:lnTo>
                    <a:pt x="600" y="66"/>
                  </a:lnTo>
                  <a:lnTo>
                    <a:pt x="601" y="64"/>
                  </a:lnTo>
                  <a:lnTo>
                    <a:pt x="602" y="62"/>
                  </a:lnTo>
                  <a:lnTo>
                    <a:pt x="603" y="59"/>
                  </a:lnTo>
                  <a:lnTo>
                    <a:pt x="603" y="57"/>
                  </a:lnTo>
                  <a:lnTo>
                    <a:pt x="604" y="55"/>
                  </a:lnTo>
                  <a:lnTo>
                    <a:pt x="604" y="52"/>
                  </a:lnTo>
                  <a:lnTo>
                    <a:pt x="604" y="49"/>
                  </a:lnTo>
                  <a:lnTo>
                    <a:pt x="604" y="47"/>
                  </a:lnTo>
                  <a:lnTo>
                    <a:pt x="604" y="44"/>
                  </a:lnTo>
                  <a:lnTo>
                    <a:pt x="604" y="41"/>
                  </a:lnTo>
                  <a:lnTo>
                    <a:pt x="604" y="39"/>
                  </a:lnTo>
                  <a:lnTo>
                    <a:pt x="603" y="36"/>
                  </a:lnTo>
                  <a:lnTo>
                    <a:pt x="603" y="34"/>
                  </a:lnTo>
                  <a:lnTo>
                    <a:pt x="602" y="32"/>
                  </a:lnTo>
                  <a:lnTo>
                    <a:pt x="601" y="30"/>
                  </a:lnTo>
                  <a:lnTo>
                    <a:pt x="600" y="27"/>
                  </a:lnTo>
                  <a:lnTo>
                    <a:pt x="599" y="25"/>
                  </a:lnTo>
                  <a:lnTo>
                    <a:pt x="598" y="23"/>
                  </a:lnTo>
                  <a:lnTo>
                    <a:pt x="597" y="22"/>
                  </a:lnTo>
                  <a:lnTo>
                    <a:pt x="596" y="20"/>
                  </a:lnTo>
                  <a:lnTo>
                    <a:pt x="594" y="18"/>
                  </a:lnTo>
                  <a:lnTo>
                    <a:pt x="593" y="17"/>
                  </a:lnTo>
                  <a:lnTo>
                    <a:pt x="591" y="15"/>
                  </a:lnTo>
                  <a:lnTo>
                    <a:pt x="590" y="14"/>
                  </a:lnTo>
                  <a:lnTo>
                    <a:pt x="588" y="13"/>
                  </a:lnTo>
                  <a:lnTo>
                    <a:pt x="586" y="12"/>
                  </a:lnTo>
                  <a:lnTo>
                    <a:pt x="584" y="11"/>
                  </a:lnTo>
                  <a:lnTo>
                    <a:pt x="582" y="10"/>
                  </a:lnTo>
                  <a:lnTo>
                    <a:pt x="580" y="10"/>
                  </a:lnTo>
                  <a:lnTo>
                    <a:pt x="578" y="10"/>
                  </a:lnTo>
                  <a:lnTo>
                    <a:pt x="576" y="9"/>
                  </a:lnTo>
                  <a:lnTo>
                    <a:pt x="574" y="9"/>
                  </a:lnTo>
                  <a:close/>
                  <a:moveTo>
                    <a:pt x="531" y="48"/>
                  </a:moveTo>
                  <a:lnTo>
                    <a:pt x="531" y="44"/>
                  </a:lnTo>
                  <a:lnTo>
                    <a:pt x="532" y="41"/>
                  </a:lnTo>
                  <a:lnTo>
                    <a:pt x="532" y="38"/>
                  </a:lnTo>
                  <a:lnTo>
                    <a:pt x="533" y="35"/>
                  </a:lnTo>
                  <a:lnTo>
                    <a:pt x="533" y="32"/>
                  </a:lnTo>
                  <a:lnTo>
                    <a:pt x="534" y="29"/>
                  </a:lnTo>
                  <a:lnTo>
                    <a:pt x="535" y="26"/>
                  </a:lnTo>
                  <a:lnTo>
                    <a:pt x="537" y="23"/>
                  </a:lnTo>
                  <a:lnTo>
                    <a:pt x="538" y="21"/>
                  </a:lnTo>
                  <a:lnTo>
                    <a:pt x="540" y="18"/>
                  </a:lnTo>
                  <a:lnTo>
                    <a:pt x="541" y="16"/>
                  </a:lnTo>
                  <a:lnTo>
                    <a:pt x="543" y="14"/>
                  </a:lnTo>
                  <a:lnTo>
                    <a:pt x="545" y="12"/>
                  </a:lnTo>
                  <a:lnTo>
                    <a:pt x="547" y="10"/>
                  </a:lnTo>
                  <a:lnTo>
                    <a:pt x="549" y="8"/>
                  </a:lnTo>
                  <a:lnTo>
                    <a:pt x="552" y="7"/>
                  </a:lnTo>
                  <a:lnTo>
                    <a:pt x="554" y="5"/>
                  </a:lnTo>
                  <a:lnTo>
                    <a:pt x="557" y="4"/>
                  </a:lnTo>
                  <a:lnTo>
                    <a:pt x="559" y="3"/>
                  </a:lnTo>
                  <a:lnTo>
                    <a:pt x="562" y="2"/>
                  </a:lnTo>
                  <a:lnTo>
                    <a:pt x="565" y="1"/>
                  </a:lnTo>
                  <a:lnTo>
                    <a:pt x="568" y="1"/>
                  </a:lnTo>
                  <a:lnTo>
                    <a:pt x="571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0"/>
                  </a:lnTo>
                  <a:lnTo>
                    <a:pt x="582" y="1"/>
                  </a:lnTo>
                  <a:lnTo>
                    <a:pt x="585" y="2"/>
                  </a:lnTo>
                  <a:lnTo>
                    <a:pt x="588" y="2"/>
                  </a:lnTo>
                  <a:lnTo>
                    <a:pt x="590" y="3"/>
                  </a:lnTo>
                  <a:lnTo>
                    <a:pt x="593" y="5"/>
                  </a:lnTo>
                  <a:lnTo>
                    <a:pt x="595" y="6"/>
                  </a:lnTo>
                  <a:lnTo>
                    <a:pt x="598" y="8"/>
                  </a:lnTo>
                  <a:lnTo>
                    <a:pt x="600" y="9"/>
                  </a:lnTo>
                  <a:lnTo>
                    <a:pt x="602" y="11"/>
                  </a:lnTo>
                  <a:lnTo>
                    <a:pt x="604" y="13"/>
                  </a:lnTo>
                  <a:lnTo>
                    <a:pt x="606" y="15"/>
                  </a:lnTo>
                  <a:lnTo>
                    <a:pt x="607" y="18"/>
                  </a:lnTo>
                  <a:lnTo>
                    <a:pt x="609" y="20"/>
                  </a:lnTo>
                  <a:lnTo>
                    <a:pt x="610" y="23"/>
                  </a:lnTo>
                  <a:lnTo>
                    <a:pt x="611" y="25"/>
                  </a:lnTo>
                  <a:lnTo>
                    <a:pt x="613" y="28"/>
                  </a:lnTo>
                  <a:lnTo>
                    <a:pt x="614" y="31"/>
                  </a:lnTo>
                  <a:lnTo>
                    <a:pt x="614" y="34"/>
                  </a:lnTo>
                  <a:lnTo>
                    <a:pt x="615" y="37"/>
                  </a:lnTo>
                  <a:lnTo>
                    <a:pt x="615" y="40"/>
                  </a:lnTo>
                  <a:lnTo>
                    <a:pt x="616" y="43"/>
                  </a:lnTo>
                  <a:lnTo>
                    <a:pt x="616" y="46"/>
                  </a:lnTo>
                  <a:lnTo>
                    <a:pt x="616" y="50"/>
                  </a:lnTo>
                  <a:lnTo>
                    <a:pt x="615" y="53"/>
                  </a:lnTo>
                  <a:lnTo>
                    <a:pt x="615" y="56"/>
                  </a:lnTo>
                  <a:lnTo>
                    <a:pt x="614" y="59"/>
                  </a:lnTo>
                  <a:lnTo>
                    <a:pt x="613" y="62"/>
                  </a:lnTo>
                  <a:lnTo>
                    <a:pt x="613" y="65"/>
                  </a:lnTo>
                  <a:lnTo>
                    <a:pt x="611" y="68"/>
                  </a:lnTo>
                  <a:lnTo>
                    <a:pt x="610" y="71"/>
                  </a:lnTo>
                  <a:lnTo>
                    <a:pt x="609" y="73"/>
                  </a:lnTo>
                  <a:lnTo>
                    <a:pt x="607" y="76"/>
                  </a:lnTo>
                  <a:lnTo>
                    <a:pt x="605" y="78"/>
                  </a:lnTo>
                  <a:lnTo>
                    <a:pt x="604" y="80"/>
                  </a:lnTo>
                  <a:lnTo>
                    <a:pt x="602" y="82"/>
                  </a:lnTo>
                  <a:lnTo>
                    <a:pt x="600" y="84"/>
                  </a:lnTo>
                  <a:lnTo>
                    <a:pt x="597" y="86"/>
                  </a:lnTo>
                  <a:lnTo>
                    <a:pt x="595" y="88"/>
                  </a:lnTo>
                  <a:lnTo>
                    <a:pt x="592" y="89"/>
                  </a:lnTo>
                  <a:lnTo>
                    <a:pt x="590" y="90"/>
                  </a:lnTo>
                  <a:lnTo>
                    <a:pt x="587" y="91"/>
                  </a:lnTo>
                  <a:lnTo>
                    <a:pt x="585" y="92"/>
                  </a:lnTo>
                  <a:lnTo>
                    <a:pt x="582" y="93"/>
                  </a:lnTo>
                  <a:lnTo>
                    <a:pt x="579" y="93"/>
                  </a:lnTo>
                  <a:lnTo>
                    <a:pt x="576" y="94"/>
                  </a:lnTo>
                  <a:lnTo>
                    <a:pt x="573" y="94"/>
                  </a:lnTo>
                  <a:lnTo>
                    <a:pt x="570" y="94"/>
                  </a:lnTo>
                  <a:lnTo>
                    <a:pt x="567" y="94"/>
                  </a:lnTo>
                  <a:lnTo>
                    <a:pt x="564" y="93"/>
                  </a:lnTo>
                  <a:lnTo>
                    <a:pt x="562" y="92"/>
                  </a:lnTo>
                  <a:lnTo>
                    <a:pt x="559" y="92"/>
                  </a:lnTo>
                  <a:lnTo>
                    <a:pt x="556" y="91"/>
                  </a:lnTo>
                  <a:lnTo>
                    <a:pt x="554" y="89"/>
                  </a:lnTo>
                  <a:lnTo>
                    <a:pt x="552" y="88"/>
                  </a:lnTo>
                  <a:lnTo>
                    <a:pt x="549" y="86"/>
                  </a:lnTo>
                  <a:lnTo>
                    <a:pt x="547" y="85"/>
                  </a:lnTo>
                  <a:lnTo>
                    <a:pt x="545" y="83"/>
                  </a:lnTo>
                  <a:lnTo>
                    <a:pt x="543" y="81"/>
                  </a:lnTo>
                  <a:lnTo>
                    <a:pt x="541" y="79"/>
                  </a:lnTo>
                  <a:lnTo>
                    <a:pt x="540" y="76"/>
                  </a:lnTo>
                  <a:lnTo>
                    <a:pt x="538" y="74"/>
                  </a:lnTo>
                  <a:lnTo>
                    <a:pt x="537" y="71"/>
                  </a:lnTo>
                  <a:lnTo>
                    <a:pt x="535" y="69"/>
                  </a:lnTo>
                  <a:lnTo>
                    <a:pt x="534" y="66"/>
                  </a:lnTo>
                  <a:lnTo>
                    <a:pt x="533" y="63"/>
                  </a:lnTo>
                  <a:lnTo>
                    <a:pt x="533" y="60"/>
                  </a:lnTo>
                  <a:lnTo>
                    <a:pt x="532" y="57"/>
                  </a:lnTo>
                  <a:lnTo>
                    <a:pt x="532" y="54"/>
                  </a:lnTo>
                  <a:lnTo>
                    <a:pt x="531" y="51"/>
                  </a:lnTo>
                  <a:lnTo>
                    <a:pt x="531" y="48"/>
                  </a:lnTo>
                  <a:close/>
                  <a:moveTo>
                    <a:pt x="468" y="60"/>
                  </a:moveTo>
                  <a:lnTo>
                    <a:pt x="468" y="92"/>
                  </a:lnTo>
                  <a:lnTo>
                    <a:pt x="458" y="92"/>
                  </a:lnTo>
                  <a:lnTo>
                    <a:pt x="458" y="2"/>
                  </a:lnTo>
                  <a:lnTo>
                    <a:pt x="468" y="2"/>
                  </a:lnTo>
                  <a:lnTo>
                    <a:pt x="468" y="46"/>
                  </a:lnTo>
                  <a:lnTo>
                    <a:pt x="511" y="0"/>
                  </a:lnTo>
                  <a:lnTo>
                    <a:pt x="518" y="6"/>
                  </a:lnTo>
                  <a:lnTo>
                    <a:pt x="485" y="41"/>
                  </a:lnTo>
                  <a:lnTo>
                    <a:pt x="524" y="92"/>
                  </a:lnTo>
                  <a:lnTo>
                    <a:pt x="512" y="92"/>
                  </a:lnTo>
                  <a:lnTo>
                    <a:pt x="478" y="49"/>
                  </a:lnTo>
                  <a:lnTo>
                    <a:pt x="468" y="60"/>
                  </a:lnTo>
                  <a:close/>
                  <a:moveTo>
                    <a:pt x="401" y="84"/>
                  </a:moveTo>
                  <a:lnTo>
                    <a:pt x="443" y="84"/>
                  </a:lnTo>
                  <a:lnTo>
                    <a:pt x="444" y="92"/>
                  </a:lnTo>
                  <a:lnTo>
                    <a:pt x="391" y="92"/>
                  </a:lnTo>
                  <a:lnTo>
                    <a:pt x="391" y="2"/>
                  </a:lnTo>
                  <a:lnTo>
                    <a:pt x="401" y="2"/>
                  </a:lnTo>
                  <a:lnTo>
                    <a:pt x="401" y="84"/>
                  </a:lnTo>
                  <a:close/>
                  <a:moveTo>
                    <a:pt x="335" y="84"/>
                  </a:moveTo>
                  <a:lnTo>
                    <a:pt x="376" y="84"/>
                  </a:lnTo>
                  <a:lnTo>
                    <a:pt x="377" y="92"/>
                  </a:lnTo>
                  <a:lnTo>
                    <a:pt x="324" y="92"/>
                  </a:lnTo>
                  <a:lnTo>
                    <a:pt x="324" y="2"/>
                  </a:lnTo>
                  <a:lnTo>
                    <a:pt x="335" y="2"/>
                  </a:lnTo>
                  <a:lnTo>
                    <a:pt x="335" y="84"/>
                  </a:lnTo>
                  <a:close/>
                  <a:moveTo>
                    <a:pt x="255" y="58"/>
                  </a:moveTo>
                  <a:lnTo>
                    <a:pt x="287" y="58"/>
                  </a:lnTo>
                  <a:lnTo>
                    <a:pt x="271" y="16"/>
                  </a:lnTo>
                  <a:lnTo>
                    <a:pt x="255" y="58"/>
                  </a:lnTo>
                  <a:close/>
                  <a:moveTo>
                    <a:pt x="233" y="92"/>
                  </a:moveTo>
                  <a:lnTo>
                    <a:pt x="266" y="2"/>
                  </a:lnTo>
                  <a:lnTo>
                    <a:pt x="276" y="2"/>
                  </a:lnTo>
                  <a:lnTo>
                    <a:pt x="311" y="91"/>
                  </a:lnTo>
                  <a:lnTo>
                    <a:pt x="300" y="93"/>
                  </a:lnTo>
                  <a:lnTo>
                    <a:pt x="290" y="67"/>
                  </a:lnTo>
                  <a:lnTo>
                    <a:pt x="252" y="67"/>
                  </a:lnTo>
                  <a:lnTo>
                    <a:pt x="243" y="92"/>
                  </a:lnTo>
                  <a:lnTo>
                    <a:pt x="233" y="92"/>
                  </a:lnTo>
                  <a:close/>
                  <a:moveTo>
                    <a:pt x="159" y="2"/>
                  </a:moveTo>
                  <a:lnTo>
                    <a:pt x="229" y="2"/>
                  </a:lnTo>
                  <a:lnTo>
                    <a:pt x="230" y="10"/>
                  </a:lnTo>
                  <a:lnTo>
                    <a:pt x="199" y="10"/>
                  </a:lnTo>
                  <a:lnTo>
                    <a:pt x="199" y="92"/>
                  </a:lnTo>
                  <a:lnTo>
                    <a:pt x="189" y="92"/>
                  </a:lnTo>
                  <a:lnTo>
                    <a:pt x="189" y="10"/>
                  </a:lnTo>
                  <a:lnTo>
                    <a:pt x="159" y="10"/>
                  </a:lnTo>
                  <a:lnTo>
                    <a:pt x="159" y="2"/>
                  </a:lnTo>
                  <a:close/>
                  <a:moveTo>
                    <a:pt x="153" y="84"/>
                  </a:moveTo>
                  <a:lnTo>
                    <a:pt x="155" y="92"/>
                  </a:lnTo>
                  <a:lnTo>
                    <a:pt x="101" y="92"/>
                  </a:lnTo>
                  <a:lnTo>
                    <a:pt x="101" y="2"/>
                  </a:lnTo>
                  <a:lnTo>
                    <a:pt x="154" y="2"/>
                  </a:lnTo>
                  <a:lnTo>
                    <a:pt x="155" y="10"/>
                  </a:lnTo>
                  <a:lnTo>
                    <a:pt x="111" y="10"/>
                  </a:lnTo>
                  <a:lnTo>
                    <a:pt x="111" y="42"/>
                  </a:lnTo>
                  <a:lnTo>
                    <a:pt x="142" y="42"/>
                  </a:lnTo>
                  <a:lnTo>
                    <a:pt x="143" y="50"/>
                  </a:lnTo>
                  <a:lnTo>
                    <a:pt x="111" y="50"/>
                  </a:lnTo>
                  <a:lnTo>
                    <a:pt x="111" y="84"/>
                  </a:lnTo>
                  <a:lnTo>
                    <a:pt x="153" y="84"/>
                  </a:lnTo>
                  <a:close/>
                  <a:moveTo>
                    <a:pt x="66" y="24"/>
                  </a:moveTo>
                  <a:lnTo>
                    <a:pt x="41" y="62"/>
                  </a:lnTo>
                  <a:lnTo>
                    <a:pt x="37" y="62"/>
                  </a:lnTo>
                  <a:lnTo>
                    <a:pt x="11" y="24"/>
                  </a:lnTo>
                  <a:lnTo>
                    <a:pt x="11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6" y="2"/>
                  </a:lnTo>
                  <a:lnTo>
                    <a:pt x="38" y="48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76" y="92"/>
                  </a:lnTo>
                  <a:lnTo>
                    <a:pt x="66" y="9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2" name="Freeform 13"/>
            <p:cNvSpPr>
              <a:spLocks noEditPoints="1"/>
            </p:cNvSpPr>
            <p:nvPr/>
          </p:nvSpPr>
          <p:spPr bwMode="auto">
            <a:xfrm>
              <a:off x="3825875" y="6318250"/>
              <a:ext cx="1600200" cy="184150"/>
            </a:xfrm>
            <a:custGeom>
              <a:avLst/>
              <a:gdLst>
                <a:gd name="T0" fmla="*/ 1538288 w 1008"/>
                <a:gd name="T1" fmla="*/ 52388 h 116"/>
                <a:gd name="T2" fmla="*/ 1574800 w 1008"/>
                <a:gd name="T3" fmla="*/ 146050 h 116"/>
                <a:gd name="T4" fmla="*/ 1597025 w 1008"/>
                <a:gd name="T5" fmla="*/ 138113 h 116"/>
                <a:gd name="T6" fmla="*/ 1541463 w 1008"/>
                <a:gd name="T7" fmla="*/ 180975 h 116"/>
                <a:gd name="T8" fmla="*/ 1598613 w 1008"/>
                <a:gd name="T9" fmla="*/ 87313 h 116"/>
                <a:gd name="T10" fmla="*/ 1374775 w 1008"/>
                <a:gd name="T11" fmla="*/ 58738 h 116"/>
                <a:gd name="T12" fmla="*/ 1366838 w 1008"/>
                <a:gd name="T13" fmla="*/ 104775 h 116"/>
                <a:gd name="T14" fmla="*/ 1370013 w 1008"/>
                <a:gd name="T15" fmla="*/ 41275 h 116"/>
                <a:gd name="T16" fmla="*/ 1397000 w 1008"/>
                <a:gd name="T17" fmla="*/ 95250 h 116"/>
                <a:gd name="T18" fmla="*/ 1355725 w 1008"/>
                <a:gd name="T19" fmla="*/ 122238 h 116"/>
                <a:gd name="T20" fmla="*/ 1252538 w 1008"/>
                <a:gd name="T21" fmla="*/ 68263 h 116"/>
                <a:gd name="T22" fmla="*/ 1236663 w 1008"/>
                <a:gd name="T23" fmla="*/ 163513 h 116"/>
                <a:gd name="T24" fmla="*/ 1263650 w 1008"/>
                <a:gd name="T25" fmla="*/ 114300 h 116"/>
                <a:gd name="T26" fmla="*/ 1255713 w 1008"/>
                <a:gd name="T27" fmla="*/ 169863 h 116"/>
                <a:gd name="T28" fmla="*/ 1250950 w 1008"/>
                <a:gd name="T29" fmla="*/ 46038 h 116"/>
                <a:gd name="T30" fmla="*/ 1104900 w 1008"/>
                <a:gd name="T31" fmla="*/ 134938 h 116"/>
                <a:gd name="T32" fmla="*/ 860425 w 1008"/>
                <a:gd name="T33" fmla="*/ 38100 h 116"/>
                <a:gd name="T34" fmla="*/ 704850 w 1008"/>
                <a:gd name="T35" fmla="*/ 179388 h 116"/>
                <a:gd name="T36" fmla="*/ 712788 w 1008"/>
                <a:gd name="T37" fmla="*/ 168275 h 116"/>
                <a:gd name="T38" fmla="*/ 758825 w 1008"/>
                <a:gd name="T39" fmla="*/ 160338 h 116"/>
                <a:gd name="T40" fmla="*/ 755650 w 1008"/>
                <a:gd name="T41" fmla="*/ 130175 h 116"/>
                <a:gd name="T42" fmla="*/ 708025 w 1008"/>
                <a:gd name="T43" fmla="*/ 104775 h 116"/>
                <a:gd name="T44" fmla="*/ 690563 w 1008"/>
                <a:gd name="T45" fmla="*/ 58738 h 116"/>
                <a:gd name="T46" fmla="*/ 727075 w 1008"/>
                <a:gd name="T47" fmla="*/ 34925 h 116"/>
                <a:gd name="T48" fmla="*/ 768350 w 1008"/>
                <a:gd name="T49" fmla="*/ 42863 h 116"/>
                <a:gd name="T50" fmla="*/ 736600 w 1008"/>
                <a:gd name="T51" fmla="*/ 49213 h 116"/>
                <a:gd name="T52" fmla="*/ 703263 w 1008"/>
                <a:gd name="T53" fmla="*/ 71438 h 116"/>
                <a:gd name="T54" fmla="*/ 722313 w 1008"/>
                <a:gd name="T55" fmla="*/ 95250 h 116"/>
                <a:gd name="T56" fmla="*/ 766763 w 1008"/>
                <a:gd name="T57" fmla="*/ 119063 h 116"/>
                <a:gd name="T58" fmla="*/ 779463 w 1008"/>
                <a:gd name="T59" fmla="*/ 153988 h 116"/>
                <a:gd name="T60" fmla="*/ 744538 w 1008"/>
                <a:gd name="T61" fmla="*/ 182563 h 116"/>
                <a:gd name="T62" fmla="*/ 568325 w 1008"/>
                <a:gd name="T63" fmla="*/ 66675 h 116"/>
                <a:gd name="T64" fmla="*/ 555625 w 1008"/>
                <a:gd name="T65" fmla="*/ 130175 h 116"/>
                <a:gd name="T66" fmla="*/ 595313 w 1008"/>
                <a:gd name="T67" fmla="*/ 169863 h 116"/>
                <a:gd name="T68" fmla="*/ 644525 w 1008"/>
                <a:gd name="T69" fmla="*/ 142875 h 116"/>
                <a:gd name="T70" fmla="*/ 646113 w 1008"/>
                <a:gd name="T71" fmla="*/ 77788 h 116"/>
                <a:gd name="T72" fmla="*/ 536575 w 1008"/>
                <a:gd name="T73" fmla="*/ 111125 h 116"/>
                <a:gd name="T74" fmla="*/ 573088 w 1008"/>
                <a:gd name="T75" fmla="*/ 42863 h 116"/>
                <a:gd name="T76" fmla="*/ 644525 w 1008"/>
                <a:gd name="T77" fmla="*/ 49213 h 116"/>
                <a:gd name="T78" fmla="*/ 668338 w 1008"/>
                <a:gd name="T79" fmla="*/ 123825 h 116"/>
                <a:gd name="T80" fmla="*/ 620713 w 1008"/>
                <a:gd name="T81" fmla="*/ 180975 h 116"/>
                <a:gd name="T82" fmla="*/ 552450 w 1008"/>
                <a:gd name="T83" fmla="*/ 160338 h 116"/>
                <a:gd name="T84" fmla="*/ 493713 w 1008"/>
                <a:gd name="T85" fmla="*/ 65088 h 116"/>
                <a:gd name="T86" fmla="*/ 471488 w 1008"/>
                <a:gd name="T87" fmla="*/ 107950 h 116"/>
                <a:gd name="T88" fmla="*/ 466725 w 1008"/>
                <a:gd name="T89" fmla="*/ 38100 h 116"/>
                <a:gd name="T90" fmla="*/ 512763 w 1008"/>
                <a:gd name="T91" fmla="*/ 87313 h 116"/>
                <a:gd name="T92" fmla="*/ 474663 w 1008"/>
                <a:gd name="T93" fmla="*/ 122238 h 116"/>
                <a:gd name="T94" fmla="*/ 373063 w 1008"/>
                <a:gd name="T95" fmla="*/ 80963 h 116"/>
                <a:gd name="T96" fmla="*/ 341313 w 1008"/>
                <a:gd name="T97" fmla="*/ 166688 h 116"/>
                <a:gd name="T98" fmla="*/ 376238 w 1008"/>
                <a:gd name="T99" fmla="*/ 125413 h 116"/>
                <a:gd name="T100" fmla="*/ 377825 w 1008"/>
                <a:gd name="T101" fmla="*/ 160338 h 116"/>
                <a:gd name="T102" fmla="*/ 346075 w 1008"/>
                <a:gd name="T103" fmla="*/ 39688 h 116"/>
                <a:gd name="T104" fmla="*/ 138113 w 1008"/>
                <a:gd name="T105" fmla="*/ 138113 h 116"/>
                <a:gd name="T106" fmla="*/ 173038 w 1008"/>
                <a:gd name="T107" fmla="*/ 180975 h 116"/>
                <a:gd name="T108" fmla="*/ 230188 w 1008"/>
                <a:gd name="T109" fmla="*/ 168275 h 116"/>
                <a:gd name="T110" fmla="*/ 228600 w 1008"/>
                <a:gd name="T111" fmla="*/ 138113 h 116"/>
                <a:gd name="T112" fmla="*/ 179388 w 1008"/>
                <a:gd name="T113" fmla="*/ 168275 h 116"/>
                <a:gd name="T114" fmla="*/ 201613 w 1008"/>
                <a:gd name="T115" fmla="*/ 11113 h 116"/>
                <a:gd name="T116" fmla="*/ 190500 w 1008"/>
                <a:gd name="T117" fmla="*/ 20638 h 116"/>
                <a:gd name="T118" fmla="*/ 179388 w 1008"/>
                <a:gd name="T119" fmla="*/ 11113 h 116"/>
                <a:gd name="T120" fmla="*/ 190500 w 1008"/>
                <a:gd name="T121" fmla="*/ 0 h 116"/>
                <a:gd name="T122" fmla="*/ 201613 w 1008"/>
                <a:gd name="T123" fmla="*/ 11113 h 1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8" h="116">
                  <a:moveTo>
                    <a:pt x="998" y="69"/>
                  </a:moveTo>
                  <a:lnTo>
                    <a:pt x="998" y="65"/>
                  </a:lnTo>
                  <a:lnTo>
                    <a:pt x="997" y="61"/>
                  </a:lnTo>
                  <a:lnTo>
                    <a:pt x="997" y="58"/>
                  </a:lnTo>
                  <a:lnTo>
                    <a:pt x="996" y="54"/>
                  </a:lnTo>
                  <a:lnTo>
                    <a:pt x="995" y="51"/>
                  </a:lnTo>
                  <a:lnTo>
                    <a:pt x="994" y="48"/>
                  </a:lnTo>
                  <a:lnTo>
                    <a:pt x="992" y="45"/>
                  </a:lnTo>
                  <a:lnTo>
                    <a:pt x="991" y="43"/>
                  </a:lnTo>
                  <a:lnTo>
                    <a:pt x="989" y="41"/>
                  </a:lnTo>
                  <a:lnTo>
                    <a:pt x="987" y="39"/>
                  </a:lnTo>
                  <a:lnTo>
                    <a:pt x="984" y="37"/>
                  </a:lnTo>
                  <a:lnTo>
                    <a:pt x="982" y="36"/>
                  </a:lnTo>
                  <a:lnTo>
                    <a:pt x="979" y="34"/>
                  </a:lnTo>
                  <a:lnTo>
                    <a:pt x="976" y="34"/>
                  </a:lnTo>
                  <a:lnTo>
                    <a:pt x="973" y="33"/>
                  </a:lnTo>
                  <a:lnTo>
                    <a:pt x="969" y="33"/>
                  </a:lnTo>
                  <a:lnTo>
                    <a:pt x="948" y="33"/>
                  </a:lnTo>
                  <a:lnTo>
                    <a:pt x="948" y="105"/>
                  </a:lnTo>
                  <a:lnTo>
                    <a:pt x="968" y="105"/>
                  </a:lnTo>
                  <a:lnTo>
                    <a:pt x="970" y="105"/>
                  </a:lnTo>
                  <a:lnTo>
                    <a:pt x="972" y="105"/>
                  </a:lnTo>
                  <a:lnTo>
                    <a:pt x="975" y="105"/>
                  </a:lnTo>
                  <a:lnTo>
                    <a:pt x="976" y="104"/>
                  </a:lnTo>
                  <a:lnTo>
                    <a:pt x="978" y="104"/>
                  </a:lnTo>
                  <a:lnTo>
                    <a:pt x="980" y="103"/>
                  </a:lnTo>
                  <a:lnTo>
                    <a:pt x="982" y="102"/>
                  </a:lnTo>
                  <a:lnTo>
                    <a:pt x="984" y="101"/>
                  </a:lnTo>
                  <a:lnTo>
                    <a:pt x="985" y="100"/>
                  </a:lnTo>
                  <a:lnTo>
                    <a:pt x="987" y="98"/>
                  </a:lnTo>
                  <a:lnTo>
                    <a:pt x="988" y="97"/>
                  </a:lnTo>
                  <a:lnTo>
                    <a:pt x="990" y="96"/>
                  </a:lnTo>
                  <a:lnTo>
                    <a:pt x="991" y="94"/>
                  </a:lnTo>
                  <a:lnTo>
                    <a:pt x="992" y="92"/>
                  </a:lnTo>
                  <a:lnTo>
                    <a:pt x="993" y="90"/>
                  </a:lnTo>
                  <a:lnTo>
                    <a:pt x="994" y="88"/>
                  </a:lnTo>
                  <a:lnTo>
                    <a:pt x="995" y="86"/>
                  </a:lnTo>
                  <a:lnTo>
                    <a:pt x="996" y="84"/>
                  </a:lnTo>
                  <a:lnTo>
                    <a:pt x="996" y="82"/>
                  </a:lnTo>
                  <a:lnTo>
                    <a:pt x="997" y="79"/>
                  </a:lnTo>
                  <a:lnTo>
                    <a:pt x="997" y="77"/>
                  </a:lnTo>
                  <a:lnTo>
                    <a:pt x="997" y="74"/>
                  </a:lnTo>
                  <a:lnTo>
                    <a:pt x="998" y="72"/>
                  </a:lnTo>
                  <a:lnTo>
                    <a:pt x="998" y="69"/>
                  </a:lnTo>
                  <a:close/>
                  <a:moveTo>
                    <a:pt x="1008" y="69"/>
                  </a:moveTo>
                  <a:lnTo>
                    <a:pt x="1008" y="72"/>
                  </a:lnTo>
                  <a:lnTo>
                    <a:pt x="1008" y="75"/>
                  </a:lnTo>
                  <a:lnTo>
                    <a:pt x="1007" y="78"/>
                  </a:lnTo>
                  <a:lnTo>
                    <a:pt x="1007" y="81"/>
                  </a:lnTo>
                  <a:lnTo>
                    <a:pt x="1006" y="84"/>
                  </a:lnTo>
                  <a:lnTo>
                    <a:pt x="1006" y="87"/>
                  </a:lnTo>
                  <a:lnTo>
                    <a:pt x="1005" y="89"/>
                  </a:lnTo>
                  <a:lnTo>
                    <a:pt x="1004" y="92"/>
                  </a:lnTo>
                  <a:lnTo>
                    <a:pt x="1002" y="94"/>
                  </a:lnTo>
                  <a:lnTo>
                    <a:pt x="1001" y="97"/>
                  </a:lnTo>
                  <a:lnTo>
                    <a:pt x="999" y="99"/>
                  </a:lnTo>
                  <a:lnTo>
                    <a:pt x="998" y="101"/>
                  </a:lnTo>
                  <a:lnTo>
                    <a:pt x="996" y="103"/>
                  </a:lnTo>
                  <a:lnTo>
                    <a:pt x="994" y="105"/>
                  </a:lnTo>
                  <a:lnTo>
                    <a:pt x="992" y="107"/>
                  </a:lnTo>
                  <a:lnTo>
                    <a:pt x="990" y="108"/>
                  </a:lnTo>
                  <a:lnTo>
                    <a:pt x="988" y="110"/>
                  </a:lnTo>
                  <a:lnTo>
                    <a:pt x="985" y="111"/>
                  </a:lnTo>
                  <a:lnTo>
                    <a:pt x="983" y="112"/>
                  </a:lnTo>
                  <a:lnTo>
                    <a:pt x="980" y="113"/>
                  </a:lnTo>
                  <a:lnTo>
                    <a:pt x="977" y="113"/>
                  </a:lnTo>
                  <a:lnTo>
                    <a:pt x="974" y="114"/>
                  </a:lnTo>
                  <a:lnTo>
                    <a:pt x="971" y="114"/>
                  </a:lnTo>
                  <a:lnTo>
                    <a:pt x="968" y="114"/>
                  </a:lnTo>
                  <a:lnTo>
                    <a:pt x="937" y="114"/>
                  </a:lnTo>
                  <a:lnTo>
                    <a:pt x="937" y="24"/>
                  </a:lnTo>
                  <a:lnTo>
                    <a:pt x="969" y="24"/>
                  </a:lnTo>
                  <a:lnTo>
                    <a:pt x="974" y="24"/>
                  </a:lnTo>
                  <a:lnTo>
                    <a:pt x="978" y="25"/>
                  </a:lnTo>
                  <a:lnTo>
                    <a:pt x="982" y="26"/>
                  </a:lnTo>
                  <a:lnTo>
                    <a:pt x="986" y="27"/>
                  </a:lnTo>
                  <a:lnTo>
                    <a:pt x="990" y="29"/>
                  </a:lnTo>
                  <a:lnTo>
                    <a:pt x="993" y="31"/>
                  </a:lnTo>
                  <a:lnTo>
                    <a:pt x="996" y="34"/>
                  </a:lnTo>
                  <a:lnTo>
                    <a:pt x="998" y="37"/>
                  </a:lnTo>
                  <a:lnTo>
                    <a:pt x="1001" y="40"/>
                  </a:lnTo>
                  <a:lnTo>
                    <a:pt x="1003" y="43"/>
                  </a:lnTo>
                  <a:lnTo>
                    <a:pt x="1004" y="47"/>
                  </a:lnTo>
                  <a:lnTo>
                    <a:pt x="1006" y="51"/>
                  </a:lnTo>
                  <a:lnTo>
                    <a:pt x="1007" y="55"/>
                  </a:lnTo>
                  <a:lnTo>
                    <a:pt x="1008" y="59"/>
                  </a:lnTo>
                  <a:lnTo>
                    <a:pt x="1008" y="64"/>
                  </a:lnTo>
                  <a:lnTo>
                    <a:pt x="1008" y="69"/>
                  </a:lnTo>
                  <a:close/>
                  <a:moveTo>
                    <a:pt x="913" y="24"/>
                  </a:moveTo>
                  <a:lnTo>
                    <a:pt x="913" y="114"/>
                  </a:lnTo>
                  <a:lnTo>
                    <a:pt x="903" y="114"/>
                  </a:lnTo>
                  <a:lnTo>
                    <a:pt x="903" y="24"/>
                  </a:lnTo>
                  <a:lnTo>
                    <a:pt x="913" y="24"/>
                  </a:lnTo>
                  <a:close/>
                  <a:moveTo>
                    <a:pt x="871" y="51"/>
                  </a:moveTo>
                  <a:lnTo>
                    <a:pt x="871" y="48"/>
                  </a:lnTo>
                  <a:lnTo>
                    <a:pt x="871" y="46"/>
                  </a:lnTo>
                  <a:lnTo>
                    <a:pt x="871" y="44"/>
                  </a:lnTo>
                  <a:lnTo>
                    <a:pt x="870" y="42"/>
                  </a:lnTo>
                  <a:lnTo>
                    <a:pt x="869" y="41"/>
                  </a:lnTo>
                  <a:lnTo>
                    <a:pt x="868" y="39"/>
                  </a:lnTo>
                  <a:lnTo>
                    <a:pt x="867" y="38"/>
                  </a:lnTo>
                  <a:lnTo>
                    <a:pt x="866" y="37"/>
                  </a:lnTo>
                  <a:lnTo>
                    <a:pt x="864" y="36"/>
                  </a:lnTo>
                  <a:lnTo>
                    <a:pt x="862" y="35"/>
                  </a:lnTo>
                  <a:lnTo>
                    <a:pt x="861" y="35"/>
                  </a:lnTo>
                  <a:lnTo>
                    <a:pt x="859" y="34"/>
                  </a:lnTo>
                  <a:lnTo>
                    <a:pt x="856" y="34"/>
                  </a:lnTo>
                  <a:lnTo>
                    <a:pt x="854" y="33"/>
                  </a:lnTo>
                  <a:lnTo>
                    <a:pt x="852" y="33"/>
                  </a:lnTo>
                  <a:lnTo>
                    <a:pt x="849" y="33"/>
                  </a:lnTo>
                  <a:lnTo>
                    <a:pt x="835" y="33"/>
                  </a:lnTo>
                  <a:lnTo>
                    <a:pt x="835" y="69"/>
                  </a:lnTo>
                  <a:lnTo>
                    <a:pt x="848" y="69"/>
                  </a:lnTo>
                  <a:lnTo>
                    <a:pt x="851" y="69"/>
                  </a:lnTo>
                  <a:lnTo>
                    <a:pt x="853" y="68"/>
                  </a:lnTo>
                  <a:lnTo>
                    <a:pt x="855" y="68"/>
                  </a:lnTo>
                  <a:lnTo>
                    <a:pt x="857" y="68"/>
                  </a:lnTo>
                  <a:lnTo>
                    <a:pt x="860" y="67"/>
                  </a:lnTo>
                  <a:lnTo>
                    <a:pt x="861" y="66"/>
                  </a:lnTo>
                  <a:lnTo>
                    <a:pt x="863" y="65"/>
                  </a:lnTo>
                  <a:lnTo>
                    <a:pt x="865" y="64"/>
                  </a:lnTo>
                  <a:lnTo>
                    <a:pt x="866" y="63"/>
                  </a:lnTo>
                  <a:lnTo>
                    <a:pt x="868" y="62"/>
                  </a:lnTo>
                  <a:lnTo>
                    <a:pt x="869" y="61"/>
                  </a:lnTo>
                  <a:lnTo>
                    <a:pt x="870" y="59"/>
                  </a:lnTo>
                  <a:lnTo>
                    <a:pt x="870" y="57"/>
                  </a:lnTo>
                  <a:lnTo>
                    <a:pt x="871" y="55"/>
                  </a:lnTo>
                  <a:lnTo>
                    <a:pt x="871" y="53"/>
                  </a:lnTo>
                  <a:lnTo>
                    <a:pt x="871" y="51"/>
                  </a:lnTo>
                  <a:close/>
                  <a:moveTo>
                    <a:pt x="825" y="114"/>
                  </a:moveTo>
                  <a:lnTo>
                    <a:pt x="825" y="24"/>
                  </a:lnTo>
                  <a:lnTo>
                    <a:pt x="849" y="24"/>
                  </a:lnTo>
                  <a:lnTo>
                    <a:pt x="853" y="24"/>
                  </a:lnTo>
                  <a:lnTo>
                    <a:pt x="856" y="25"/>
                  </a:lnTo>
                  <a:lnTo>
                    <a:pt x="859" y="25"/>
                  </a:lnTo>
                  <a:lnTo>
                    <a:pt x="863" y="26"/>
                  </a:lnTo>
                  <a:lnTo>
                    <a:pt x="866" y="27"/>
                  </a:lnTo>
                  <a:lnTo>
                    <a:pt x="868" y="28"/>
                  </a:lnTo>
                  <a:lnTo>
                    <a:pt x="871" y="29"/>
                  </a:lnTo>
                  <a:lnTo>
                    <a:pt x="873" y="31"/>
                  </a:lnTo>
                  <a:lnTo>
                    <a:pt x="875" y="32"/>
                  </a:lnTo>
                  <a:lnTo>
                    <a:pt x="877" y="34"/>
                  </a:lnTo>
                  <a:lnTo>
                    <a:pt x="879" y="36"/>
                  </a:lnTo>
                  <a:lnTo>
                    <a:pt x="880" y="39"/>
                  </a:lnTo>
                  <a:lnTo>
                    <a:pt x="881" y="41"/>
                  </a:lnTo>
                  <a:lnTo>
                    <a:pt x="882" y="44"/>
                  </a:lnTo>
                  <a:lnTo>
                    <a:pt x="882" y="47"/>
                  </a:lnTo>
                  <a:lnTo>
                    <a:pt x="882" y="50"/>
                  </a:lnTo>
                  <a:lnTo>
                    <a:pt x="882" y="53"/>
                  </a:lnTo>
                  <a:lnTo>
                    <a:pt x="882" y="55"/>
                  </a:lnTo>
                  <a:lnTo>
                    <a:pt x="881" y="57"/>
                  </a:lnTo>
                  <a:lnTo>
                    <a:pt x="881" y="58"/>
                  </a:lnTo>
                  <a:lnTo>
                    <a:pt x="880" y="60"/>
                  </a:lnTo>
                  <a:lnTo>
                    <a:pt x="880" y="62"/>
                  </a:lnTo>
                  <a:lnTo>
                    <a:pt x="879" y="63"/>
                  </a:lnTo>
                  <a:lnTo>
                    <a:pt x="878" y="65"/>
                  </a:lnTo>
                  <a:lnTo>
                    <a:pt x="877" y="66"/>
                  </a:lnTo>
                  <a:lnTo>
                    <a:pt x="875" y="68"/>
                  </a:lnTo>
                  <a:lnTo>
                    <a:pt x="874" y="69"/>
                  </a:lnTo>
                  <a:lnTo>
                    <a:pt x="873" y="70"/>
                  </a:lnTo>
                  <a:lnTo>
                    <a:pt x="871" y="71"/>
                  </a:lnTo>
                  <a:lnTo>
                    <a:pt x="870" y="72"/>
                  </a:lnTo>
                  <a:lnTo>
                    <a:pt x="868" y="73"/>
                  </a:lnTo>
                  <a:lnTo>
                    <a:pt x="866" y="74"/>
                  </a:lnTo>
                  <a:lnTo>
                    <a:pt x="889" y="114"/>
                  </a:lnTo>
                  <a:lnTo>
                    <a:pt x="878" y="114"/>
                  </a:lnTo>
                  <a:lnTo>
                    <a:pt x="857" y="77"/>
                  </a:lnTo>
                  <a:lnTo>
                    <a:pt x="856" y="77"/>
                  </a:lnTo>
                  <a:lnTo>
                    <a:pt x="855" y="77"/>
                  </a:lnTo>
                  <a:lnTo>
                    <a:pt x="854" y="77"/>
                  </a:lnTo>
                  <a:lnTo>
                    <a:pt x="852" y="77"/>
                  </a:lnTo>
                  <a:lnTo>
                    <a:pt x="851" y="77"/>
                  </a:lnTo>
                  <a:lnTo>
                    <a:pt x="850" y="77"/>
                  </a:lnTo>
                  <a:lnTo>
                    <a:pt x="849" y="77"/>
                  </a:lnTo>
                  <a:lnTo>
                    <a:pt x="848" y="77"/>
                  </a:lnTo>
                  <a:lnTo>
                    <a:pt x="835" y="77"/>
                  </a:lnTo>
                  <a:lnTo>
                    <a:pt x="835" y="114"/>
                  </a:lnTo>
                  <a:lnTo>
                    <a:pt x="825" y="114"/>
                  </a:lnTo>
                  <a:close/>
                  <a:moveTo>
                    <a:pt x="796" y="69"/>
                  </a:moveTo>
                  <a:lnTo>
                    <a:pt x="796" y="65"/>
                  </a:lnTo>
                  <a:lnTo>
                    <a:pt x="796" y="61"/>
                  </a:lnTo>
                  <a:lnTo>
                    <a:pt x="795" y="58"/>
                  </a:lnTo>
                  <a:lnTo>
                    <a:pt x="795" y="54"/>
                  </a:lnTo>
                  <a:lnTo>
                    <a:pt x="794" y="51"/>
                  </a:lnTo>
                  <a:lnTo>
                    <a:pt x="792" y="48"/>
                  </a:lnTo>
                  <a:lnTo>
                    <a:pt x="791" y="45"/>
                  </a:lnTo>
                  <a:lnTo>
                    <a:pt x="789" y="43"/>
                  </a:lnTo>
                  <a:lnTo>
                    <a:pt x="787" y="41"/>
                  </a:lnTo>
                  <a:lnTo>
                    <a:pt x="785" y="39"/>
                  </a:lnTo>
                  <a:lnTo>
                    <a:pt x="783" y="37"/>
                  </a:lnTo>
                  <a:lnTo>
                    <a:pt x="780" y="36"/>
                  </a:lnTo>
                  <a:lnTo>
                    <a:pt x="778" y="34"/>
                  </a:lnTo>
                  <a:lnTo>
                    <a:pt x="775" y="34"/>
                  </a:lnTo>
                  <a:lnTo>
                    <a:pt x="771" y="33"/>
                  </a:lnTo>
                  <a:lnTo>
                    <a:pt x="768" y="33"/>
                  </a:lnTo>
                  <a:lnTo>
                    <a:pt x="747" y="33"/>
                  </a:lnTo>
                  <a:lnTo>
                    <a:pt x="747" y="105"/>
                  </a:lnTo>
                  <a:lnTo>
                    <a:pt x="767" y="105"/>
                  </a:lnTo>
                  <a:lnTo>
                    <a:pt x="769" y="105"/>
                  </a:lnTo>
                  <a:lnTo>
                    <a:pt x="771" y="105"/>
                  </a:lnTo>
                  <a:lnTo>
                    <a:pt x="773" y="105"/>
                  </a:lnTo>
                  <a:lnTo>
                    <a:pt x="775" y="104"/>
                  </a:lnTo>
                  <a:lnTo>
                    <a:pt x="777" y="104"/>
                  </a:lnTo>
                  <a:lnTo>
                    <a:pt x="779" y="103"/>
                  </a:lnTo>
                  <a:lnTo>
                    <a:pt x="781" y="102"/>
                  </a:lnTo>
                  <a:lnTo>
                    <a:pt x="782" y="101"/>
                  </a:lnTo>
                  <a:lnTo>
                    <a:pt x="784" y="100"/>
                  </a:lnTo>
                  <a:lnTo>
                    <a:pt x="786" y="98"/>
                  </a:lnTo>
                  <a:lnTo>
                    <a:pt x="787" y="97"/>
                  </a:lnTo>
                  <a:lnTo>
                    <a:pt x="788" y="96"/>
                  </a:lnTo>
                  <a:lnTo>
                    <a:pt x="790" y="94"/>
                  </a:lnTo>
                  <a:lnTo>
                    <a:pt x="791" y="92"/>
                  </a:lnTo>
                  <a:lnTo>
                    <a:pt x="792" y="90"/>
                  </a:lnTo>
                  <a:lnTo>
                    <a:pt x="793" y="88"/>
                  </a:lnTo>
                  <a:lnTo>
                    <a:pt x="794" y="86"/>
                  </a:lnTo>
                  <a:lnTo>
                    <a:pt x="794" y="84"/>
                  </a:lnTo>
                  <a:lnTo>
                    <a:pt x="795" y="82"/>
                  </a:lnTo>
                  <a:lnTo>
                    <a:pt x="795" y="79"/>
                  </a:lnTo>
                  <a:lnTo>
                    <a:pt x="796" y="77"/>
                  </a:lnTo>
                  <a:lnTo>
                    <a:pt x="796" y="74"/>
                  </a:lnTo>
                  <a:lnTo>
                    <a:pt x="796" y="72"/>
                  </a:lnTo>
                  <a:lnTo>
                    <a:pt x="796" y="69"/>
                  </a:lnTo>
                  <a:close/>
                  <a:moveTo>
                    <a:pt x="807" y="69"/>
                  </a:moveTo>
                  <a:lnTo>
                    <a:pt x="807" y="72"/>
                  </a:lnTo>
                  <a:lnTo>
                    <a:pt x="807" y="75"/>
                  </a:lnTo>
                  <a:lnTo>
                    <a:pt x="806" y="78"/>
                  </a:lnTo>
                  <a:lnTo>
                    <a:pt x="806" y="81"/>
                  </a:lnTo>
                  <a:lnTo>
                    <a:pt x="805" y="84"/>
                  </a:lnTo>
                  <a:lnTo>
                    <a:pt x="804" y="87"/>
                  </a:lnTo>
                  <a:lnTo>
                    <a:pt x="803" y="89"/>
                  </a:lnTo>
                  <a:lnTo>
                    <a:pt x="802" y="92"/>
                  </a:lnTo>
                  <a:lnTo>
                    <a:pt x="801" y="94"/>
                  </a:lnTo>
                  <a:lnTo>
                    <a:pt x="800" y="97"/>
                  </a:lnTo>
                  <a:lnTo>
                    <a:pt x="798" y="99"/>
                  </a:lnTo>
                  <a:lnTo>
                    <a:pt x="796" y="101"/>
                  </a:lnTo>
                  <a:lnTo>
                    <a:pt x="795" y="103"/>
                  </a:lnTo>
                  <a:lnTo>
                    <a:pt x="793" y="105"/>
                  </a:lnTo>
                  <a:lnTo>
                    <a:pt x="791" y="107"/>
                  </a:lnTo>
                  <a:lnTo>
                    <a:pt x="789" y="108"/>
                  </a:lnTo>
                  <a:lnTo>
                    <a:pt x="786" y="110"/>
                  </a:lnTo>
                  <a:lnTo>
                    <a:pt x="784" y="111"/>
                  </a:lnTo>
                  <a:lnTo>
                    <a:pt x="781" y="112"/>
                  </a:lnTo>
                  <a:lnTo>
                    <a:pt x="779" y="113"/>
                  </a:lnTo>
                  <a:lnTo>
                    <a:pt x="776" y="113"/>
                  </a:lnTo>
                  <a:lnTo>
                    <a:pt x="773" y="114"/>
                  </a:lnTo>
                  <a:lnTo>
                    <a:pt x="770" y="114"/>
                  </a:lnTo>
                  <a:lnTo>
                    <a:pt x="767" y="114"/>
                  </a:lnTo>
                  <a:lnTo>
                    <a:pt x="736" y="114"/>
                  </a:lnTo>
                  <a:lnTo>
                    <a:pt x="736" y="24"/>
                  </a:lnTo>
                  <a:lnTo>
                    <a:pt x="768" y="24"/>
                  </a:lnTo>
                  <a:lnTo>
                    <a:pt x="772" y="24"/>
                  </a:lnTo>
                  <a:lnTo>
                    <a:pt x="777" y="25"/>
                  </a:lnTo>
                  <a:lnTo>
                    <a:pt x="781" y="26"/>
                  </a:lnTo>
                  <a:lnTo>
                    <a:pt x="785" y="27"/>
                  </a:lnTo>
                  <a:lnTo>
                    <a:pt x="788" y="29"/>
                  </a:lnTo>
                  <a:lnTo>
                    <a:pt x="792" y="31"/>
                  </a:lnTo>
                  <a:lnTo>
                    <a:pt x="794" y="34"/>
                  </a:lnTo>
                  <a:lnTo>
                    <a:pt x="797" y="37"/>
                  </a:lnTo>
                  <a:lnTo>
                    <a:pt x="799" y="40"/>
                  </a:lnTo>
                  <a:lnTo>
                    <a:pt x="801" y="43"/>
                  </a:lnTo>
                  <a:lnTo>
                    <a:pt x="803" y="47"/>
                  </a:lnTo>
                  <a:lnTo>
                    <a:pt x="804" y="51"/>
                  </a:lnTo>
                  <a:lnTo>
                    <a:pt x="805" y="55"/>
                  </a:lnTo>
                  <a:lnTo>
                    <a:pt x="806" y="59"/>
                  </a:lnTo>
                  <a:lnTo>
                    <a:pt x="807" y="64"/>
                  </a:lnTo>
                  <a:lnTo>
                    <a:pt x="807" y="69"/>
                  </a:lnTo>
                  <a:close/>
                  <a:moveTo>
                    <a:pt x="654" y="44"/>
                  </a:moveTo>
                  <a:lnTo>
                    <a:pt x="654" y="114"/>
                  </a:lnTo>
                  <a:lnTo>
                    <a:pt x="644" y="114"/>
                  </a:lnTo>
                  <a:lnTo>
                    <a:pt x="644" y="24"/>
                  </a:lnTo>
                  <a:lnTo>
                    <a:pt x="652" y="24"/>
                  </a:lnTo>
                  <a:lnTo>
                    <a:pt x="696" y="85"/>
                  </a:lnTo>
                  <a:lnTo>
                    <a:pt x="701" y="94"/>
                  </a:lnTo>
                  <a:lnTo>
                    <a:pt x="701" y="24"/>
                  </a:lnTo>
                  <a:lnTo>
                    <a:pt x="712" y="24"/>
                  </a:lnTo>
                  <a:lnTo>
                    <a:pt x="712" y="114"/>
                  </a:lnTo>
                  <a:lnTo>
                    <a:pt x="703" y="114"/>
                  </a:lnTo>
                  <a:lnTo>
                    <a:pt x="658" y="49"/>
                  </a:lnTo>
                  <a:lnTo>
                    <a:pt x="654" y="44"/>
                  </a:lnTo>
                  <a:close/>
                  <a:moveTo>
                    <a:pt x="619" y="24"/>
                  </a:moveTo>
                  <a:lnTo>
                    <a:pt x="619" y="114"/>
                  </a:lnTo>
                  <a:lnTo>
                    <a:pt x="609" y="114"/>
                  </a:lnTo>
                  <a:lnTo>
                    <a:pt x="609" y="24"/>
                  </a:lnTo>
                  <a:lnTo>
                    <a:pt x="619" y="24"/>
                  </a:lnTo>
                  <a:close/>
                  <a:moveTo>
                    <a:pt x="553" y="106"/>
                  </a:moveTo>
                  <a:lnTo>
                    <a:pt x="594" y="106"/>
                  </a:lnTo>
                  <a:lnTo>
                    <a:pt x="595" y="114"/>
                  </a:lnTo>
                  <a:lnTo>
                    <a:pt x="542" y="114"/>
                  </a:lnTo>
                  <a:lnTo>
                    <a:pt x="542" y="24"/>
                  </a:lnTo>
                  <a:lnTo>
                    <a:pt x="553" y="24"/>
                  </a:lnTo>
                  <a:lnTo>
                    <a:pt x="553" y="106"/>
                  </a:lnTo>
                  <a:close/>
                  <a:moveTo>
                    <a:pt x="518" y="24"/>
                  </a:moveTo>
                  <a:lnTo>
                    <a:pt x="518" y="114"/>
                  </a:lnTo>
                  <a:lnTo>
                    <a:pt x="508" y="114"/>
                  </a:lnTo>
                  <a:lnTo>
                    <a:pt x="508" y="24"/>
                  </a:lnTo>
                  <a:lnTo>
                    <a:pt x="518" y="24"/>
                  </a:lnTo>
                  <a:close/>
                  <a:moveTo>
                    <a:pt x="459" y="116"/>
                  </a:moveTo>
                  <a:lnTo>
                    <a:pt x="458" y="116"/>
                  </a:lnTo>
                  <a:lnTo>
                    <a:pt x="456" y="116"/>
                  </a:lnTo>
                  <a:lnTo>
                    <a:pt x="455" y="116"/>
                  </a:lnTo>
                  <a:lnTo>
                    <a:pt x="453" y="115"/>
                  </a:lnTo>
                  <a:lnTo>
                    <a:pt x="451" y="115"/>
                  </a:lnTo>
                  <a:lnTo>
                    <a:pt x="450" y="115"/>
                  </a:lnTo>
                  <a:lnTo>
                    <a:pt x="448" y="114"/>
                  </a:lnTo>
                  <a:lnTo>
                    <a:pt x="446" y="114"/>
                  </a:lnTo>
                  <a:lnTo>
                    <a:pt x="444" y="113"/>
                  </a:lnTo>
                  <a:lnTo>
                    <a:pt x="442" y="113"/>
                  </a:lnTo>
                  <a:lnTo>
                    <a:pt x="441" y="112"/>
                  </a:lnTo>
                  <a:lnTo>
                    <a:pt x="439" y="112"/>
                  </a:lnTo>
                  <a:lnTo>
                    <a:pt x="438" y="111"/>
                  </a:lnTo>
                  <a:lnTo>
                    <a:pt x="437" y="111"/>
                  </a:lnTo>
                  <a:lnTo>
                    <a:pt x="436" y="110"/>
                  </a:lnTo>
                  <a:lnTo>
                    <a:pt x="435" y="110"/>
                  </a:lnTo>
                  <a:lnTo>
                    <a:pt x="437" y="102"/>
                  </a:lnTo>
                  <a:lnTo>
                    <a:pt x="438" y="102"/>
                  </a:lnTo>
                  <a:lnTo>
                    <a:pt x="439" y="103"/>
                  </a:lnTo>
                  <a:lnTo>
                    <a:pt x="441" y="103"/>
                  </a:lnTo>
                  <a:lnTo>
                    <a:pt x="442" y="104"/>
                  </a:lnTo>
                  <a:lnTo>
                    <a:pt x="443" y="104"/>
                  </a:lnTo>
                  <a:lnTo>
                    <a:pt x="445" y="104"/>
                  </a:lnTo>
                  <a:lnTo>
                    <a:pt x="446" y="105"/>
                  </a:lnTo>
                  <a:lnTo>
                    <a:pt x="447" y="105"/>
                  </a:lnTo>
                  <a:lnTo>
                    <a:pt x="449" y="106"/>
                  </a:lnTo>
                  <a:lnTo>
                    <a:pt x="450" y="106"/>
                  </a:lnTo>
                  <a:lnTo>
                    <a:pt x="452" y="106"/>
                  </a:lnTo>
                  <a:lnTo>
                    <a:pt x="453" y="107"/>
                  </a:lnTo>
                  <a:lnTo>
                    <a:pt x="455" y="107"/>
                  </a:lnTo>
                  <a:lnTo>
                    <a:pt x="456" y="107"/>
                  </a:lnTo>
                  <a:lnTo>
                    <a:pt x="458" y="107"/>
                  </a:lnTo>
                  <a:lnTo>
                    <a:pt x="459" y="107"/>
                  </a:lnTo>
                  <a:lnTo>
                    <a:pt x="462" y="107"/>
                  </a:lnTo>
                  <a:lnTo>
                    <a:pt x="464" y="107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70" y="105"/>
                  </a:lnTo>
                  <a:lnTo>
                    <a:pt x="472" y="105"/>
                  </a:lnTo>
                  <a:lnTo>
                    <a:pt x="474" y="104"/>
                  </a:lnTo>
                  <a:lnTo>
                    <a:pt x="475" y="103"/>
                  </a:lnTo>
                  <a:lnTo>
                    <a:pt x="476" y="102"/>
                  </a:lnTo>
                  <a:lnTo>
                    <a:pt x="478" y="101"/>
                  </a:lnTo>
                  <a:lnTo>
                    <a:pt x="479" y="100"/>
                  </a:lnTo>
                  <a:lnTo>
                    <a:pt x="479" y="98"/>
                  </a:lnTo>
                  <a:lnTo>
                    <a:pt x="480" y="97"/>
                  </a:lnTo>
                  <a:lnTo>
                    <a:pt x="480" y="95"/>
                  </a:lnTo>
                  <a:lnTo>
                    <a:pt x="481" y="94"/>
                  </a:lnTo>
                  <a:lnTo>
                    <a:pt x="481" y="92"/>
                  </a:lnTo>
                  <a:lnTo>
                    <a:pt x="481" y="91"/>
                  </a:lnTo>
                  <a:lnTo>
                    <a:pt x="481" y="90"/>
                  </a:lnTo>
                  <a:lnTo>
                    <a:pt x="480" y="89"/>
                  </a:lnTo>
                  <a:lnTo>
                    <a:pt x="480" y="88"/>
                  </a:lnTo>
                  <a:lnTo>
                    <a:pt x="480" y="87"/>
                  </a:lnTo>
                  <a:lnTo>
                    <a:pt x="479" y="86"/>
                  </a:lnTo>
                  <a:lnTo>
                    <a:pt x="479" y="85"/>
                  </a:lnTo>
                  <a:lnTo>
                    <a:pt x="478" y="84"/>
                  </a:lnTo>
                  <a:lnTo>
                    <a:pt x="477" y="83"/>
                  </a:lnTo>
                  <a:lnTo>
                    <a:pt x="476" y="82"/>
                  </a:lnTo>
                  <a:lnTo>
                    <a:pt x="475" y="81"/>
                  </a:lnTo>
                  <a:lnTo>
                    <a:pt x="474" y="80"/>
                  </a:lnTo>
                  <a:lnTo>
                    <a:pt x="473" y="79"/>
                  </a:lnTo>
                  <a:lnTo>
                    <a:pt x="472" y="79"/>
                  </a:lnTo>
                  <a:lnTo>
                    <a:pt x="471" y="78"/>
                  </a:lnTo>
                  <a:lnTo>
                    <a:pt x="469" y="77"/>
                  </a:lnTo>
                  <a:lnTo>
                    <a:pt x="468" y="76"/>
                  </a:lnTo>
                  <a:lnTo>
                    <a:pt x="466" y="76"/>
                  </a:lnTo>
                  <a:lnTo>
                    <a:pt x="465" y="75"/>
                  </a:lnTo>
                  <a:lnTo>
                    <a:pt x="463" y="74"/>
                  </a:lnTo>
                  <a:lnTo>
                    <a:pt x="461" y="73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1" y="69"/>
                  </a:lnTo>
                  <a:lnTo>
                    <a:pt x="449" y="67"/>
                  </a:lnTo>
                  <a:lnTo>
                    <a:pt x="446" y="66"/>
                  </a:lnTo>
                  <a:lnTo>
                    <a:pt x="444" y="64"/>
                  </a:lnTo>
                  <a:lnTo>
                    <a:pt x="442" y="63"/>
                  </a:lnTo>
                  <a:lnTo>
                    <a:pt x="441" y="61"/>
                  </a:lnTo>
                  <a:lnTo>
                    <a:pt x="439" y="60"/>
                  </a:lnTo>
                  <a:lnTo>
                    <a:pt x="438" y="58"/>
                  </a:lnTo>
                  <a:lnTo>
                    <a:pt x="437" y="57"/>
                  </a:lnTo>
                  <a:lnTo>
                    <a:pt x="436" y="55"/>
                  </a:lnTo>
                  <a:lnTo>
                    <a:pt x="435" y="53"/>
                  </a:lnTo>
                  <a:lnTo>
                    <a:pt x="434" y="51"/>
                  </a:lnTo>
                  <a:lnTo>
                    <a:pt x="434" y="49"/>
                  </a:lnTo>
                  <a:lnTo>
                    <a:pt x="433" y="47"/>
                  </a:lnTo>
                  <a:lnTo>
                    <a:pt x="433" y="45"/>
                  </a:lnTo>
                  <a:lnTo>
                    <a:pt x="433" y="43"/>
                  </a:lnTo>
                  <a:lnTo>
                    <a:pt x="434" y="42"/>
                  </a:lnTo>
                  <a:lnTo>
                    <a:pt x="434" y="40"/>
                  </a:lnTo>
                  <a:lnTo>
                    <a:pt x="434" y="39"/>
                  </a:lnTo>
                  <a:lnTo>
                    <a:pt x="435" y="37"/>
                  </a:lnTo>
                  <a:lnTo>
                    <a:pt x="435" y="36"/>
                  </a:lnTo>
                  <a:lnTo>
                    <a:pt x="436" y="35"/>
                  </a:lnTo>
                  <a:lnTo>
                    <a:pt x="437" y="33"/>
                  </a:lnTo>
                  <a:lnTo>
                    <a:pt x="438" y="32"/>
                  </a:lnTo>
                  <a:lnTo>
                    <a:pt x="439" y="31"/>
                  </a:lnTo>
                  <a:lnTo>
                    <a:pt x="440" y="30"/>
                  </a:lnTo>
                  <a:lnTo>
                    <a:pt x="441" y="29"/>
                  </a:lnTo>
                  <a:lnTo>
                    <a:pt x="442" y="28"/>
                  </a:lnTo>
                  <a:lnTo>
                    <a:pt x="444" y="27"/>
                  </a:lnTo>
                  <a:lnTo>
                    <a:pt x="445" y="26"/>
                  </a:lnTo>
                  <a:lnTo>
                    <a:pt x="447" y="25"/>
                  </a:lnTo>
                  <a:lnTo>
                    <a:pt x="448" y="24"/>
                  </a:lnTo>
                  <a:lnTo>
                    <a:pt x="450" y="24"/>
                  </a:lnTo>
                  <a:lnTo>
                    <a:pt x="452" y="23"/>
                  </a:lnTo>
                  <a:lnTo>
                    <a:pt x="454" y="23"/>
                  </a:lnTo>
                  <a:lnTo>
                    <a:pt x="456" y="23"/>
                  </a:lnTo>
                  <a:lnTo>
                    <a:pt x="458" y="22"/>
                  </a:lnTo>
                  <a:lnTo>
                    <a:pt x="460" y="22"/>
                  </a:lnTo>
                  <a:lnTo>
                    <a:pt x="462" y="22"/>
                  </a:lnTo>
                  <a:lnTo>
                    <a:pt x="463" y="22"/>
                  </a:lnTo>
                  <a:lnTo>
                    <a:pt x="465" y="22"/>
                  </a:lnTo>
                  <a:lnTo>
                    <a:pt x="467" y="22"/>
                  </a:lnTo>
                  <a:lnTo>
                    <a:pt x="468" y="23"/>
                  </a:lnTo>
                  <a:lnTo>
                    <a:pt x="470" y="23"/>
                  </a:lnTo>
                  <a:lnTo>
                    <a:pt x="471" y="23"/>
                  </a:lnTo>
                  <a:lnTo>
                    <a:pt x="473" y="23"/>
                  </a:lnTo>
                  <a:lnTo>
                    <a:pt x="474" y="24"/>
                  </a:lnTo>
                  <a:lnTo>
                    <a:pt x="476" y="24"/>
                  </a:lnTo>
                  <a:lnTo>
                    <a:pt x="477" y="25"/>
                  </a:lnTo>
                  <a:lnTo>
                    <a:pt x="479" y="25"/>
                  </a:lnTo>
                  <a:lnTo>
                    <a:pt x="480" y="25"/>
                  </a:lnTo>
                  <a:lnTo>
                    <a:pt x="481" y="26"/>
                  </a:lnTo>
                  <a:lnTo>
                    <a:pt x="482" y="27"/>
                  </a:lnTo>
                  <a:lnTo>
                    <a:pt x="484" y="27"/>
                  </a:lnTo>
                  <a:lnTo>
                    <a:pt x="485" y="28"/>
                  </a:lnTo>
                  <a:lnTo>
                    <a:pt x="481" y="36"/>
                  </a:lnTo>
                  <a:lnTo>
                    <a:pt x="480" y="35"/>
                  </a:lnTo>
                  <a:lnTo>
                    <a:pt x="479" y="35"/>
                  </a:lnTo>
                  <a:lnTo>
                    <a:pt x="478" y="34"/>
                  </a:lnTo>
                  <a:lnTo>
                    <a:pt x="477" y="34"/>
                  </a:lnTo>
                  <a:lnTo>
                    <a:pt x="476" y="33"/>
                  </a:lnTo>
                  <a:lnTo>
                    <a:pt x="474" y="33"/>
                  </a:lnTo>
                  <a:lnTo>
                    <a:pt x="473" y="33"/>
                  </a:lnTo>
                  <a:lnTo>
                    <a:pt x="472" y="32"/>
                  </a:lnTo>
                  <a:lnTo>
                    <a:pt x="471" y="32"/>
                  </a:lnTo>
                  <a:lnTo>
                    <a:pt x="470" y="32"/>
                  </a:lnTo>
                  <a:lnTo>
                    <a:pt x="469" y="32"/>
                  </a:lnTo>
                  <a:lnTo>
                    <a:pt x="468" y="31"/>
                  </a:lnTo>
                  <a:lnTo>
                    <a:pt x="467" y="31"/>
                  </a:lnTo>
                  <a:lnTo>
                    <a:pt x="465" y="31"/>
                  </a:lnTo>
                  <a:lnTo>
                    <a:pt x="464" y="31"/>
                  </a:lnTo>
                  <a:lnTo>
                    <a:pt x="463" y="31"/>
                  </a:lnTo>
                  <a:lnTo>
                    <a:pt x="460" y="31"/>
                  </a:lnTo>
                  <a:lnTo>
                    <a:pt x="458" y="31"/>
                  </a:lnTo>
                  <a:lnTo>
                    <a:pt x="457" y="32"/>
                  </a:lnTo>
                  <a:lnTo>
                    <a:pt x="455" y="32"/>
                  </a:lnTo>
                  <a:lnTo>
                    <a:pt x="453" y="32"/>
                  </a:lnTo>
                  <a:lnTo>
                    <a:pt x="451" y="33"/>
                  </a:lnTo>
                  <a:lnTo>
                    <a:pt x="450" y="34"/>
                  </a:lnTo>
                  <a:lnTo>
                    <a:pt x="449" y="35"/>
                  </a:lnTo>
                  <a:lnTo>
                    <a:pt x="447" y="36"/>
                  </a:lnTo>
                  <a:lnTo>
                    <a:pt x="446" y="37"/>
                  </a:lnTo>
                  <a:lnTo>
                    <a:pt x="445" y="38"/>
                  </a:lnTo>
                  <a:lnTo>
                    <a:pt x="445" y="39"/>
                  </a:lnTo>
                  <a:lnTo>
                    <a:pt x="444" y="40"/>
                  </a:lnTo>
                  <a:lnTo>
                    <a:pt x="444" y="42"/>
                  </a:lnTo>
                  <a:lnTo>
                    <a:pt x="444" y="43"/>
                  </a:lnTo>
                  <a:lnTo>
                    <a:pt x="443" y="45"/>
                  </a:lnTo>
                  <a:lnTo>
                    <a:pt x="444" y="46"/>
                  </a:lnTo>
                  <a:lnTo>
                    <a:pt x="444" y="47"/>
                  </a:lnTo>
                  <a:lnTo>
                    <a:pt x="444" y="48"/>
                  </a:lnTo>
                  <a:lnTo>
                    <a:pt x="444" y="49"/>
                  </a:lnTo>
                  <a:lnTo>
                    <a:pt x="444" y="50"/>
                  </a:lnTo>
                  <a:lnTo>
                    <a:pt x="445" y="51"/>
                  </a:lnTo>
                  <a:lnTo>
                    <a:pt x="445" y="52"/>
                  </a:lnTo>
                  <a:lnTo>
                    <a:pt x="446" y="53"/>
                  </a:lnTo>
                  <a:lnTo>
                    <a:pt x="447" y="54"/>
                  </a:lnTo>
                  <a:lnTo>
                    <a:pt x="448" y="55"/>
                  </a:lnTo>
                  <a:lnTo>
                    <a:pt x="449" y="56"/>
                  </a:lnTo>
                  <a:lnTo>
                    <a:pt x="450" y="57"/>
                  </a:lnTo>
                  <a:lnTo>
                    <a:pt x="451" y="57"/>
                  </a:lnTo>
                  <a:lnTo>
                    <a:pt x="452" y="58"/>
                  </a:lnTo>
                  <a:lnTo>
                    <a:pt x="453" y="59"/>
                  </a:lnTo>
                  <a:lnTo>
                    <a:pt x="455" y="60"/>
                  </a:lnTo>
                  <a:lnTo>
                    <a:pt x="456" y="60"/>
                  </a:lnTo>
                  <a:lnTo>
                    <a:pt x="458" y="61"/>
                  </a:lnTo>
                  <a:lnTo>
                    <a:pt x="459" y="62"/>
                  </a:lnTo>
                  <a:lnTo>
                    <a:pt x="461" y="63"/>
                  </a:lnTo>
                  <a:lnTo>
                    <a:pt x="463" y="64"/>
                  </a:lnTo>
                  <a:lnTo>
                    <a:pt x="465" y="65"/>
                  </a:lnTo>
                  <a:lnTo>
                    <a:pt x="467" y="66"/>
                  </a:lnTo>
                  <a:lnTo>
                    <a:pt x="469" y="67"/>
                  </a:lnTo>
                  <a:lnTo>
                    <a:pt x="471" y="68"/>
                  </a:lnTo>
                  <a:lnTo>
                    <a:pt x="473" y="69"/>
                  </a:lnTo>
                  <a:lnTo>
                    <a:pt x="475" y="70"/>
                  </a:lnTo>
                  <a:lnTo>
                    <a:pt x="476" y="71"/>
                  </a:lnTo>
                  <a:lnTo>
                    <a:pt x="478" y="71"/>
                  </a:lnTo>
                  <a:lnTo>
                    <a:pt x="479" y="72"/>
                  </a:lnTo>
                  <a:lnTo>
                    <a:pt x="481" y="73"/>
                  </a:lnTo>
                  <a:lnTo>
                    <a:pt x="482" y="74"/>
                  </a:lnTo>
                  <a:lnTo>
                    <a:pt x="483" y="75"/>
                  </a:lnTo>
                  <a:lnTo>
                    <a:pt x="484" y="76"/>
                  </a:lnTo>
                  <a:lnTo>
                    <a:pt x="485" y="77"/>
                  </a:lnTo>
                  <a:lnTo>
                    <a:pt x="486" y="78"/>
                  </a:lnTo>
                  <a:lnTo>
                    <a:pt x="487" y="79"/>
                  </a:lnTo>
                  <a:lnTo>
                    <a:pt x="488" y="80"/>
                  </a:lnTo>
                  <a:lnTo>
                    <a:pt x="488" y="81"/>
                  </a:lnTo>
                  <a:lnTo>
                    <a:pt x="489" y="83"/>
                  </a:lnTo>
                  <a:lnTo>
                    <a:pt x="490" y="84"/>
                  </a:lnTo>
                  <a:lnTo>
                    <a:pt x="490" y="85"/>
                  </a:lnTo>
                  <a:lnTo>
                    <a:pt x="490" y="86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1"/>
                  </a:lnTo>
                  <a:lnTo>
                    <a:pt x="491" y="92"/>
                  </a:lnTo>
                  <a:lnTo>
                    <a:pt x="491" y="94"/>
                  </a:lnTo>
                  <a:lnTo>
                    <a:pt x="491" y="96"/>
                  </a:lnTo>
                  <a:lnTo>
                    <a:pt x="491" y="97"/>
                  </a:lnTo>
                  <a:lnTo>
                    <a:pt x="490" y="99"/>
                  </a:lnTo>
                  <a:lnTo>
                    <a:pt x="490" y="100"/>
                  </a:lnTo>
                  <a:lnTo>
                    <a:pt x="489" y="102"/>
                  </a:lnTo>
                  <a:lnTo>
                    <a:pt x="488" y="103"/>
                  </a:lnTo>
                  <a:lnTo>
                    <a:pt x="487" y="104"/>
                  </a:lnTo>
                  <a:lnTo>
                    <a:pt x="486" y="106"/>
                  </a:lnTo>
                  <a:lnTo>
                    <a:pt x="485" y="107"/>
                  </a:lnTo>
                  <a:lnTo>
                    <a:pt x="484" y="108"/>
                  </a:lnTo>
                  <a:lnTo>
                    <a:pt x="483" y="109"/>
                  </a:lnTo>
                  <a:lnTo>
                    <a:pt x="481" y="110"/>
                  </a:lnTo>
                  <a:lnTo>
                    <a:pt x="480" y="111"/>
                  </a:lnTo>
                  <a:lnTo>
                    <a:pt x="478" y="112"/>
                  </a:lnTo>
                  <a:lnTo>
                    <a:pt x="476" y="113"/>
                  </a:lnTo>
                  <a:lnTo>
                    <a:pt x="475" y="113"/>
                  </a:lnTo>
                  <a:lnTo>
                    <a:pt x="473" y="114"/>
                  </a:lnTo>
                  <a:lnTo>
                    <a:pt x="471" y="115"/>
                  </a:lnTo>
                  <a:lnTo>
                    <a:pt x="469" y="115"/>
                  </a:lnTo>
                  <a:lnTo>
                    <a:pt x="466" y="115"/>
                  </a:lnTo>
                  <a:lnTo>
                    <a:pt x="464" y="116"/>
                  </a:lnTo>
                  <a:lnTo>
                    <a:pt x="462" y="116"/>
                  </a:lnTo>
                  <a:lnTo>
                    <a:pt x="459" y="116"/>
                  </a:lnTo>
                  <a:close/>
                  <a:moveTo>
                    <a:pt x="380" y="31"/>
                  </a:moveTo>
                  <a:lnTo>
                    <a:pt x="378" y="31"/>
                  </a:lnTo>
                  <a:lnTo>
                    <a:pt x="376" y="32"/>
                  </a:lnTo>
                  <a:lnTo>
                    <a:pt x="374" y="32"/>
                  </a:lnTo>
                  <a:lnTo>
                    <a:pt x="372" y="32"/>
                  </a:lnTo>
                  <a:lnTo>
                    <a:pt x="370" y="33"/>
                  </a:lnTo>
                  <a:lnTo>
                    <a:pt x="368" y="34"/>
                  </a:lnTo>
                  <a:lnTo>
                    <a:pt x="366" y="35"/>
                  </a:lnTo>
                  <a:lnTo>
                    <a:pt x="364" y="36"/>
                  </a:lnTo>
                  <a:lnTo>
                    <a:pt x="362" y="37"/>
                  </a:lnTo>
                  <a:lnTo>
                    <a:pt x="361" y="39"/>
                  </a:lnTo>
                  <a:lnTo>
                    <a:pt x="359" y="40"/>
                  </a:lnTo>
                  <a:lnTo>
                    <a:pt x="358" y="42"/>
                  </a:lnTo>
                  <a:lnTo>
                    <a:pt x="356" y="44"/>
                  </a:lnTo>
                  <a:lnTo>
                    <a:pt x="355" y="46"/>
                  </a:lnTo>
                  <a:lnTo>
                    <a:pt x="354" y="48"/>
                  </a:lnTo>
                  <a:lnTo>
                    <a:pt x="353" y="50"/>
                  </a:lnTo>
                  <a:lnTo>
                    <a:pt x="352" y="52"/>
                  </a:lnTo>
                  <a:lnTo>
                    <a:pt x="351" y="54"/>
                  </a:lnTo>
                  <a:lnTo>
                    <a:pt x="350" y="57"/>
                  </a:lnTo>
                  <a:lnTo>
                    <a:pt x="350" y="59"/>
                  </a:lnTo>
                  <a:lnTo>
                    <a:pt x="349" y="62"/>
                  </a:lnTo>
                  <a:lnTo>
                    <a:pt x="349" y="64"/>
                  </a:lnTo>
                  <a:lnTo>
                    <a:pt x="349" y="67"/>
                  </a:lnTo>
                  <a:lnTo>
                    <a:pt x="349" y="69"/>
                  </a:lnTo>
                  <a:lnTo>
                    <a:pt x="349" y="72"/>
                  </a:lnTo>
                  <a:lnTo>
                    <a:pt x="349" y="75"/>
                  </a:lnTo>
                  <a:lnTo>
                    <a:pt x="349" y="77"/>
                  </a:lnTo>
                  <a:lnTo>
                    <a:pt x="350" y="80"/>
                  </a:lnTo>
                  <a:lnTo>
                    <a:pt x="350" y="82"/>
                  </a:lnTo>
                  <a:lnTo>
                    <a:pt x="351" y="84"/>
                  </a:lnTo>
                  <a:lnTo>
                    <a:pt x="352" y="86"/>
                  </a:lnTo>
                  <a:lnTo>
                    <a:pt x="353" y="89"/>
                  </a:lnTo>
                  <a:lnTo>
                    <a:pt x="354" y="91"/>
                  </a:lnTo>
                  <a:lnTo>
                    <a:pt x="355" y="93"/>
                  </a:lnTo>
                  <a:lnTo>
                    <a:pt x="356" y="95"/>
                  </a:lnTo>
                  <a:lnTo>
                    <a:pt x="357" y="96"/>
                  </a:lnTo>
                  <a:lnTo>
                    <a:pt x="359" y="98"/>
                  </a:lnTo>
                  <a:lnTo>
                    <a:pt x="360" y="99"/>
                  </a:lnTo>
                  <a:lnTo>
                    <a:pt x="362" y="101"/>
                  </a:lnTo>
                  <a:lnTo>
                    <a:pt x="364" y="102"/>
                  </a:lnTo>
                  <a:lnTo>
                    <a:pt x="365" y="103"/>
                  </a:lnTo>
                  <a:lnTo>
                    <a:pt x="367" y="104"/>
                  </a:lnTo>
                  <a:lnTo>
                    <a:pt x="369" y="105"/>
                  </a:lnTo>
                  <a:lnTo>
                    <a:pt x="371" y="106"/>
                  </a:lnTo>
                  <a:lnTo>
                    <a:pt x="373" y="106"/>
                  </a:lnTo>
                  <a:lnTo>
                    <a:pt x="375" y="107"/>
                  </a:lnTo>
                  <a:lnTo>
                    <a:pt x="377" y="107"/>
                  </a:lnTo>
                  <a:lnTo>
                    <a:pt x="379" y="107"/>
                  </a:lnTo>
                  <a:lnTo>
                    <a:pt x="382" y="107"/>
                  </a:lnTo>
                  <a:lnTo>
                    <a:pt x="384" y="106"/>
                  </a:lnTo>
                  <a:lnTo>
                    <a:pt x="386" y="106"/>
                  </a:lnTo>
                  <a:lnTo>
                    <a:pt x="388" y="106"/>
                  </a:lnTo>
                  <a:lnTo>
                    <a:pt x="390" y="105"/>
                  </a:lnTo>
                  <a:lnTo>
                    <a:pt x="392" y="104"/>
                  </a:lnTo>
                  <a:lnTo>
                    <a:pt x="394" y="103"/>
                  </a:lnTo>
                  <a:lnTo>
                    <a:pt x="396" y="102"/>
                  </a:lnTo>
                  <a:lnTo>
                    <a:pt x="397" y="101"/>
                  </a:lnTo>
                  <a:lnTo>
                    <a:pt x="399" y="99"/>
                  </a:lnTo>
                  <a:lnTo>
                    <a:pt x="400" y="98"/>
                  </a:lnTo>
                  <a:lnTo>
                    <a:pt x="402" y="96"/>
                  </a:lnTo>
                  <a:lnTo>
                    <a:pt x="403" y="94"/>
                  </a:lnTo>
                  <a:lnTo>
                    <a:pt x="405" y="92"/>
                  </a:lnTo>
                  <a:lnTo>
                    <a:pt x="406" y="90"/>
                  </a:lnTo>
                  <a:lnTo>
                    <a:pt x="407" y="88"/>
                  </a:lnTo>
                  <a:lnTo>
                    <a:pt x="408" y="86"/>
                  </a:lnTo>
                  <a:lnTo>
                    <a:pt x="409" y="84"/>
                  </a:lnTo>
                  <a:lnTo>
                    <a:pt x="409" y="81"/>
                  </a:lnTo>
                  <a:lnTo>
                    <a:pt x="410" y="79"/>
                  </a:lnTo>
                  <a:lnTo>
                    <a:pt x="410" y="77"/>
                  </a:lnTo>
                  <a:lnTo>
                    <a:pt x="411" y="74"/>
                  </a:lnTo>
                  <a:lnTo>
                    <a:pt x="411" y="71"/>
                  </a:lnTo>
                  <a:lnTo>
                    <a:pt x="411" y="69"/>
                  </a:lnTo>
                  <a:lnTo>
                    <a:pt x="411" y="66"/>
                  </a:lnTo>
                  <a:lnTo>
                    <a:pt x="411" y="63"/>
                  </a:lnTo>
                  <a:lnTo>
                    <a:pt x="410" y="61"/>
                  </a:lnTo>
                  <a:lnTo>
                    <a:pt x="410" y="58"/>
                  </a:lnTo>
                  <a:lnTo>
                    <a:pt x="409" y="56"/>
                  </a:lnTo>
                  <a:lnTo>
                    <a:pt x="409" y="54"/>
                  </a:lnTo>
                  <a:lnTo>
                    <a:pt x="408" y="52"/>
                  </a:lnTo>
                  <a:lnTo>
                    <a:pt x="407" y="49"/>
                  </a:lnTo>
                  <a:lnTo>
                    <a:pt x="406" y="47"/>
                  </a:lnTo>
                  <a:lnTo>
                    <a:pt x="405" y="45"/>
                  </a:lnTo>
                  <a:lnTo>
                    <a:pt x="404" y="44"/>
                  </a:lnTo>
                  <a:lnTo>
                    <a:pt x="402" y="42"/>
                  </a:lnTo>
                  <a:lnTo>
                    <a:pt x="401" y="40"/>
                  </a:lnTo>
                  <a:lnTo>
                    <a:pt x="399" y="39"/>
                  </a:lnTo>
                  <a:lnTo>
                    <a:pt x="398" y="37"/>
                  </a:lnTo>
                  <a:lnTo>
                    <a:pt x="396" y="36"/>
                  </a:lnTo>
                  <a:lnTo>
                    <a:pt x="394" y="35"/>
                  </a:lnTo>
                  <a:lnTo>
                    <a:pt x="392" y="34"/>
                  </a:lnTo>
                  <a:lnTo>
                    <a:pt x="391" y="33"/>
                  </a:lnTo>
                  <a:lnTo>
                    <a:pt x="389" y="32"/>
                  </a:lnTo>
                  <a:lnTo>
                    <a:pt x="387" y="32"/>
                  </a:lnTo>
                  <a:lnTo>
                    <a:pt x="385" y="32"/>
                  </a:lnTo>
                  <a:lnTo>
                    <a:pt x="382" y="31"/>
                  </a:lnTo>
                  <a:lnTo>
                    <a:pt x="380" y="31"/>
                  </a:lnTo>
                  <a:close/>
                  <a:moveTo>
                    <a:pt x="338" y="70"/>
                  </a:moveTo>
                  <a:lnTo>
                    <a:pt x="338" y="66"/>
                  </a:lnTo>
                  <a:lnTo>
                    <a:pt x="338" y="63"/>
                  </a:lnTo>
                  <a:lnTo>
                    <a:pt x="338" y="60"/>
                  </a:lnTo>
                  <a:lnTo>
                    <a:pt x="339" y="57"/>
                  </a:lnTo>
                  <a:lnTo>
                    <a:pt x="340" y="54"/>
                  </a:lnTo>
                  <a:lnTo>
                    <a:pt x="341" y="51"/>
                  </a:lnTo>
                  <a:lnTo>
                    <a:pt x="342" y="48"/>
                  </a:lnTo>
                  <a:lnTo>
                    <a:pt x="343" y="45"/>
                  </a:lnTo>
                  <a:lnTo>
                    <a:pt x="345" y="43"/>
                  </a:lnTo>
                  <a:lnTo>
                    <a:pt x="346" y="40"/>
                  </a:lnTo>
                  <a:lnTo>
                    <a:pt x="348" y="38"/>
                  </a:lnTo>
                  <a:lnTo>
                    <a:pt x="350" y="36"/>
                  </a:lnTo>
                  <a:lnTo>
                    <a:pt x="352" y="34"/>
                  </a:lnTo>
                  <a:lnTo>
                    <a:pt x="354" y="32"/>
                  </a:lnTo>
                  <a:lnTo>
                    <a:pt x="356" y="30"/>
                  </a:lnTo>
                  <a:lnTo>
                    <a:pt x="358" y="29"/>
                  </a:lnTo>
                  <a:lnTo>
                    <a:pt x="361" y="27"/>
                  </a:lnTo>
                  <a:lnTo>
                    <a:pt x="363" y="26"/>
                  </a:lnTo>
                  <a:lnTo>
                    <a:pt x="366" y="25"/>
                  </a:lnTo>
                  <a:lnTo>
                    <a:pt x="369" y="24"/>
                  </a:lnTo>
                  <a:lnTo>
                    <a:pt x="371" y="23"/>
                  </a:lnTo>
                  <a:lnTo>
                    <a:pt x="374" y="23"/>
                  </a:lnTo>
                  <a:lnTo>
                    <a:pt x="377" y="22"/>
                  </a:lnTo>
                  <a:lnTo>
                    <a:pt x="380" y="22"/>
                  </a:lnTo>
                  <a:lnTo>
                    <a:pt x="383" y="22"/>
                  </a:lnTo>
                  <a:lnTo>
                    <a:pt x="386" y="22"/>
                  </a:lnTo>
                  <a:lnTo>
                    <a:pt x="389" y="23"/>
                  </a:lnTo>
                  <a:lnTo>
                    <a:pt x="391" y="24"/>
                  </a:lnTo>
                  <a:lnTo>
                    <a:pt x="394" y="24"/>
                  </a:lnTo>
                  <a:lnTo>
                    <a:pt x="397" y="25"/>
                  </a:lnTo>
                  <a:lnTo>
                    <a:pt x="399" y="27"/>
                  </a:lnTo>
                  <a:lnTo>
                    <a:pt x="402" y="28"/>
                  </a:lnTo>
                  <a:lnTo>
                    <a:pt x="404" y="30"/>
                  </a:lnTo>
                  <a:lnTo>
                    <a:pt x="406" y="31"/>
                  </a:lnTo>
                  <a:lnTo>
                    <a:pt x="408" y="33"/>
                  </a:lnTo>
                  <a:lnTo>
                    <a:pt x="410" y="35"/>
                  </a:lnTo>
                  <a:lnTo>
                    <a:pt x="412" y="37"/>
                  </a:lnTo>
                  <a:lnTo>
                    <a:pt x="414" y="40"/>
                  </a:lnTo>
                  <a:lnTo>
                    <a:pt x="415" y="42"/>
                  </a:lnTo>
                  <a:lnTo>
                    <a:pt x="417" y="45"/>
                  </a:lnTo>
                  <a:lnTo>
                    <a:pt x="418" y="47"/>
                  </a:lnTo>
                  <a:lnTo>
                    <a:pt x="419" y="50"/>
                  </a:lnTo>
                  <a:lnTo>
                    <a:pt x="420" y="53"/>
                  </a:lnTo>
                  <a:lnTo>
                    <a:pt x="421" y="56"/>
                  </a:lnTo>
                  <a:lnTo>
                    <a:pt x="421" y="59"/>
                  </a:lnTo>
                  <a:lnTo>
                    <a:pt x="422" y="62"/>
                  </a:lnTo>
                  <a:lnTo>
                    <a:pt x="422" y="65"/>
                  </a:lnTo>
                  <a:lnTo>
                    <a:pt x="422" y="68"/>
                  </a:lnTo>
                  <a:lnTo>
                    <a:pt x="422" y="72"/>
                  </a:lnTo>
                  <a:lnTo>
                    <a:pt x="422" y="75"/>
                  </a:lnTo>
                  <a:lnTo>
                    <a:pt x="421" y="78"/>
                  </a:lnTo>
                  <a:lnTo>
                    <a:pt x="421" y="81"/>
                  </a:lnTo>
                  <a:lnTo>
                    <a:pt x="420" y="84"/>
                  </a:lnTo>
                  <a:lnTo>
                    <a:pt x="419" y="87"/>
                  </a:lnTo>
                  <a:lnTo>
                    <a:pt x="418" y="90"/>
                  </a:lnTo>
                  <a:lnTo>
                    <a:pt x="417" y="93"/>
                  </a:lnTo>
                  <a:lnTo>
                    <a:pt x="415" y="95"/>
                  </a:lnTo>
                  <a:lnTo>
                    <a:pt x="414" y="98"/>
                  </a:lnTo>
                  <a:lnTo>
                    <a:pt x="412" y="100"/>
                  </a:lnTo>
                  <a:lnTo>
                    <a:pt x="410" y="102"/>
                  </a:lnTo>
                  <a:lnTo>
                    <a:pt x="408" y="104"/>
                  </a:lnTo>
                  <a:lnTo>
                    <a:pt x="406" y="106"/>
                  </a:lnTo>
                  <a:lnTo>
                    <a:pt x="404" y="108"/>
                  </a:lnTo>
                  <a:lnTo>
                    <a:pt x="401" y="110"/>
                  </a:lnTo>
                  <a:lnTo>
                    <a:pt x="399" y="111"/>
                  </a:lnTo>
                  <a:lnTo>
                    <a:pt x="396" y="112"/>
                  </a:lnTo>
                  <a:lnTo>
                    <a:pt x="394" y="113"/>
                  </a:lnTo>
                  <a:lnTo>
                    <a:pt x="391" y="114"/>
                  </a:lnTo>
                  <a:lnTo>
                    <a:pt x="388" y="115"/>
                  </a:lnTo>
                  <a:lnTo>
                    <a:pt x="385" y="115"/>
                  </a:lnTo>
                  <a:lnTo>
                    <a:pt x="383" y="116"/>
                  </a:lnTo>
                  <a:lnTo>
                    <a:pt x="380" y="116"/>
                  </a:lnTo>
                  <a:lnTo>
                    <a:pt x="377" y="116"/>
                  </a:lnTo>
                  <a:lnTo>
                    <a:pt x="374" y="116"/>
                  </a:lnTo>
                  <a:lnTo>
                    <a:pt x="371" y="115"/>
                  </a:lnTo>
                  <a:lnTo>
                    <a:pt x="368" y="114"/>
                  </a:lnTo>
                  <a:lnTo>
                    <a:pt x="366" y="114"/>
                  </a:lnTo>
                  <a:lnTo>
                    <a:pt x="363" y="113"/>
                  </a:lnTo>
                  <a:lnTo>
                    <a:pt x="360" y="111"/>
                  </a:lnTo>
                  <a:lnTo>
                    <a:pt x="358" y="110"/>
                  </a:lnTo>
                  <a:lnTo>
                    <a:pt x="356" y="108"/>
                  </a:lnTo>
                  <a:lnTo>
                    <a:pt x="354" y="107"/>
                  </a:lnTo>
                  <a:lnTo>
                    <a:pt x="351" y="105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6" y="98"/>
                  </a:lnTo>
                  <a:lnTo>
                    <a:pt x="345" y="96"/>
                  </a:lnTo>
                  <a:lnTo>
                    <a:pt x="343" y="93"/>
                  </a:lnTo>
                  <a:lnTo>
                    <a:pt x="342" y="91"/>
                  </a:lnTo>
                  <a:lnTo>
                    <a:pt x="341" y="88"/>
                  </a:lnTo>
                  <a:lnTo>
                    <a:pt x="340" y="85"/>
                  </a:lnTo>
                  <a:lnTo>
                    <a:pt x="339" y="82"/>
                  </a:lnTo>
                  <a:lnTo>
                    <a:pt x="338" y="79"/>
                  </a:lnTo>
                  <a:lnTo>
                    <a:pt x="338" y="76"/>
                  </a:lnTo>
                  <a:lnTo>
                    <a:pt x="338" y="73"/>
                  </a:lnTo>
                  <a:lnTo>
                    <a:pt x="338" y="70"/>
                  </a:lnTo>
                  <a:close/>
                  <a:moveTo>
                    <a:pt x="313" y="51"/>
                  </a:moveTo>
                  <a:lnTo>
                    <a:pt x="313" y="48"/>
                  </a:lnTo>
                  <a:lnTo>
                    <a:pt x="313" y="46"/>
                  </a:lnTo>
                  <a:lnTo>
                    <a:pt x="312" y="44"/>
                  </a:lnTo>
                  <a:lnTo>
                    <a:pt x="312" y="42"/>
                  </a:lnTo>
                  <a:lnTo>
                    <a:pt x="311" y="41"/>
                  </a:lnTo>
                  <a:lnTo>
                    <a:pt x="310" y="39"/>
                  </a:lnTo>
                  <a:lnTo>
                    <a:pt x="309" y="38"/>
                  </a:lnTo>
                  <a:lnTo>
                    <a:pt x="307" y="37"/>
                  </a:lnTo>
                  <a:lnTo>
                    <a:pt x="306" y="36"/>
                  </a:lnTo>
                  <a:lnTo>
                    <a:pt x="304" y="35"/>
                  </a:lnTo>
                  <a:lnTo>
                    <a:pt x="302" y="35"/>
                  </a:lnTo>
                  <a:lnTo>
                    <a:pt x="300" y="34"/>
                  </a:lnTo>
                  <a:lnTo>
                    <a:pt x="298" y="34"/>
                  </a:lnTo>
                  <a:lnTo>
                    <a:pt x="296" y="33"/>
                  </a:lnTo>
                  <a:lnTo>
                    <a:pt x="293" y="33"/>
                  </a:lnTo>
                  <a:lnTo>
                    <a:pt x="291" y="33"/>
                  </a:lnTo>
                  <a:lnTo>
                    <a:pt x="277" y="33"/>
                  </a:lnTo>
                  <a:lnTo>
                    <a:pt x="277" y="69"/>
                  </a:lnTo>
                  <a:lnTo>
                    <a:pt x="290" y="69"/>
                  </a:lnTo>
                  <a:lnTo>
                    <a:pt x="292" y="69"/>
                  </a:lnTo>
                  <a:lnTo>
                    <a:pt x="295" y="68"/>
                  </a:lnTo>
                  <a:lnTo>
                    <a:pt x="297" y="68"/>
                  </a:lnTo>
                  <a:lnTo>
                    <a:pt x="299" y="68"/>
                  </a:lnTo>
                  <a:lnTo>
                    <a:pt x="301" y="67"/>
                  </a:lnTo>
                  <a:lnTo>
                    <a:pt x="303" y="66"/>
                  </a:lnTo>
                  <a:lnTo>
                    <a:pt x="305" y="65"/>
                  </a:lnTo>
                  <a:lnTo>
                    <a:pt x="307" y="64"/>
                  </a:lnTo>
                  <a:lnTo>
                    <a:pt x="308" y="63"/>
                  </a:lnTo>
                  <a:lnTo>
                    <a:pt x="309" y="62"/>
                  </a:lnTo>
                  <a:lnTo>
                    <a:pt x="310" y="61"/>
                  </a:lnTo>
                  <a:lnTo>
                    <a:pt x="311" y="59"/>
                  </a:lnTo>
                  <a:lnTo>
                    <a:pt x="312" y="57"/>
                  </a:lnTo>
                  <a:lnTo>
                    <a:pt x="313" y="55"/>
                  </a:lnTo>
                  <a:lnTo>
                    <a:pt x="313" y="53"/>
                  </a:lnTo>
                  <a:lnTo>
                    <a:pt x="313" y="51"/>
                  </a:lnTo>
                  <a:close/>
                  <a:moveTo>
                    <a:pt x="266" y="114"/>
                  </a:moveTo>
                  <a:lnTo>
                    <a:pt x="266" y="24"/>
                  </a:lnTo>
                  <a:lnTo>
                    <a:pt x="291" y="24"/>
                  </a:lnTo>
                  <a:lnTo>
                    <a:pt x="294" y="24"/>
                  </a:lnTo>
                  <a:lnTo>
                    <a:pt x="298" y="25"/>
                  </a:lnTo>
                  <a:lnTo>
                    <a:pt x="301" y="25"/>
                  </a:lnTo>
                  <a:lnTo>
                    <a:pt x="304" y="26"/>
                  </a:lnTo>
                  <a:lnTo>
                    <a:pt x="307" y="27"/>
                  </a:lnTo>
                  <a:lnTo>
                    <a:pt x="310" y="28"/>
                  </a:lnTo>
                  <a:lnTo>
                    <a:pt x="312" y="29"/>
                  </a:lnTo>
                  <a:lnTo>
                    <a:pt x="315" y="31"/>
                  </a:lnTo>
                  <a:lnTo>
                    <a:pt x="317" y="32"/>
                  </a:lnTo>
                  <a:lnTo>
                    <a:pt x="319" y="34"/>
                  </a:lnTo>
                  <a:lnTo>
                    <a:pt x="320" y="36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3" y="44"/>
                  </a:lnTo>
                  <a:lnTo>
                    <a:pt x="324" y="47"/>
                  </a:lnTo>
                  <a:lnTo>
                    <a:pt x="324" y="50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323" y="57"/>
                  </a:lnTo>
                  <a:lnTo>
                    <a:pt x="323" y="58"/>
                  </a:lnTo>
                  <a:lnTo>
                    <a:pt x="322" y="60"/>
                  </a:lnTo>
                  <a:lnTo>
                    <a:pt x="321" y="62"/>
                  </a:lnTo>
                  <a:lnTo>
                    <a:pt x="320" y="63"/>
                  </a:lnTo>
                  <a:lnTo>
                    <a:pt x="319" y="65"/>
                  </a:lnTo>
                  <a:lnTo>
                    <a:pt x="318" y="66"/>
                  </a:lnTo>
                  <a:lnTo>
                    <a:pt x="317" y="68"/>
                  </a:lnTo>
                  <a:lnTo>
                    <a:pt x="316" y="69"/>
                  </a:lnTo>
                  <a:lnTo>
                    <a:pt x="314" y="70"/>
                  </a:lnTo>
                  <a:lnTo>
                    <a:pt x="313" y="71"/>
                  </a:lnTo>
                  <a:lnTo>
                    <a:pt x="311" y="72"/>
                  </a:lnTo>
                  <a:lnTo>
                    <a:pt x="310" y="73"/>
                  </a:lnTo>
                  <a:lnTo>
                    <a:pt x="308" y="74"/>
                  </a:lnTo>
                  <a:lnTo>
                    <a:pt x="331" y="114"/>
                  </a:lnTo>
                  <a:lnTo>
                    <a:pt x="319" y="114"/>
                  </a:lnTo>
                  <a:lnTo>
                    <a:pt x="299" y="77"/>
                  </a:lnTo>
                  <a:lnTo>
                    <a:pt x="298" y="77"/>
                  </a:lnTo>
                  <a:lnTo>
                    <a:pt x="296" y="77"/>
                  </a:lnTo>
                  <a:lnTo>
                    <a:pt x="295" y="77"/>
                  </a:lnTo>
                  <a:lnTo>
                    <a:pt x="294" y="77"/>
                  </a:lnTo>
                  <a:lnTo>
                    <a:pt x="293" y="77"/>
                  </a:lnTo>
                  <a:lnTo>
                    <a:pt x="292" y="77"/>
                  </a:lnTo>
                  <a:lnTo>
                    <a:pt x="291" y="77"/>
                  </a:lnTo>
                  <a:lnTo>
                    <a:pt x="289" y="77"/>
                  </a:lnTo>
                  <a:lnTo>
                    <a:pt x="277" y="77"/>
                  </a:lnTo>
                  <a:lnTo>
                    <a:pt x="277" y="114"/>
                  </a:lnTo>
                  <a:lnTo>
                    <a:pt x="266" y="114"/>
                  </a:lnTo>
                  <a:close/>
                  <a:moveTo>
                    <a:pt x="238" y="69"/>
                  </a:moveTo>
                  <a:lnTo>
                    <a:pt x="238" y="65"/>
                  </a:lnTo>
                  <a:lnTo>
                    <a:pt x="238" y="61"/>
                  </a:lnTo>
                  <a:lnTo>
                    <a:pt x="237" y="58"/>
                  </a:lnTo>
                  <a:lnTo>
                    <a:pt x="236" y="54"/>
                  </a:lnTo>
                  <a:lnTo>
                    <a:pt x="235" y="51"/>
                  </a:lnTo>
                  <a:lnTo>
                    <a:pt x="234" y="48"/>
                  </a:lnTo>
                  <a:lnTo>
                    <a:pt x="233" y="45"/>
                  </a:lnTo>
                  <a:lnTo>
                    <a:pt x="231" y="43"/>
                  </a:lnTo>
                  <a:lnTo>
                    <a:pt x="229" y="41"/>
                  </a:lnTo>
                  <a:lnTo>
                    <a:pt x="227" y="39"/>
                  </a:lnTo>
                  <a:lnTo>
                    <a:pt x="225" y="37"/>
                  </a:lnTo>
                  <a:lnTo>
                    <a:pt x="222" y="36"/>
                  </a:lnTo>
                  <a:lnTo>
                    <a:pt x="219" y="34"/>
                  </a:lnTo>
                  <a:lnTo>
                    <a:pt x="216" y="34"/>
                  </a:lnTo>
                  <a:lnTo>
                    <a:pt x="213" y="33"/>
                  </a:lnTo>
                  <a:lnTo>
                    <a:pt x="210" y="33"/>
                  </a:lnTo>
                  <a:lnTo>
                    <a:pt x="188" y="33"/>
                  </a:lnTo>
                  <a:lnTo>
                    <a:pt x="188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3" y="105"/>
                  </a:lnTo>
                  <a:lnTo>
                    <a:pt x="215" y="105"/>
                  </a:lnTo>
                  <a:lnTo>
                    <a:pt x="217" y="104"/>
                  </a:lnTo>
                  <a:lnTo>
                    <a:pt x="219" y="104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4" y="101"/>
                  </a:lnTo>
                  <a:lnTo>
                    <a:pt x="226" y="100"/>
                  </a:lnTo>
                  <a:lnTo>
                    <a:pt x="227" y="98"/>
                  </a:lnTo>
                  <a:lnTo>
                    <a:pt x="229" y="97"/>
                  </a:lnTo>
                  <a:lnTo>
                    <a:pt x="230" y="96"/>
                  </a:lnTo>
                  <a:lnTo>
                    <a:pt x="231" y="94"/>
                  </a:lnTo>
                  <a:lnTo>
                    <a:pt x="232" y="92"/>
                  </a:lnTo>
                  <a:lnTo>
                    <a:pt x="233" y="90"/>
                  </a:lnTo>
                  <a:lnTo>
                    <a:pt x="234" y="88"/>
                  </a:lnTo>
                  <a:lnTo>
                    <a:pt x="235" y="86"/>
                  </a:lnTo>
                  <a:lnTo>
                    <a:pt x="236" y="84"/>
                  </a:lnTo>
                  <a:lnTo>
                    <a:pt x="237" y="82"/>
                  </a:lnTo>
                  <a:lnTo>
                    <a:pt x="237" y="79"/>
                  </a:lnTo>
                  <a:lnTo>
                    <a:pt x="238" y="77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38" y="69"/>
                  </a:lnTo>
                  <a:close/>
                  <a:moveTo>
                    <a:pt x="248" y="69"/>
                  </a:moveTo>
                  <a:lnTo>
                    <a:pt x="248" y="72"/>
                  </a:lnTo>
                  <a:lnTo>
                    <a:pt x="248" y="75"/>
                  </a:lnTo>
                  <a:lnTo>
                    <a:pt x="248" y="78"/>
                  </a:lnTo>
                  <a:lnTo>
                    <a:pt x="247" y="81"/>
                  </a:lnTo>
                  <a:lnTo>
                    <a:pt x="247" y="84"/>
                  </a:lnTo>
                  <a:lnTo>
                    <a:pt x="246" y="87"/>
                  </a:lnTo>
                  <a:lnTo>
                    <a:pt x="245" y="89"/>
                  </a:lnTo>
                  <a:lnTo>
                    <a:pt x="244" y="92"/>
                  </a:lnTo>
                  <a:lnTo>
                    <a:pt x="243" y="94"/>
                  </a:lnTo>
                  <a:lnTo>
                    <a:pt x="241" y="97"/>
                  </a:lnTo>
                  <a:lnTo>
                    <a:pt x="240" y="99"/>
                  </a:lnTo>
                  <a:lnTo>
                    <a:pt x="238" y="101"/>
                  </a:lnTo>
                  <a:lnTo>
                    <a:pt x="236" y="103"/>
                  </a:lnTo>
                  <a:lnTo>
                    <a:pt x="234" y="105"/>
                  </a:lnTo>
                  <a:lnTo>
                    <a:pt x="232" y="107"/>
                  </a:lnTo>
                  <a:lnTo>
                    <a:pt x="230" y="108"/>
                  </a:lnTo>
                  <a:lnTo>
                    <a:pt x="228" y="110"/>
                  </a:lnTo>
                  <a:lnTo>
                    <a:pt x="225" y="111"/>
                  </a:lnTo>
                  <a:lnTo>
                    <a:pt x="223" y="112"/>
                  </a:lnTo>
                  <a:lnTo>
                    <a:pt x="220" y="113"/>
                  </a:lnTo>
                  <a:lnTo>
                    <a:pt x="217" y="113"/>
                  </a:lnTo>
                  <a:lnTo>
                    <a:pt x="215" y="114"/>
                  </a:lnTo>
                  <a:lnTo>
                    <a:pt x="212" y="114"/>
                  </a:lnTo>
                  <a:lnTo>
                    <a:pt x="208" y="114"/>
                  </a:lnTo>
                  <a:lnTo>
                    <a:pt x="178" y="114"/>
                  </a:lnTo>
                  <a:lnTo>
                    <a:pt x="178" y="24"/>
                  </a:lnTo>
                  <a:lnTo>
                    <a:pt x="209" y="24"/>
                  </a:lnTo>
                  <a:lnTo>
                    <a:pt x="214" y="24"/>
                  </a:lnTo>
                  <a:lnTo>
                    <a:pt x="218" y="25"/>
                  </a:lnTo>
                  <a:lnTo>
                    <a:pt x="223" y="26"/>
                  </a:lnTo>
                  <a:lnTo>
                    <a:pt x="226" y="27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36" y="34"/>
                  </a:lnTo>
                  <a:lnTo>
                    <a:pt x="239" y="37"/>
                  </a:lnTo>
                  <a:lnTo>
                    <a:pt x="241" y="40"/>
                  </a:lnTo>
                  <a:lnTo>
                    <a:pt x="243" y="43"/>
                  </a:lnTo>
                  <a:lnTo>
                    <a:pt x="245" y="47"/>
                  </a:lnTo>
                  <a:lnTo>
                    <a:pt x="246" y="51"/>
                  </a:lnTo>
                  <a:lnTo>
                    <a:pt x="247" y="55"/>
                  </a:lnTo>
                  <a:lnTo>
                    <a:pt x="248" y="59"/>
                  </a:lnTo>
                  <a:lnTo>
                    <a:pt x="248" y="64"/>
                  </a:lnTo>
                  <a:lnTo>
                    <a:pt x="248" y="69"/>
                  </a:lnTo>
                  <a:close/>
                  <a:moveTo>
                    <a:pt x="87" y="82"/>
                  </a:moveTo>
                  <a:lnTo>
                    <a:pt x="87" y="85"/>
                  </a:lnTo>
                  <a:lnTo>
                    <a:pt x="87" y="87"/>
                  </a:lnTo>
                  <a:lnTo>
                    <a:pt x="87" y="89"/>
                  </a:lnTo>
                  <a:lnTo>
                    <a:pt x="88" y="91"/>
                  </a:lnTo>
                  <a:lnTo>
                    <a:pt x="88" y="93"/>
                  </a:lnTo>
                  <a:lnTo>
                    <a:pt x="89" y="96"/>
                  </a:lnTo>
                  <a:lnTo>
                    <a:pt x="90" y="97"/>
                  </a:lnTo>
                  <a:lnTo>
                    <a:pt x="91" y="99"/>
                  </a:lnTo>
                  <a:lnTo>
                    <a:pt x="92" y="101"/>
                  </a:lnTo>
                  <a:lnTo>
                    <a:pt x="93" y="103"/>
                  </a:lnTo>
                  <a:lnTo>
                    <a:pt x="94" y="105"/>
                  </a:lnTo>
                  <a:lnTo>
                    <a:pt x="96" y="106"/>
                  </a:lnTo>
                  <a:lnTo>
                    <a:pt x="97" y="108"/>
                  </a:lnTo>
                  <a:lnTo>
                    <a:pt x="99" y="109"/>
                  </a:lnTo>
                  <a:lnTo>
                    <a:pt x="101" y="110"/>
                  </a:lnTo>
                  <a:lnTo>
                    <a:pt x="103" y="111"/>
                  </a:lnTo>
                  <a:lnTo>
                    <a:pt x="105" y="112"/>
                  </a:lnTo>
                  <a:lnTo>
                    <a:pt x="107" y="113"/>
                  </a:lnTo>
                  <a:lnTo>
                    <a:pt x="109" y="114"/>
                  </a:lnTo>
                  <a:lnTo>
                    <a:pt x="111" y="115"/>
                  </a:lnTo>
                  <a:lnTo>
                    <a:pt x="113" y="115"/>
                  </a:lnTo>
                  <a:lnTo>
                    <a:pt x="116" y="115"/>
                  </a:lnTo>
                  <a:lnTo>
                    <a:pt x="118" y="116"/>
                  </a:lnTo>
                  <a:lnTo>
                    <a:pt x="121" y="116"/>
                  </a:lnTo>
                  <a:lnTo>
                    <a:pt x="123" y="116"/>
                  </a:lnTo>
                  <a:lnTo>
                    <a:pt x="126" y="115"/>
                  </a:lnTo>
                  <a:lnTo>
                    <a:pt x="128" y="115"/>
                  </a:lnTo>
                  <a:lnTo>
                    <a:pt x="130" y="115"/>
                  </a:lnTo>
                  <a:lnTo>
                    <a:pt x="132" y="114"/>
                  </a:lnTo>
                  <a:lnTo>
                    <a:pt x="135" y="113"/>
                  </a:lnTo>
                  <a:lnTo>
                    <a:pt x="137" y="112"/>
                  </a:lnTo>
                  <a:lnTo>
                    <a:pt x="139" y="111"/>
                  </a:lnTo>
                  <a:lnTo>
                    <a:pt x="140" y="110"/>
                  </a:lnTo>
                  <a:lnTo>
                    <a:pt x="142" y="109"/>
                  </a:lnTo>
                  <a:lnTo>
                    <a:pt x="144" y="108"/>
                  </a:lnTo>
                  <a:lnTo>
                    <a:pt x="145" y="106"/>
                  </a:lnTo>
                  <a:lnTo>
                    <a:pt x="147" y="105"/>
                  </a:lnTo>
                  <a:lnTo>
                    <a:pt x="148" y="103"/>
                  </a:lnTo>
                  <a:lnTo>
                    <a:pt x="149" y="101"/>
                  </a:lnTo>
                  <a:lnTo>
                    <a:pt x="150" y="99"/>
                  </a:lnTo>
                  <a:lnTo>
                    <a:pt x="151" y="97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4" y="91"/>
                  </a:lnTo>
                  <a:lnTo>
                    <a:pt x="154" y="89"/>
                  </a:lnTo>
                  <a:lnTo>
                    <a:pt x="154" y="87"/>
                  </a:lnTo>
                  <a:lnTo>
                    <a:pt x="155" y="85"/>
                  </a:lnTo>
                  <a:lnTo>
                    <a:pt x="155" y="82"/>
                  </a:lnTo>
                  <a:lnTo>
                    <a:pt x="155" y="24"/>
                  </a:lnTo>
                  <a:lnTo>
                    <a:pt x="144" y="24"/>
                  </a:lnTo>
                  <a:lnTo>
                    <a:pt x="144" y="81"/>
                  </a:lnTo>
                  <a:lnTo>
                    <a:pt x="144" y="84"/>
                  </a:lnTo>
                  <a:lnTo>
                    <a:pt x="144" y="87"/>
                  </a:lnTo>
                  <a:lnTo>
                    <a:pt x="143" y="89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0" y="96"/>
                  </a:lnTo>
                  <a:lnTo>
                    <a:pt x="139" y="98"/>
                  </a:lnTo>
                  <a:lnTo>
                    <a:pt x="138" y="100"/>
                  </a:lnTo>
                  <a:lnTo>
                    <a:pt x="136" y="101"/>
                  </a:lnTo>
                  <a:lnTo>
                    <a:pt x="134" y="103"/>
                  </a:lnTo>
                  <a:lnTo>
                    <a:pt x="132" y="104"/>
                  </a:lnTo>
                  <a:lnTo>
                    <a:pt x="130" y="105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18" y="107"/>
                  </a:lnTo>
                  <a:lnTo>
                    <a:pt x="116" y="106"/>
                  </a:lnTo>
                  <a:lnTo>
                    <a:pt x="113" y="106"/>
                  </a:lnTo>
                  <a:lnTo>
                    <a:pt x="111" y="105"/>
                  </a:lnTo>
                  <a:lnTo>
                    <a:pt x="109" y="104"/>
                  </a:lnTo>
                  <a:lnTo>
                    <a:pt x="107" y="103"/>
                  </a:lnTo>
                  <a:lnTo>
                    <a:pt x="105" y="101"/>
                  </a:lnTo>
                  <a:lnTo>
                    <a:pt x="103" y="100"/>
                  </a:lnTo>
                  <a:lnTo>
                    <a:pt x="102" y="98"/>
                  </a:lnTo>
                  <a:lnTo>
                    <a:pt x="101" y="96"/>
                  </a:lnTo>
                  <a:lnTo>
                    <a:pt x="100" y="94"/>
                  </a:lnTo>
                  <a:lnTo>
                    <a:pt x="99" y="91"/>
                  </a:lnTo>
                  <a:lnTo>
                    <a:pt x="98" y="89"/>
                  </a:lnTo>
                  <a:lnTo>
                    <a:pt x="97" y="87"/>
                  </a:lnTo>
                  <a:lnTo>
                    <a:pt x="97" y="84"/>
                  </a:lnTo>
                  <a:lnTo>
                    <a:pt x="97" y="81"/>
                  </a:lnTo>
                  <a:lnTo>
                    <a:pt x="97" y="24"/>
                  </a:lnTo>
                  <a:lnTo>
                    <a:pt x="87" y="24"/>
                  </a:lnTo>
                  <a:lnTo>
                    <a:pt x="87" y="82"/>
                  </a:lnTo>
                  <a:close/>
                  <a:moveTo>
                    <a:pt x="127" y="7"/>
                  </a:moveTo>
                  <a:lnTo>
                    <a:pt x="127" y="7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2"/>
                  </a:lnTo>
                  <a:lnTo>
                    <a:pt x="124" y="12"/>
                  </a:lnTo>
                  <a:lnTo>
                    <a:pt x="123" y="13"/>
                  </a:lnTo>
                  <a:lnTo>
                    <a:pt x="122" y="13"/>
                  </a:lnTo>
                  <a:lnTo>
                    <a:pt x="121" y="13"/>
                  </a:lnTo>
                  <a:lnTo>
                    <a:pt x="120" y="13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7" y="13"/>
                  </a:lnTo>
                  <a:lnTo>
                    <a:pt x="116" y="12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3" y="9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3" y="6"/>
                  </a:lnTo>
                  <a:lnTo>
                    <a:pt x="113" y="5"/>
                  </a:lnTo>
                  <a:lnTo>
                    <a:pt x="114" y="4"/>
                  </a:lnTo>
                  <a:lnTo>
                    <a:pt x="114" y="3"/>
                  </a:lnTo>
                  <a:lnTo>
                    <a:pt x="115" y="3"/>
                  </a:lnTo>
                  <a:lnTo>
                    <a:pt x="115" y="2"/>
                  </a:lnTo>
                  <a:lnTo>
                    <a:pt x="116" y="1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4" y="1"/>
                  </a:lnTo>
                  <a:lnTo>
                    <a:pt x="125" y="2"/>
                  </a:lnTo>
                  <a:lnTo>
                    <a:pt x="126" y="3"/>
                  </a:lnTo>
                  <a:lnTo>
                    <a:pt x="126" y="4"/>
                  </a:lnTo>
                  <a:lnTo>
                    <a:pt x="127" y="4"/>
                  </a:lnTo>
                  <a:lnTo>
                    <a:pt x="127" y="5"/>
                  </a:lnTo>
                  <a:lnTo>
                    <a:pt x="127" y="6"/>
                  </a:lnTo>
                  <a:lnTo>
                    <a:pt x="127" y="7"/>
                  </a:lnTo>
                  <a:close/>
                  <a:moveTo>
                    <a:pt x="63" y="24"/>
                  </a:moveTo>
                  <a:lnTo>
                    <a:pt x="63" y="114"/>
                  </a:lnTo>
                  <a:lnTo>
                    <a:pt x="53" y="114"/>
                  </a:lnTo>
                  <a:lnTo>
                    <a:pt x="53" y="73"/>
                  </a:lnTo>
                  <a:lnTo>
                    <a:pt x="11" y="73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65"/>
                  </a:lnTo>
                  <a:lnTo>
                    <a:pt x="53" y="65"/>
                  </a:lnTo>
                  <a:lnTo>
                    <a:pt x="53" y="24"/>
                  </a:lnTo>
                  <a:lnTo>
                    <a:pt x="63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3" name="Freeform 14"/>
            <p:cNvSpPr>
              <a:spLocks/>
            </p:cNvSpPr>
            <p:nvPr/>
          </p:nvSpPr>
          <p:spPr bwMode="auto">
            <a:xfrm>
              <a:off x="409575" y="6256338"/>
              <a:ext cx="307975" cy="317500"/>
            </a:xfrm>
            <a:custGeom>
              <a:avLst/>
              <a:gdLst>
                <a:gd name="T0" fmla="*/ 93663 w 194"/>
                <a:gd name="T1" fmla="*/ 12700 h 200"/>
                <a:gd name="T2" fmla="*/ 26988 w 194"/>
                <a:gd name="T3" fmla="*/ 69850 h 200"/>
                <a:gd name="T4" fmla="*/ 0 w 194"/>
                <a:gd name="T5" fmla="*/ 158750 h 200"/>
                <a:gd name="T6" fmla="*/ 26988 w 194"/>
                <a:gd name="T7" fmla="*/ 247650 h 200"/>
                <a:gd name="T8" fmla="*/ 93663 w 194"/>
                <a:gd name="T9" fmla="*/ 304800 h 200"/>
                <a:gd name="T10" fmla="*/ 163513 w 194"/>
                <a:gd name="T11" fmla="*/ 317500 h 200"/>
                <a:gd name="T12" fmla="*/ 193675 w 194"/>
                <a:gd name="T13" fmla="*/ 312738 h 200"/>
                <a:gd name="T14" fmla="*/ 219075 w 194"/>
                <a:gd name="T15" fmla="*/ 301625 h 200"/>
                <a:gd name="T16" fmla="*/ 228600 w 194"/>
                <a:gd name="T17" fmla="*/ 296863 h 200"/>
                <a:gd name="T18" fmla="*/ 227013 w 194"/>
                <a:gd name="T19" fmla="*/ 296863 h 200"/>
                <a:gd name="T20" fmla="*/ 227013 w 194"/>
                <a:gd name="T21" fmla="*/ 296863 h 200"/>
                <a:gd name="T22" fmla="*/ 223838 w 194"/>
                <a:gd name="T23" fmla="*/ 293688 h 200"/>
                <a:gd name="T24" fmla="*/ 219075 w 194"/>
                <a:gd name="T25" fmla="*/ 292100 h 200"/>
                <a:gd name="T26" fmla="*/ 215900 w 194"/>
                <a:gd name="T27" fmla="*/ 288925 h 200"/>
                <a:gd name="T28" fmla="*/ 214313 w 194"/>
                <a:gd name="T29" fmla="*/ 287338 h 200"/>
                <a:gd name="T30" fmla="*/ 211138 w 194"/>
                <a:gd name="T31" fmla="*/ 284163 h 200"/>
                <a:gd name="T32" fmla="*/ 196850 w 194"/>
                <a:gd name="T33" fmla="*/ 290513 h 200"/>
                <a:gd name="T34" fmla="*/ 176213 w 194"/>
                <a:gd name="T35" fmla="*/ 298450 h 200"/>
                <a:gd name="T36" fmla="*/ 153988 w 194"/>
                <a:gd name="T37" fmla="*/ 301625 h 200"/>
                <a:gd name="T38" fmla="*/ 88900 w 194"/>
                <a:gd name="T39" fmla="*/ 276225 h 200"/>
                <a:gd name="T40" fmla="*/ 46038 w 194"/>
                <a:gd name="T41" fmla="*/ 214313 h 200"/>
                <a:gd name="T42" fmla="*/ 38100 w 194"/>
                <a:gd name="T43" fmla="*/ 130175 h 200"/>
                <a:gd name="T44" fmla="*/ 71438 w 194"/>
                <a:gd name="T45" fmla="*/ 58738 h 200"/>
                <a:gd name="T46" fmla="*/ 130175 w 194"/>
                <a:gd name="T47" fmla="*/ 19050 h 200"/>
                <a:gd name="T48" fmla="*/ 200025 w 194"/>
                <a:gd name="T49" fmla="*/ 26988 h 200"/>
                <a:gd name="T50" fmla="*/ 252413 w 194"/>
                <a:gd name="T51" fmla="*/ 79375 h 200"/>
                <a:gd name="T52" fmla="*/ 271463 w 194"/>
                <a:gd name="T53" fmla="*/ 158750 h 200"/>
                <a:gd name="T54" fmla="*/ 266700 w 194"/>
                <a:gd name="T55" fmla="*/ 203200 h 200"/>
                <a:gd name="T56" fmla="*/ 249238 w 194"/>
                <a:gd name="T57" fmla="*/ 242888 h 200"/>
                <a:gd name="T58" fmla="*/ 233363 w 194"/>
                <a:gd name="T59" fmla="*/ 265113 h 200"/>
                <a:gd name="T60" fmla="*/ 234950 w 194"/>
                <a:gd name="T61" fmla="*/ 268288 h 200"/>
                <a:gd name="T62" fmla="*/ 236538 w 194"/>
                <a:gd name="T63" fmla="*/ 271463 h 200"/>
                <a:gd name="T64" fmla="*/ 239713 w 194"/>
                <a:gd name="T65" fmla="*/ 274638 h 200"/>
                <a:gd name="T66" fmla="*/ 242888 w 194"/>
                <a:gd name="T67" fmla="*/ 277813 h 200"/>
                <a:gd name="T68" fmla="*/ 244475 w 194"/>
                <a:gd name="T69" fmla="*/ 280988 h 200"/>
                <a:gd name="T70" fmla="*/ 246063 w 194"/>
                <a:gd name="T71" fmla="*/ 280988 h 200"/>
                <a:gd name="T72" fmla="*/ 247650 w 194"/>
                <a:gd name="T73" fmla="*/ 282575 h 200"/>
                <a:gd name="T74" fmla="*/ 261938 w 194"/>
                <a:gd name="T75" fmla="*/ 271463 h 200"/>
                <a:gd name="T76" fmla="*/ 292100 w 194"/>
                <a:gd name="T77" fmla="*/ 228600 h 200"/>
                <a:gd name="T78" fmla="*/ 307975 w 194"/>
                <a:gd name="T79" fmla="*/ 177800 h 200"/>
                <a:gd name="T80" fmla="*/ 296863 w 194"/>
                <a:gd name="T81" fmla="*/ 96838 h 200"/>
                <a:gd name="T82" fmla="*/ 239713 w 194"/>
                <a:gd name="T83" fmla="*/ 26988 h 200"/>
                <a:gd name="T84" fmla="*/ 153988 w 194"/>
                <a:gd name="T85" fmla="*/ 0 h 2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4" h="200">
                  <a:moveTo>
                    <a:pt x="97" y="0"/>
                  </a:moveTo>
                  <a:lnTo>
                    <a:pt x="78" y="2"/>
                  </a:lnTo>
                  <a:lnTo>
                    <a:pt x="59" y="8"/>
                  </a:lnTo>
                  <a:lnTo>
                    <a:pt x="43" y="17"/>
                  </a:lnTo>
                  <a:lnTo>
                    <a:pt x="28" y="29"/>
                  </a:lnTo>
                  <a:lnTo>
                    <a:pt x="17" y="44"/>
                  </a:lnTo>
                  <a:lnTo>
                    <a:pt x="8" y="61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9"/>
                  </a:lnTo>
                  <a:lnTo>
                    <a:pt x="17" y="156"/>
                  </a:lnTo>
                  <a:lnTo>
                    <a:pt x="28" y="170"/>
                  </a:lnTo>
                  <a:lnTo>
                    <a:pt x="43" y="183"/>
                  </a:lnTo>
                  <a:lnTo>
                    <a:pt x="59" y="192"/>
                  </a:lnTo>
                  <a:lnTo>
                    <a:pt x="78" y="198"/>
                  </a:lnTo>
                  <a:lnTo>
                    <a:pt x="97" y="200"/>
                  </a:lnTo>
                  <a:lnTo>
                    <a:pt x="103" y="200"/>
                  </a:lnTo>
                  <a:lnTo>
                    <a:pt x="110" y="199"/>
                  </a:lnTo>
                  <a:lnTo>
                    <a:pt x="116" y="198"/>
                  </a:lnTo>
                  <a:lnTo>
                    <a:pt x="122" y="197"/>
                  </a:lnTo>
                  <a:lnTo>
                    <a:pt x="127" y="195"/>
                  </a:lnTo>
                  <a:lnTo>
                    <a:pt x="133" y="193"/>
                  </a:lnTo>
                  <a:lnTo>
                    <a:pt x="138" y="190"/>
                  </a:lnTo>
                  <a:lnTo>
                    <a:pt x="144" y="187"/>
                  </a:lnTo>
                  <a:lnTo>
                    <a:pt x="143" y="187"/>
                  </a:lnTo>
                  <a:lnTo>
                    <a:pt x="142" y="186"/>
                  </a:lnTo>
                  <a:lnTo>
                    <a:pt x="141" y="186"/>
                  </a:lnTo>
                  <a:lnTo>
                    <a:pt x="141" y="185"/>
                  </a:lnTo>
                  <a:lnTo>
                    <a:pt x="140" y="185"/>
                  </a:lnTo>
                  <a:lnTo>
                    <a:pt x="139" y="184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6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9"/>
                  </a:lnTo>
                  <a:lnTo>
                    <a:pt x="129" y="181"/>
                  </a:lnTo>
                  <a:lnTo>
                    <a:pt x="124" y="183"/>
                  </a:lnTo>
                  <a:lnTo>
                    <a:pt x="120" y="185"/>
                  </a:lnTo>
                  <a:lnTo>
                    <a:pt x="116" y="187"/>
                  </a:lnTo>
                  <a:lnTo>
                    <a:pt x="111" y="188"/>
                  </a:lnTo>
                  <a:lnTo>
                    <a:pt x="107" y="189"/>
                  </a:lnTo>
                  <a:lnTo>
                    <a:pt x="102" y="189"/>
                  </a:lnTo>
                  <a:lnTo>
                    <a:pt x="97" y="190"/>
                  </a:lnTo>
                  <a:lnTo>
                    <a:pt x="82" y="188"/>
                  </a:lnTo>
                  <a:lnTo>
                    <a:pt x="68" y="182"/>
                  </a:lnTo>
                  <a:lnTo>
                    <a:pt x="56" y="174"/>
                  </a:lnTo>
                  <a:lnTo>
                    <a:pt x="45" y="163"/>
                  </a:lnTo>
                  <a:lnTo>
                    <a:pt x="35" y="150"/>
                  </a:lnTo>
                  <a:lnTo>
                    <a:pt x="29" y="135"/>
                  </a:lnTo>
                  <a:lnTo>
                    <a:pt x="24" y="118"/>
                  </a:lnTo>
                  <a:lnTo>
                    <a:pt x="23" y="100"/>
                  </a:lnTo>
                  <a:lnTo>
                    <a:pt x="24" y="82"/>
                  </a:lnTo>
                  <a:lnTo>
                    <a:pt x="29" y="65"/>
                  </a:lnTo>
                  <a:lnTo>
                    <a:pt x="35" y="50"/>
                  </a:lnTo>
                  <a:lnTo>
                    <a:pt x="45" y="37"/>
                  </a:lnTo>
                  <a:lnTo>
                    <a:pt x="56" y="26"/>
                  </a:lnTo>
                  <a:lnTo>
                    <a:pt x="68" y="17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112" y="12"/>
                  </a:lnTo>
                  <a:lnTo>
                    <a:pt x="126" y="17"/>
                  </a:lnTo>
                  <a:lnTo>
                    <a:pt x="139" y="26"/>
                  </a:lnTo>
                  <a:lnTo>
                    <a:pt x="150" y="37"/>
                  </a:lnTo>
                  <a:lnTo>
                    <a:pt x="159" y="50"/>
                  </a:lnTo>
                  <a:lnTo>
                    <a:pt x="166" y="65"/>
                  </a:lnTo>
                  <a:lnTo>
                    <a:pt x="170" y="82"/>
                  </a:lnTo>
                  <a:lnTo>
                    <a:pt x="171" y="100"/>
                  </a:lnTo>
                  <a:lnTo>
                    <a:pt x="171" y="110"/>
                  </a:lnTo>
                  <a:lnTo>
                    <a:pt x="170" y="119"/>
                  </a:lnTo>
                  <a:lnTo>
                    <a:pt x="168" y="128"/>
                  </a:lnTo>
                  <a:lnTo>
                    <a:pt x="165" y="137"/>
                  </a:lnTo>
                  <a:lnTo>
                    <a:pt x="161" y="145"/>
                  </a:lnTo>
                  <a:lnTo>
                    <a:pt x="157" y="153"/>
                  </a:lnTo>
                  <a:lnTo>
                    <a:pt x="152" y="160"/>
                  </a:lnTo>
                  <a:lnTo>
                    <a:pt x="147" y="167"/>
                  </a:lnTo>
                  <a:lnTo>
                    <a:pt x="147" y="168"/>
                  </a:lnTo>
                  <a:lnTo>
                    <a:pt x="148" y="168"/>
                  </a:lnTo>
                  <a:lnTo>
                    <a:pt x="148" y="169"/>
                  </a:lnTo>
                  <a:lnTo>
                    <a:pt x="148" y="170"/>
                  </a:lnTo>
                  <a:lnTo>
                    <a:pt x="149" y="170"/>
                  </a:lnTo>
                  <a:lnTo>
                    <a:pt x="149" y="171"/>
                  </a:lnTo>
                  <a:lnTo>
                    <a:pt x="150" y="171"/>
                  </a:lnTo>
                  <a:lnTo>
                    <a:pt x="150" y="172"/>
                  </a:lnTo>
                  <a:lnTo>
                    <a:pt x="151" y="173"/>
                  </a:lnTo>
                  <a:lnTo>
                    <a:pt x="152" y="174"/>
                  </a:lnTo>
                  <a:lnTo>
                    <a:pt x="153" y="175"/>
                  </a:lnTo>
                  <a:lnTo>
                    <a:pt x="154" y="176"/>
                  </a:lnTo>
                  <a:lnTo>
                    <a:pt x="154" y="177"/>
                  </a:lnTo>
                  <a:lnTo>
                    <a:pt x="155" y="177"/>
                  </a:lnTo>
                  <a:lnTo>
                    <a:pt x="156" y="178"/>
                  </a:lnTo>
                  <a:lnTo>
                    <a:pt x="157" y="179"/>
                  </a:lnTo>
                  <a:lnTo>
                    <a:pt x="165" y="171"/>
                  </a:lnTo>
                  <a:lnTo>
                    <a:pt x="172" y="163"/>
                  </a:lnTo>
                  <a:lnTo>
                    <a:pt x="179" y="154"/>
                  </a:lnTo>
                  <a:lnTo>
                    <a:pt x="184" y="144"/>
                  </a:lnTo>
                  <a:lnTo>
                    <a:pt x="188" y="134"/>
                  </a:lnTo>
                  <a:lnTo>
                    <a:pt x="192" y="123"/>
                  </a:lnTo>
                  <a:lnTo>
                    <a:pt x="194" y="112"/>
                  </a:lnTo>
                  <a:lnTo>
                    <a:pt x="194" y="100"/>
                  </a:lnTo>
                  <a:lnTo>
                    <a:pt x="192" y="80"/>
                  </a:lnTo>
                  <a:lnTo>
                    <a:pt x="187" y="61"/>
                  </a:lnTo>
                  <a:lnTo>
                    <a:pt x="178" y="44"/>
                  </a:lnTo>
                  <a:lnTo>
                    <a:pt x="166" y="29"/>
                  </a:lnTo>
                  <a:lnTo>
                    <a:pt x="151" y="17"/>
                  </a:lnTo>
                  <a:lnTo>
                    <a:pt x="135" y="8"/>
                  </a:lnTo>
                  <a:lnTo>
                    <a:pt x="117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4" name="Freeform 15"/>
            <p:cNvSpPr>
              <a:spLocks/>
            </p:cNvSpPr>
            <p:nvPr/>
          </p:nvSpPr>
          <p:spPr bwMode="auto">
            <a:xfrm>
              <a:off x="485775" y="6330950"/>
              <a:ext cx="155575" cy="165100"/>
            </a:xfrm>
            <a:custGeom>
              <a:avLst/>
              <a:gdLst>
                <a:gd name="T0" fmla="*/ 1588 w 98"/>
                <a:gd name="T1" fmla="*/ 4763 h 104"/>
                <a:gd name="T2" fmla="*/ 1588 w 98"/>
                <a:gd name="T3" fmla="*/ 0 h 104"/>
                <a:gd name="T4" fmla="*/ 55563 w 98"/>
                <a:gd name="T5" fmla="*/ 0 h 104"/>
                <a:gd name="T6" fmla="*/ 55563 w 98"/>
                <a:gd name="T7" fmla="*/ 130175 h 104"/>
                <a:gd name="T8" fmla="*/ 57150 w 98"/>
                <a:gd name="T9" fmla="*/ 134938 h 104"/>
                <a:gd name="T10" fmla="*/ 58738 w 98"/>
                <a:gd name="T11" fmla="*/ 139700 h 104"/>
                <a:gd name="T12" fmla="*/ 60325 w 98"/>
                <a:gd name="T13" fmla="*/ 144463 h 104"/>
                <a:gd name="T14" fmla="*/ 65088 w 98"/>
                <a:gd name="T15" fmla="*/ 147638 h 104"/>
                <a:gd name="T16" fmla="*/ 69850 w 98"/>
                <a:gd name="T17" fmla="*/ 150813 h 104"/>
                <a:gd name="T18" fmla="*/ 74613 w 98"/>
                <a:gd name="T19" fmla="*/ 152400 h 104"/>
                <a:gd name="T20" fmla="*/ 80963 w 98"/>
                <a:gd name="T21" fmla="*/ 153988 h 104"/>
                <a:gd name="T22" fmla="*/ 88900 w 98"/>
                <a:gd name="T23" fmla="*/ 153988 h 104"/>
                <a:gd name="T24" fmla="*/ 98425 w 98"/>
                <a:gd name="T25" fmla="*/ 153988 h 104"/>
                <a:gd name="T26" fmla="*/ 106363 w 98"/>
                <a:gd name="T27" fmla="*/ 152400 h 104"/>
                <a:gd name="T28" fmla="*/ 115888 w 98"/>
                <a:gd name="T29" fmla="*/ 149225 h 104"/>
                <a:gd name="T30" fmla="*/ 123825 w 98"/>
                <a:gd name="T31" fmla="*/ 146050 h 104"/>
                <a:gd name="T32" fmla="*/ 133350 w 98"/>
                <a:gd name="T33" fmla="*/ 141288 h 104"/>
                <a:gd name="T34" fmla="*/ 139700 w 98"/>
                <a:gd name="T35" fmla="*/ 136525 h 104"/>
                <a:gd name="T36" fmla="*/ 146050 w 98"/>
                <a:gd name="T37" fmla="*/ 130175 h 104"/>
                <a:gd name="T38" fmla="*/ 152400 w 98"/>
                <a:gd name="T39" fmla="*/ 122238 h 104"/>
                <a:gd name="T40" fmla="*/ 155575 w 98"/>
                <a:gd name="T41" fmla="*/ 122238 h 104"/>
                <a:gd name="T42" fmla="*/ 139700 w 98"/>
                <a:gd name="T43" fmla="*/ 165100 h 104"/>
                <a:gd name="T44" fmla="*/ 0 w 98"/>
                <a:gd name="T45" fmla="*/ 165100 h 104"/>
                <a:gd name="T46" fmla="*/ 0 w 98"/>
                <a:gd name="T47" fmla="*/ 158750 h 104"/>
                <a:gd name="T48" fmla="*/ 7938 w 98"/>
                <a:gd name="T49" fmla="*/ 158750 h 104"/>
                <a:gd name="T50" fmla="*/ 14288 w 98"/>
                <a:gd name="T51" fmla="*/ 157163 h 104"/>
                <a:gd name="T52" fmla="*/ 19050 w 98"/>
                <a:gd name="T53" fmla="*/ 153988 h 104"/>
                <a:gd name="T54" fmla="*/ 22225 w 98"/>
                <a:gd name="T55" fmla="*/ 152400 h 104"/>
                <a:gd name="T56" fmla="*/ 23813 w 98"/>
                <a:gd name="T57" fmla="*/ 149225 h 104"/>
                <a:gd name="T58" fmla="*/ 25400 w 98"/>
                <a:gd name="T59" fmla="*/ 146050 h 104"/>
                <a:gd name="T60" fmla="*/ 25400 w 98"/>
                <a:gd name="T61" fmla="*/ 141288 h 104"/>
                <a:gd name="T62" fmla="*/ 26988 w 98"/>
                <a:gd name="T63" fmla="*/ 138113 h 104"/>
                <a:gd name="T64" fmla="*/ 26988 w 98"/>
                <a:gd name="T65" fmla="*/ 25400 h 104"/>
                <a:gd name="T66" fmla="*/ 25400 w 98"/>
                <a:gd name="T67" fmla="*/ 22225 h 104"/>
                <a:gd name="T68" fmla="*/ 25400 w 98"/>
                <a:gd name="T69" fmla="*/ 17463 h 104"/>
                <a:gd name="T70" fmla="*/ 23813 w 98"/>
                <a:gd name="T71" fmla="*/ 14288 h 104"/>
                <a:gd name="T72" fmla="*/ 20638 w 98"/>
                <a:gd name="T73" fmla="*/ 11113 h 104"/>
                <a:gd name="T74" fmla="*/ 17463 w 98"/>
                <a:gd name="T75" fmla="*/ 9525 h 104"/>
                <a:gd name="T76" fmla="*/ 12700 w 98"/>
                <a:gd name="T77" fmla="*/ 6350 h 104"/>
                <a:gd name="T78" fmla="*/ 7938 w 98"/>
                <a:gd name="T79" fmla="*/ 6350 h 104"/>
                <a:gd name="T80" fmla="*/ 1588 w 98"/>
                <a:gd name="T81" fmla="*/ 4763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8" h="104">
                  <a:moveTo>
                    <a:pt x="1" y="3"/>
                  </a:moveTo>
                  <a:lnTo>
                    <a:pt x="1" y="0"/>
                  </a:lnTo>
                  <a:lnTo>
                    <a:pt x="35" y="0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1"/>
                  </a:lnTo>
                  <a:lnTo>
                    <a:pt x="41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51" y="97"/>
                  </a:lnTo>
                  <a:lnTo>
                    <a:pt x="56" y="97"/>
                  </a:lnTo>
                  <a:lnTo>
                    <a:pt x="62" y="97"/>
                  </a:lnTo>
                  <a:lnTo>
                    <a:pt x="67" y="96"/>
                  </a:lnTo>
                  <a:lnTo>
                    <a:pt x="73" y="94"/>
                  </a:lnTo>
                  <a:lnTo>
                    <a:pt x="78" y="92"/>
                  </a:lnTo>
                  <a:lnTo>
                    <a:pt x="84" y="89"/>
                  </a:lnTo>
                  <a:lnTo>
                    <a:pt x="88" y="86"/>
                  </a:lnTo>
                  <a:lnTo>
                    <a:pt x="92" y="82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88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9" y="99"/>
                  </a:lnTo>
                  <a:lnTo>
                    <a:pt x="12" y="97"/>
                  </a:lnTo>
                  <a:lnTo>
                    <a:pt x="14" y="96"/>
                  </a:lnTo>
                  <a:lnTo>
                    <a:pt x="15" y="94"/>
                  </a:lnTo>
                  <a:lnTo>
                    <a:pt x="16" y="92"/>
                  </a:lnTo>
                  <a:lnTo>
                    <a:pt x="16" y="89"/>
                  </a:lnTo>
                  <a:lnTo>
                    <a:pt x="17" y="87"/>
                  </a:lnTo>
                  <a:lnTo>
                    <a:pt x="17" y="16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8" y="4"/>
                  </a:lnTo>
                  <a:lnTo>
                    <a:pt x="5" y="4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5" name="Freeform 16"/>
            <p:cNvSpPr>
              <a:spLocks/>
            </p:cNvSpPr>
            <p:nvPr/>
          </p:nvSpPr>
          <p:spPr bwMode="auto">
            <a:xfrm>
              <a:off x="598488" y="6500813"/>
              <a:ext cx="98425" cy="65088"/>
            </a:xfrm>
            <a:custGeom>
              <a:avLst/>
              <a:gdLst>
                <a:gd name="T0" fmla="*/ 0 w 62"/>
                <a:gd name="T1" fmla="*/ 0 h 41"/>
                <a:gd name="T2" fmla="*/ 26988 w 62"/>
                <a:gd name="T3" fmla="*/ 0 h 41"/>
                <a:gd name="T4" fmla="*/ 33338 w 62"/>
                <a:gd name="T5" fmla="*/ 11113 h 41"/>
                <a:gd name="T6" fmla="*/ 39688 w 62"/>
                <a:gd name="T7" fmla="*/ 22225 h 41"/>
                <a:gd name="T8" fmla="*/ 46038 w 62"/>
                <a:gd name="T9" fmla="*/ 33338 h 41"/>
                <a:gd name="T10" fmla="*/ 53975 w 62"/>
                <a:gd name="T11" fmla="*/ 41275 h 41"/>
                <a:gd name="T12" fmla="*/ 63500 w 62"/>
                <a:gd name="T13" fmla="*/ 49213 h 41"/>
                <a:gd name="T14" fmla="*/ 73025 w 62"/>
                <a:gd name="T15" fmla="*/ 53975 h 41"/>
                <a:gd name="T16" fmla="*/ 84138 w 62"/>
                <a:gd name="T17" fmla="*/ 58738 h 41"/>
                <a:gd name="T18" fmla="*/ 95250 w 62"/>
                <a:gd name="T19" fmla="*/ 61913 h 41"/>
                <a:gd name="T20" fmla="*/ 96838 w 62"/>
                <a:gd name="T21" fmla="*/ 61913 h 41"/>
                <a:gd name="T22" fmla="*/ 98425 w 62"/>
                <a:gd name="T23" fmla="*/ 61913 h 41"/>
                <a:gd name="T24" fmla="*/ 98425 w 62"/>
                <a:gd name="T25" fmla="*/ 63500 h 41"/>
                <a:gd name="T26" fmla="*/ 98425 w 62"/>
                <a:gd name="T27" fmla="*/ 63500 h 41"/>
                <a:gd name="T28" fmla="*/ 98425 w 62"/>
                <a:gd name="T29" fmla="*/ 65088 h 41"/>
                <a:gd name="T30" fmla="*/ 98425 w 62"/>
                <a:gd name="T31" fmla="*/ 65088 h 41"/>
                <a:gd name="T32" fmla="*/ 96838 w 62"/>
                <a:gd name="T33" fmla="*/ 65088 h 41"/>
                <a:gd name="T34" fmla="*/ 95250 w 62"/>
                <a:gd name="T35" fmla="*/ 65088 h 41"/>
                <a:gd name="T36" fmla="*/ 80963 w 62"/>
                <a:gd name="T37" fmla="*/ 63500 h 41"/>
                <a:gd name="T38" fmla="*/ 66675 w 62"/>
                <a:gd name="T39" fmla="*/ 60325 h 41"/>
                <a:gd name="T40" fmla="*/ 53975 w 62"/>
                <a:gd name="T41" fmla="*/ 55563 h 41"/>
                <a:gd name="T42" fmla="*/ 41275 w 62"/>
                <a:gd name="T43" fmla="*/ 47625 h 41"/>
                <a:gd name="T44" fmla="*/ 28575 w 62"/>
                <a:gd name="T45" fmla="*/ 38100 h 41"/>
                <a:gd name="T46" fmla="*/ 17463 w 62"/>
                <a:gd name="T47" fmla="*/ 26988 h 41"/>
                <a:gd name="T48" fmla="*/ 7938 w 62"/>
                <a:gd name="T49" fmla="*/ 14288 h 41"/>
                <a:gd name="T50" fmla="*/ 0 w 62"/>
                <a:gd name="T51" fmla="*/ 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2" h="41">
                  <a:moveTo>
                    <a:pt x="0" y="0"/>
                  </a:moveTo>
                  <a:lnTo>
                    <a:pt x="17" y="0"/>
                  </a:lnTo>
                  <a:lnTo>
                    <a:pt x="21" y="7"/>
                  </a:lnTo>
                  <a:lnTo>
                    <a:pt x="25" y="14"/>
                  </a:lnTo>
                  <a:lnTo>
                    <a:pt x="29" y="21"/>
                  </a:lnTo>
                  <a:lnTo>
                    <a:pt x="34" y="26"/>
                  </a:lnTo>
                  <a:lnTo>
                    <a:pt x="40" y="31"/>
                  </a:lnTo>
                  <a:lnTo>
                    <a:pt x="46" y="34"/>
                  </a:lnTo>
                  <a:lnTo>
                    <a:pt x="53" y="37"/>
                  </a:lnTo>
                  <a:lnTo>
                    <a:pt x="60" y="39"/>
                  </a:lnTo>
                  <a:lnTo>
                    <a:pt x="61" y="39"/>
                  </a:lnTo>
                  <a:lnTo>
                    <a:pt x="62" y="39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51" y="40"/>
                  </a:lnTo>
                  <a:lnTo>
                    <a:pt x="42" y="38"/>
                  </a:lnTo>
                  <a:lnTo>
                    <a:pt x="34" y="35"/>
                  </a:lnTo>
                  <a:lnTo>
                    <a:pt x="26" y="30"/>
                  </a:lnTo>
                  <a:lnTo>
                    <a:pt x="18" y="24"/>
                  </a:lnTo>
                  <a:lnTo>
                    <a:pt x="11" y="17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6" name="Freeform 17"/>
            <p:cNvSpPr>
              <a:spLocks/>
            </p:cNvSpPr>
            <p:nvPr/>
          </p:nvSpPr>
          <p:spPr bwMode="auto">
            <a:xfrm>
              <a:off x="547688" y="6330950"/>
              <a:ext cx="74613" cy="147638"/>
            </a:xfrm>
            <a:custGeom>
              <a:avLst/>
              <a:gdLst>
                <a:gd name="T0" fmla="*/ 0 w 47"/>
                <a:gd name="T1" fmla="*/ 4763 h 93"/>
                <a:gd name="T2" fmla="*/ 0 w 47"/>
                <a:gd name="T3" fmla="*/ 0 h 93"/>
                <a:gd name="T4" fmla="*/ 20638 w 47"/>
                <a:gd name="T5" fmla="*/ 0 h 93"/>
                <a:gd name="T6" fmla="*/ 30163 w 47"/>
                <a:gd name="T7" fmla="*/ 0 h 93"/>
                <a:gd name="T8" fmla="*/ 41275 w 47"/>
                <a:gd name="T9" fmla="*/ 3175 h 93"/>
                <a:gd name="T10" fmla="*/ 50800 w 47"/>
                <a:gd name="T11" fmla="*/ 6350 h 93"/>
                <a:gd name="T12" fmla="*/ 58738 w 47"/>
                <a:gd name="T13" fmla="*/ 9525 h 93"/>
                <a:gd name="T14" fmla="*/ 65088 w 47"/>
                <a:gd name="T15" fmla="*/ 15875 h 93"/>
                <a:gd name="T16" fmla="*/ 69850 w 47"/>
                <a:gd name="T17" fmla="*/ 23813 h 93"/>
                <a:gd name="T18" fmla="*/ 73025 w 47"/>
                <a:gd name="T19" fmla="*/ 31750 h 93"/>
                <a:gd name="T20" fmla="*/ 74613 w 47"/>
                <a:gd name="T21" fmla="*/ 42863 h 93"/>
                <a:gd name="T22" fmla="*/ 74613 w 47"/>
                <a:gd name="T23" fmla="*/ 49213 h 93"/>
                <a:gd name="T24" fmla="*/ 71438 w 47"/>
                <a:gd name="T25" fmla="*/ 55563 h 93"/>
                <a:gd name="T26" fmla="*/ 68263 w 47"/>
                <a:gd name="T27" fmla="*/ 61913 h 93"/>
                <a:gd name="T28" fmla="*/ 65088 w 47"/>
                <a:gd name="T29" fmla="*/ 68263 h 93"/>
                <a:gd name="T30" fmla="*/ 58738 w 47"/>
                <a:gd name="T31" fmla="*/ 73025 h 93"/>
                <a:gd name="T32" fmla="*/ 52388 w 47"/>
                <a:gd name="T33" fmla="*/ 77788 h 93"/>
                <a:gd name="T34" fmla="*/ 44450 w 47"/>
                <a:gd name="T35" fmla="*/ 82550 h 93"/>
                <a:gd name="T36" fmla="*/ 36513 w 47"/>
                <a:gd name="T37" fmla="*/ 84138 h 93"/>
                <a:gd name="T38" fmla="*/ 41275 w 47"/>
                <a:gd name="T39" fmla="*/ 88900 h 93"/>
                <a:gd name="T40" fmla="*/ 46038 w 47"/>
                <a:gd name="T41" fmla="*/ 92075 h 93"/>
                <a:gd name="T42" fmla="*/ 49213 w 47"/>
                <a:gd name="T43" fmla="*/ 98425 h 93"/>
                <a:gd name="T44" fmla="*/ 53975 w 47"/>
                <a:gd name="T45" fmla="*/ 104775 h 93"/>
                <a:gd name="T46" fmla="*/ 57150 w 47"/>
                <a:gd name="T47" fmla="*/ 112713 h 93"/>
                <a:gd name="T48" fmla="*/ 60325 w 47"/>
                <a:gd name="T49" fmla="*/ 120650 h 93"/>
                <a:gd name="T50" fmla="*/ 63500 w 47"/>
                <a:gd name="T51" fmla="*/ 128588 h 93"/>
                <a:gd name="T52" fmla="*/ 66675 w 47"/>
                <a:gd name="T53" fmla="*/ 138113 h 93"/>
                <a:gd name="T54" fmla="*/ 63500 w 47"/>
                <a:gd name="T55" fmla="*/ 139700 h 93"/>
                <a:gd name="T56" fmla="*/ 60325 w 47"/>
                <a:gd name="T57" fmla="*/ 141288 h 93"/>
                <a:gd name="T58" fmla="*/ 57150 w 47"/>
                <a:gd name="T59" fmla="*/ 142875 h 93"/>
                <a:gd name="T60" fmla="*/ 53975 w 47"/>
                <a:gd name="T61" fmla="*/ 144463 h 93"/>
                <a:gd name="T62" fmla="*/ 50800 w 47"/>
                <a:gd name="T63" fmla="*/ 146050 h 93"/>
                <a:gd name="T64" fmla="*/ 47625 w 47"/>
                <a:gd name="T65" fmla="*/ 146050 h 93"/>
                <a:gd name="T66" fmla="*/ 44450 w 47"/>
                <a:gd name="T67" fmla="*/ 147638 h 93"/>
                <a:gd name="T68" fmla="*/ 39688 w 47"/>
                <a:gd name="T69" fmla="*/ 147638 h 93"/>
                <a:gd name="T70" fmla="*/ 36513 w 47"/>
                <a:gd name="T71" fmla="*/ 136525 h 93"/>
                <a:gd name="T72" fmla="*/ 33338 w 47"/>
                <a:gd name="T73" fmla="*/ 125413 h 93"/>
                <a:gd name="T74" fmla="*/ 28575 w 47"/>
                <a:gd name="T75" fmla="*/ 115888 h 93"/>
                <a:gd name="T76" fmla="*/ 23813 w 47"/>
                <a:gd name="T77" fmla="*/ 106363 h 93"/>
                <a:gd name="T78" fmla="*/ 19050 w 47"/>
                <a:gd name="T79" fmla="*/ 96838 h 93"/>
                <a:gd name="T80" fmla="*/ 14288 w 47"/>
                <a:gd name="T81" fmla="*/ 90488 h 93"/>
                <a:gd name="T82" fmla="*/ 7938 w 47"/>
                <a:gd name="T83" fmla="*/ 87313 h 93"/>
                <a:gd name="T84" fmla="*/ 0 w 47"/>
                <a:gd name="T85" fmla="*/ 85725 h 93"/>
                <a:gd name="T86" fmla="*/ 0 w 47"/>
                <a:gd name="T87" fmla="*/ 80963 h 93"/>
                <a:gd name="T88" fmla="*/ 11113 w 47"/>
                <a:gd name="T89" fmla="*/ 79375 h 93"/>
                <a:gd name="T90" fmla="*/ 20638 w 47"/>
                <a:gd name="T91" fmla="*/ 76200 h 93"/>
                <a:gd name="T92" fmla="*/ 28575 w 47"/>
                <a:gd name="T93" fmla="*/ 73025 h 93"/>
                <a:gd name="T94" fmla="*/ 34925 w 47"/>
                <a:gd name="T95" fmla="*/ 66675 h 93"/>
                <a:gd name="T96" fmla="*/ 39688 w 47"/>
                <a:gd name="T97" fmla="*/ 61913 h 93"/>
                <a:gd name="T98" fmla="*/ 42863 w 47"/>
                <a:gd name="T99" fmla="*/ 53975 h 93"/>
                <a:gd name="T100" fmla="*/ 44450 w 47"/>
                <a:gd name="T101" fmla="*/ 47625 h 93"/>
                <a:gd name="T102" fmla="*/ 44450 w 47"/>
                <a:gd name="T103" fmla="*/ 39688 h 93"/>
                <a:gd name="T104" fmla="*/ 44450 w 47"/>
                <a:gd name="T105" fmla="*/ 33338 h 93"/>
                <a:gd name="T106" fmla="*/ 41275 w 47"/>
                <a:gd name="T107" fmla="*/ 26988 h 93"/>
                <a:gd name="T108" fmla="*/ 38100 w 47"/>
                <a:gd name="T109" fmla="*/ 20638 h 93"/>
                <a:gd name="T110" fmla="*/ 33338 w 47"/>
                <a:gd name="T111" fmla="*/ 15875 h 93"/>
                <a:gd name="T112" fmla="*/ 26988 w 47"/>
                <a:gd name="T113" fmla="*/ 11113 h 93"/>
                <a:gd name="T114" fmla="*/ 19050 w 47"/>
                <a:gd name="T115" fmla="*/ 7938 h 93"/>
                <a:gd name="T116" fmla="*/ 9525 w 47"/>
                <a:gd name="T117" fmla="*/ 6350 h 93"/>
                <a:gd name="T118" fmla="*/ 0 w 47"/>
                <a:gd name="T119" fmla="*/ 4763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" h="93">
                  <a:moveTo>
                    <a:pt x="0" y="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4" y="15"/>
                  </a:lnTo>
                  <a:lnTo>
                    <a:pt x="46" y="20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1" y="43"/>
                  </a:lnTo>
                  <a:lnTo>
                    <a:pt x="37" y="46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29" y="58"/>
                  </a:lnTo>
                  <a:lnTo>
                    <a:pt x="31" y="62"/>
                  </a:lnTo>
                  <a:lnTo>
                    <a:pt x="34" y="66"/>
                  </a:lnTo>
                  <a:lnTo>
                    <a:pt x="36" y="71"/>
                  </a:lnTo>
                  <a:lnTo>
                    <a:pt x="38" y="76"/>
                  </a:lnTo>
                  <a:lnTo>
                    <a:pt x="40" y="81"/>
                  </a:lnTo>
                  <a:lnTo>
                    <a:pt x="42" y="87"/>
                  </a:lnTo>
                  <a:lnTo>
                    <a:pt x="40" y="88"/>
                  </a:lnTo>
                  <a:lnTo>
                    <a:pt x="38" y="89"/>
                  </a:lnTo>
                  <a:lnTo>
                    <a:pt x="36" y="90"/>
                  </a:lnTo>
                  <a:lnTo>
                    <a:pt x="34" y="91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8" y="73"/>
                  </a:lnTo>
                  <a:lnTo>
                    <a:pt x="15" y="67"/>
                  </a:lnTo>
                  <a:lnTo>
                    <a:pt x="12" y="61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7" y="50"/>
                  </a:lnTo>
                  <a:lnTo>
                    <a:pt x="13" y="48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25" y="39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8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4" y="13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2" y="5"/>
                  </a:lnTo>
                  <a:lnTo>
                    <a:pt x="6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7" name="Rectangle 18"/>
            <p:cNvSpPr>
              <a:spLocks noChangeArrowheads="1"/>
            </p:cNvSpPr>
            <p:nvPr/>
          </p:nvSpPr>
          <p:spPr bwMode="auto">
            <a:xfrm>
              <a:off x="407988" y="6599238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8" name="Rectangle 19"/>
            <p:cNvSpPr>
              <a:spLocks noChangeArrowheads="1"/>
            </p:cNvSpPr>
            <p:nvPr/>
          </p:nvSpPr>
          <p:spPr bwMode="auto">
            <a:xfrm>
              <a:off x="407988" y="6659563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9" name="Freeform 20"/>
            <p:cNvSpPr>
              <a:spLocks noEditPoints="1"/>
            </p:cNvSpPr>
            <p:nvPr/>
          </p:nvSpPr>
          <p:spPr bwMode="auto">
            <a:xfrm>
              <a:off x="476250" y="6616700"/>
              <a:ext cx="176213" cy="33338"/>
            </a:xfrm>
            <a:custGeom>
              <a:avLst/>
              <a:gdLst>
                <a:gd name="T0" fmla="*/ 26988 w 111"/>
                <a:gd name="T1" fmla="*/ 4763 h 21"/>
                <a:gd name="T2" fmla="*/ 20638 w 111"/>
                <a:gd name="T3" fmla="*/ 3175 h 21"/>
                <a:gd name="T4" fmla="*/ 15875 w 111"/>
                <a:gd name="T5" fmla="*/ 7938 h 21"/>
                <a:gd name="T6" fmla="*/ 19050 w 111"/>
                <a:gd name="T7" fmla="*/ 12700 h 21"/>
                <a:gd name="T8" fmla="*/ 30163 w 111"/>
                <a:gd name="T9" fmla="*/ 19050 h 21"/>
                <a:gd name="T10" fmla="*/ 28575 w 111"/>
                <a:gd name="T11" fmla="*/ 30163 h 21"/>
                <a:gd name="T12" fmla="*/ 17463 w 111"/>
                <a:gd name="T13" fmla="*/ 33338 h 21"/>
                <a:gd name="T14" fmla="*/ 12700 w 111"/>
                <a:gd name="T15" fmla="*/ 26988 h 21"/>
                <a:gd name="T16" fmla="*/ 17463 w 111"/>
                <a:gd name="T17" fmla="*/ 28575 h 21"/>
                <a:gd name="T18" fmla="*/ 25400 w 111"/>
                <a:gd name="T19" fmla="*/ 26988 h 21"/>
                <a:gd name="T20" fmla="*/ 20638 w 111"/>
                <a:gd name="T21" fmla="*/ 17463 h 21"/>
                <a:gd name="T22" fmla="*/ 14288 w 111"/>
                <a:gd name="T23" fmla="*/ 14288 h 21"/>
                <a:gd name="T24" fmla="*/ 11113 w 111"/>
                <a:gd name="T25" fmla="*/ 7938 h 21"/>
                <a:gd name="T26" fmla="*/ 20638 w 111"/>
                <a:gd name="T27" fmla="*/ 0 h 21"/>
                <a:gd name="T28" fmla="*/ 26988 w 111"/>
                <a:gd name="T29" fmla="*/ 0 h 21"/>
                <a:gd name="T30" fmla="*/ 42863 w 111"/>
                <a:gd name="T31" fmla="*/ 6350 h 21"/>
                <a:gd name="T32" fmla="*/ 41275 w 111"/>
                <a:gd name="T33" fmla="*/ 22225 h 21"/>
                <a:gd name="T34" fmla="*/ 50800 w 111"/>
                <a:gd name="T35" fmla="*/ 28575 h 21"/>
                <a:gd name="T36" fmla="*/ 60325 w 111"/>
                <a:gd name="T37" fmla="*/ 19050 h 21"/>
                <a:gd name="T38" fmla="*/ 55563 w 111"/>
                <a:gd name="T39" fmla="*/ 4763 h 21"/>
                <a:gd name="T40" fmla="*/ 60325 w 111"/>
                <a:gd name="T41" fmla="*/ 3175 h 21"/>
                <a:gd name="T42" fmla="*/ 63500 w 111"/>
                <a:gd name="T43" fmla="*/ 23813 h 21"/>
                <a:gd name="T44" fmla="*/ 47625 w 111"/>
                <a:gd name="T45" fmla="*/ 33338 h 21"/>
                <a:gd name="T46" fmla="*/ 34925 w 111"/>
                <a:gd name="T47" fmla="*/ 20638 h 21"/>
                <a:gd name="T48" fmla="*/ 42863 w 111"/>
                <a:gd name="T49" fmla="*/ 1588 h 21"/>
                <a:gd name="T50" fmla="*/ 98425 w 111"/>
                <a:gd name="T51" fmla="*/ 4763 h 21"/>
                <a:gd name="T52" fmla="*/ 90488 w 111"/>
                <a:gd name="T53" fmla="*/ 3175 h 21"/>
                <a:gd name="T54" fmla="*/ 87313 w 111"/>
                <a:gd name="T55" fmla="*/ 11113 h 21"/>
                <a:gd name="T56" fmla="*/ 92075 w 111"/>
                <a:gd name="T57" fmla="*/ 17463 h 21"/>
                <a:gd name="T58" fmla="*/ 98425 w 111"/>
                <a:gd name="T59" fmla="*/ 12700 h 21"/>
                <a:gd name="T60" fmla="*/ 85725 w 111"/>
                <a:gd name="T61" fmla="*/ 28575 h 21"/>
                <a:gd name="T62" fmla="*/ 93663 w 111"/>
                <a:gd name="T63" fmla="*/ 28575 h 21"/>
                <a:gd name="T64" fmla="*/ 100013 w 111"/>
                <a:gd name="T65" fmla="*/ 15875 h 21"/>
                <a:gd name="T66" fmla="*/ 93663 w 111"/>
                <a:gd name="T67" fmla="*/ 20638 h 21"/>
                <a:gd name="T68" fmla="*/ 84138 w 111"/>
                <a:gd name="T69" fmla="*/ 15875 h 21"/>
                <a:gd name="T70" fmla="*/ 85725 w 111"/>
                <a:gd name="T71" fmla="*/ 3175 h 21"/>
                <a:gd name="T72" fmla="*/ 98425 w 111"/>
                <a:gd name="T73" fmla="*/ 0 h 21"/>
                <a:gd name="T74" fmla="*/ 104775 w 111"/>
                <a:gd name="T75" fmla="*/ 17463 h 21"/>
                <a:gd name="T76" fmla="*/ 93663 w 111"/>
                <a:gd name="T77" fmla="*/ 31750 h 21"/>
                <a:gd name="T78" fmla="*/ 85725 w 111"/>
                <a:gd name="T79" fmla="*/ 31750 h 21"/>
                <a:gd name="T80" fmla="*/ 115888 w 111"/>
                <a:gd name="T81" fmla="*/ 6350 h 21"/>
                <a:gd name="T82" fmla="*/ 114300 w 111"/>
                <a:gd name="T83" fmla="*/ 22225 h 21"/>
                <a:gd name="T84" fmla="*/ 120650 w 111"/>
                <a:gd name="T85" fmla="*/ 30163 h 21"/>
                <a:gd name="T86" fmla="*/ 127000 w 111"/>
                <a:gd name="T87" fmla="*/ 19050 h 21"/>
                <a:gd name="T88" fmla="*/ 123825 w 111"/>
                <a:gd name="T89" fmla="*/ 4763 h 21"/>
                <a:gd name="T90" fmla="*/ 127000 w 111"/>
                <a:gd name="T91" fmla="*/ 3175 h 21"/>
                <a:gd name="T92" fmla="*/ 130175 w 111"/>
                <a:gd name="T93" fmla="*/ 23813 h 21"/>
                <a:gd name="T94" fmla="*/ 119063 w 111"/>
                <a:gd name="T95" fmla="*/ 33338 h 21"/>
                <a:gd name="T96" fmla="*/ 109538 w 111"/>
                <a:gd name="T97" fmla="*/ 20638 h 21"/>
                <a:gd name="T98" fmla="*/ 114300 w 111"/>
                <a:gd name="T99" fmla="*/ 1588 h 21"/>
                <a:gd name="T100" fmla="*/ 142875 w 111"/>
                <a:gd name="T101" fmla="*/ 6350 h 21"/>
                <a:gd name="T102" fmla="*/ 141288 w 111"/>
                <a:gd name="T103" fmla="*/ 22225 h 21"/>
                <a:gd name="T104" fmla="*/ 147638 w 111"/>
                <a:gd name="T105" fmla="*/ 30163 h 21"/>
                <a:gd name="T106" fmla="*/ 153988 w 111"/>
                <a:gd name="T107" fmla="*/ 19050 h 21"/>
                <a:gd name="T108" fmla="*/ 150813 w 111"/>
                <a:gd name="T109" fmla="*/ 4763 h 21"/>
                <a:gd name="T110" fmla="*/ 153988 w 111"/>
                <a:gd name="T111" fmla="*/ 3175 h 21"/>
                <a:gd name="T112" fmla="*/ 157163 w 111"/>
                <a:gd name="T113" fmla="*/ 23813 h 21"/>
                <a:gd name="T114" fmla="*/ 146050 w 111"/>
                <a:gd name="T115" fmla="*/ 33338 h 21"/>
                <a:gd name="T116" fmla="*/ 136525 w 111"/>
                <a:gd name="T117" fmla="*/ 20638 h 21"/>
                <a:gd name="T118" fmla="*/ 141288 w 111"/>
                <a:gd name="T119" fmla="*/ 1588 h 21"/>
                <a:gd name="T120" fmla="*/ 173038 w 111"/>
                <a:gd name="T121" fmla="*/ 0 h 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1" h="21">
                  <a:moveTo>
                    <a:pt x="0" y="0"/>
                  </a:moveTo>
                  <a:lnTo>
                    <a:pt x="3" y="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0"/>
                  </a:lnTo>
                  <a:close/>
                  <a:moveTo>
                    <a:pt x="18" y="1"/>
                  </a:move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8" y="17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5" y="13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1"/>
                  </a:lnTo>
                  <a:close/>
                  <a:moveTo>
                    <a:pt x="31" y="2"/>
                  </a:move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close/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  <a:moveTo>
                    <a:pt x="63" y="6"/>
                  </a:moveTo>
                  <a:lnTo>
                    <a:pt x="63" y="6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63" y="6"/>
                  </a:lnTo>
                  <a:close/>
                  <a:moveTo>
                    <a:pt x="53" y="20"/>
                  </a:moveTo>
                  <a:lnTo>
                    <a:pt x="53" y="18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8"/>
                  </a:lnTo>
                  <a:lnTo>
                    <a:pt x="59" y="18"/>
                  </a:lnTo>
                  <a:lnTo>
                    <a:pt x="60" y="18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6" y="13"/>
                  </a:lnTo>
                  <a:lnTo>
                    <a:pt x="55" y="12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8" y="21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3" y="20"/>
                  </a:lnTo>
                  <a:close/>
                  <a:moveTo>
                    <a:pt x="76" y="2"/>
                  </a:moveTo>
                  <a:lnTo>
                    <a:pt x="75" y="2"/>
                  </a:lnTo>
                  <a:lnTo>
                    <a:pt x="74" y="2"/>
                  </a:lnTo>
                  <a:lnTo>
                    <a:pt x="74" y="3"/>
                  </a:lnTo>
                  <a:lnTo>
                    <a:pt x="73" y="3"/>
                  </a:lnTo>
                  <a:lnTo>
                    <a:pt x="73" y="4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2" y="9"/>
                  </a:lnTo>
                  <a:lnTo>
                    <a:pt x="72" y="10"/>
                  </a:lnTo>
                  <a:lnTo>
                    <a:pt x="72" y="11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2" y="15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8"/>
                  </a:lnTo>
                  <a:lnTo>
                    <a:pt x="78" y="18"/>
                  </a:lnTo>
                  <a:lnTo>
                    <a:pt x="78" y="17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7" y="2"/>
                  </a:lnTo>
                  <a:lnTo>
                    <a:pt x="76" y="2"/>
                  </a:lnTo>
                  <a:close/>
                  <a:moveTo>
                    <a:pt x="76" y="0"/>
                  </a:move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1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2" y="7"/>
                  </a:lnTo>
                  <a:lnTo>
                    <a:pt x="83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8" y="20"/>
                  </a:lnTo>
                  <a:lnTo>
                    <a:pt x="77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3" y="20"/>
                  </a:lnTo>
                  <a:lnTo>
                    <a:pt x="72" y="20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69" y="10"/>
                  </a:lnTo>
                  <a:lnTo>
                    <a:pt x="69" y="9"/>
                  </a:lnTo>
                  <a:lnTo>
                    <a:pt x="69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71" y="2"/>
                  </a:lnTo>
                  <a:lnTo>
                    <a:pt x="72" y="1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close/>
                  <a:moveTo>
                    <a:pt x="93" y="2"/>
                  </a:moveTo>
                  <a:lnTo>
                    <a:pt x="92" y="2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89" y="5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1" y="18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18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7" y="9"/>
                  </a:lnTo>
                  <a:lnTo>
                    <a:pt x="97" y="8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6" y="5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4" y="2"/>
                  </a:lnTo>
                  <a:lnTo>
                    <a:pt x="93" y="2"/>
                  </a:lnTo>
                  <a:close/>
                  <a:moveTo>
                    <a:pt x="93" y="0"/>
                  </a:move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9" y="5"/>
                  </a:lnTo>
                  <a:lnTo>
                    <a:pt x="99" y="6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99" y="13"/>
                  </a:lnTo>
                  <a:lnTo>
                    <a:pt x="99" y="14"/>
                  </a:lnTo>
                  <a:lnTo>
                    <a:pt x="99" y="15"/>
                  </a:lnTo>
                  <a:lnTo>
                    <a:pt x="99" y="16"/>
                  </a:lnTo>
                  <a:lnTo>
                    <a:pt x="98" y="17"/>
                  </a:lnTo>
                  <a:lnTo>
                    <a:pt x="98" y="18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5" y="20"/>
                  </a:lnTo>
                  <a:lnTo>
                    <a:pt x="94" y="21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0" y="20"/>
                  </a:lnTo>
                  <a:lnTo>
                    <a:pt x="89" y="20"/>
                  </a:lnTo>
                  <a:lnTo>
                    <a:pt x="88" y="19"/>
                  </a:lnTo>
                  <a:lnTo>
                    <a:pt x="87" y="18"/>
                  </a:lnTo>
                  <a:lnTo>
                    <a:pt x="87" y="17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0"/>
                  </a:lnTo>
                  <a:lnTo>
                    <a:pt x="109" y="20"/>
                  </a:lnTo>
                  <a:lnTo>
                    <a:pt x="109" y="3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0" name="Freeform 21"/>
            <p:cNvSpPr>
              <a:spLocks noEditPoints="1"/>
            </p:cNvSpPr>
            <p:nvPr/>
          </p:nvSpPr>
          <p:spPr bwMode="auto">
            <a:xfrm>
              <a:off x="361950" y="6208713"/>
              <a:ext cx="250825" cy="287338"/>
            </a:xfrm>
            <a:custGeom>
              <a:avLst/>
              <a:gdLst>
                <a:gd name="T0" fmla="*/ 7938 w 158"/>
                <a:gd name="T1" fmla="*/ 242888 h 181"/>
                <a:gd name="T2" fmla="*/ 23813 w 158"/>
                <a:gd name="T3" fmla="*/ 239713 h 181"/>
                <a:gd name="T4" fmla="*/ 14288 w 158"/>
                <a:gd name="T5" fmla="*/ 230188 h 181"/>
                <a:gd name="T6" fmla="*/ 1588 w 158"/>
                <a:gd name="T7" fmla="*/ 234950 h 181"/>
                <a:gd name="T8" fmla="*/ 23813 w 158"/>
                <a:gd name="T9" fmla="*/ 228600 h 181"/>
                <a:gd name="T10" fmla="*/ 19050 w 158"/>
                <a:gd name="T11" fmla="*/ 247650 h 181"/>
                <a:gd name="T12" fmla="*/ 12700 w 158"/>
                <a:gd name="T13" fmla="*/ 212725 h 181"/>
                <a:gd name="T14" fmla="*/ 19050 w 158"/>
                <a:gd name="T15" fmla="*/ 180975 h 181"/>
                <a:gd name="T16" fmla="*/ 3175 w 158"/>
                <a:gd name="T17" fmla="*/ 188913 h 181"/>
                <a:gd name="T18" fmla="*/ 17463 w 158"/>
                <a:gd name="T19" fmla="*/ 176213 h 181"/>
                <a:gd name="T20" fmla="*/ 3175 w 158"/>
                <a:gd name="T21" fmla="*/ 166688 h 181"/>
                <a:gd name="T22" fmla="*/ 11113 w 158"/>
                <a:gd name="T23" fmla="*/ 149225 h 181"/>
                <a:gd name="T24" fmla="*/ 14288 w 158"/>
                <a:gd name="T25" fmla="*/ 153988 h 181"/>
                <a:gd name="T26" fmla="*/ 25400 w 158"/>
                <a:gd name="T27" fmla="*/ 146050 h 181"/>
                <a:gd name="T28" fmla="*/ 31750 w 158"/>
                <a:gd name="T29" fmla="*/ 157163 h 181"/>
                <a:gd name="T30" fmla="*/ 26988 w 158"/>
                <a:gd name="T31" fmla="*/ 158750 h 181"/>
                <a:gd name="T32" fmla="*/ 28575 w 158"/>
                <a:gd name="T33" fmla="*/ 150813 h 181"/>
                <a:gd name="T34" fmla="*/ 19050 w 158"/>
                <a:gd name="T35" fmla="*/ 153988 h 181"/>
                <a:gd name="T36" fmla="*/ 9525 w 158"/>
                <a:gd name="T37" fmla="*/ 155575 h 181"/>
                <a:gd name="T38" fmla="*/ 9525 w 158"/>
                <a:gd name="T39" fmla="*/ 144463 h 181"/>
                <a:gd name="T40" fmla="*/ 30163 w 158"/>
                <a:gd name="T41" fmla="*/ 115888 h 181"/>
                <a:gd name="T42" fmla="*/ 20638 w 158"/>
                <a:gd name="T43" fmla="*/ 120650 h 181"/>
                <a:gd name="T44" fmla="*/ 31750 w 158"/>
                <a:gd name="T45" fmla="*/ 112713 h 181"/>
                <a:gd name="T46" fmla="*/ 34925 w 158"/>
                <a:gd name="T47" fmla="*/ 117475 h 181"/>
                <a:gd name="T48" fmla="*/ 33338 w 158"/>
                <a:gd name="T49" fmla="*/ 122238 h 181"/>
                <a:gd name="T50" fmla="*/ 57150 w 158"/>
                <a:gd name="T51" fmla="*/ 103188 h 181"/>
                <a:gd name="T52" fmla="*/ 50800 w 158"/>
                <a:gd name="T53" fmla="*/ 74613 h 181"/>
                <a:gd name="T54" fmla="*/ 57150 w 158"/>
                <a:gd name="T55" fmla="*/ 90488 h 181"/>
                <a:gd name="T56" fmla="*/ 68263 w 158"/>
                <a:gd name="T57" fmla="*/ 84138 h 181"/>
                <a:gd name="T58" fmla="*/ 69850 w 158"/>
                <a:gd name="T59" fmla="*/ 85725 h 181"/>
                <a:gd name="T60" fmla="*/ 49213 w 158"/>
                <a:gd name="T61" fmla="*/ 90488 h 181"/>
                <a:gd name="T62" fmla="*/ 50800 w 158"/>
                <a:gd name="T63" fmla="*/ 69850 h 181"/>
                <a:gd name="T64" fmla="*/ 80963 w 158"/>
                <a:gd name="T65" fmla="*/ 46038 h 181"/>
                <a:gd name="T66" fmla="*/ 74613 w 158"/>
                <a:gd name="T67" fmla="*/ 50800 h 181"/>
                <a:gd name="T68" fmla="*/ 79375 w 158"/>
                <a:gd name="T69" fmla="*/ 53975 h 181"/>
                <a:gd name="T70" fmla="*/ 92075 w 158"/>
                <a:gd name="T71" fmla="*/ 57150 h 181"/>
                <a:gd name="T72" fmla="*/ 87313 w 158"/>
                <a:gd name="T73" fmla="*/ 68263 h 181"/>
                <a:gd name="T74" fmla="*/ 85725 w 158"/>
                <a:gd name="T75" fmla="*/ 65088 h 181"/>
                <a:gd name="T76" fmla="*/ 88900 w 158"/>
                <a:gd name="T77" fmla="*/ 58738 h 181"/>
                <a:gd name="T78" fmla="*/ 77788 w 158"/>
                <a:gd name="T79" fmla="*/ 58738 h 181"/>
                <a:gd name="T80" fmla="*/ 71438 w 158"/>
                <a:gd name="T81" fmla="*/ 49213 h 181"/>
                <a:gd name="T82" fmla="*/ 79375 w 158"/>
                <a:gd name="T83" fmla="*/ 42863 h 181"/>
                <a:gd name="T84" fmla="*/ 128588 w 158"/>
                <a:gd name="T85" fmla="*/ 41275 h 181"/>
                <a:gd name="T86" fmla="*/ 139700 w 158"/>
                <a:gd name="T87" fmla="*/ 17463 h 181"/>
                <a:gd name="T88" fmla="*/ 134938 w 158"/>
                <a:gd name="T89" fmla="*/ 12700 h 181"/>
                <a:gd name="T90" fmla="*/ 142875 w 158"/>
                <a:gd name="T91" fmla="*/ 19050 h 181"/>
                <a:gd name="T92" fmla="*/ 142875 w 158"/>
                <a:gd name="T93" fmla="*/ 23813 h 181"/>
                <a:gd name="T94" fmla="*/ 136525 w 158"/>
                <a:gd name="T95" fmla="*/ 25400 h 181"/>
                <a:gd name="T96" fmla="*/ 188913 w 158"/>
                <a:gd name="T97" fmla="*/ 11113 h 181"/>
                <a:gd name="T98" fmla="*/ 188913 w 158"/>
                <a:gd name="T99" fmla="*/ 3175 h 181"/>
                <a:gd name="T100" fmla="*/ 193675 w 158"/>
                <a:gd name="T101" fmla="*/ 3175 h 181"/>
                <a:gd name="T102" fmla="*/ 190500 w 158"/>
                <a:gd name="T103" fmla="*/ 12700 h 181"/>
                <a:gd name="T104" fmla="*/ 190500 w 158"/>
                <a:gd name="T105" fmla="*/ 15875 h 181"/>
                <a:gd name="T106" fmla="*/ 214313 w 158"/>
                <a:gd name="T107" fmla="*/ 25400 h 181"/>
                <a:gd name="T108" fmla="*/ 206375 w 158"/>
                <a:gd name="T109" fmla="*/ 23813 h 181"/>
                <a:gd name="T110" fmla="*/ 207963 w 158"/>
                <a:gd name="T111" fmla="*/ 1588 h 181"/>
                <a:gd name="T112" fmla="*/ 225425 w 158"/>
                <a:gd name="T113" fmla="*/ 12700 h 181"/>
                <a:gd name="T114" fmla="*/ 212725 w 158"/>
                <a:gd name="T115" fmla="*/ 3175 h 181"/>
                <a:gd name="T116" fmla="*/ 207963 w 158"/>
                <a:gd name="T117" fmla="*/ 20638 h 181"/>
                <a:gd name="T118" fmla="*/ 220663 w 158"/>
                <a:gd name="T119" fmla="*/ 17463 h 181"/>
                <a:gd name="T120" fmla="*/ 236538 w 158"/>
                <a:gd name="T121" fmla="*/ 19050 h 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8" h="181">
                  <a:moveTo>
                    <a:pt x="10" y="181"/>
                  </a:moveTo>
                  <a:lnTo>
                    <a:pt x="9" y="179"/>
                  </a:lnTo>
                  <a:lnTo>
                    <a:pt x="22" y="173"/>
                  </a:lnTo>
                  <a:lnTo>
                    <a:pt x="20" y="168"/>
                  </a:lnTo>
                  <a:lnTo>
                    <a:pt x="21" y="167"/>
                  </a:lnTo>
                  <a:lnTo>
                    <a:pt x="25" y="175"/>
                  </a:lnTo>
                  <a:lnTo>
                    <a:pt x="10" y="181"/>
                  </a:lnTo>
                  <a:close/>
                  <a:moveTo>
                    <a:pt x="6" y="169"/>
                  </a:moveTo>
                  <a:lnTo>
                    <a:pt x="5" y="167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9" y="156"/>
                  </a:lnTo>
                  <a:lnTo>
                    <a:pt x="21" y="165"/>
                  </a:lnTo>
                  <a:lnTo>
                    <a:pt x="6" y="169"/>
                  </a:lnTo>
                  <a:close/>
                  <a:moveTo>
                    <a:pt x="3" y="151"/>
                  </a:moveTo>
                  <a:lnTo>
                    <a:pt x="3" y="151"/>
                  </a:lnTo>
                  <a:lnTo>
                    <a:pt x="3" y="152"/>
                  </a:lnTo>
                  <a:lnTo>
                    <a:pt x="4" y="152"/>
                  </a:lnTo>
                  <a:lnTo>
                    <a:pt x="4" y="153"/>
                  </a:lnTo>
                  <a:lnTo>
                    <a:pt x="5" y="153"/>
                  </a:lnTo>
                  <a:lnTo>
                    <a:pt x="5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8" y="155"/>
                  </a:lnTo>
                  <a:lnTo>
                    <a:pt x="9" y="155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2" y="154"/>
                  </a:lnTo>
                  <a:lnTo>
                    <a:pt x="13" y="154"/>
                  </a:lnTo>
                  <a:lnTo>
                    <a:pt x="13" y="153"/>
                  </a:lnTo>
                  <a:lnTo>
                    <a:pt x="14" y="153"/>
                  </a:lnTo>
                  <a:lnTo>
                    <a:pt x="15" y="152"/>
                  </a:lnTo>
                  <a:lnTo>
                    <a:pt x="15" y="151"/>
                  </a:lnTo>
                  <a:lnTo>
                    <a:pt x="16" y="151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6" y="148"/>
                  </a:lnTo>
                  <a:lnTo>
                    <a:pt x="15" y="147"/>
                  </a:lnTo>
                  <a:lnTo>
                    <a:pt x="15" y="146"/>
                  </a:lnTo>
                  <a:lnTo>
                    <a:pt x="14" y="146"/>
                  </a:lnTo>
                  <a:lnTo>
                    <a:pt x="13" y="145"/>
                  </a:lnTo>
                  <a:lnTo>
                    <a:pt x="12" y="145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9" y="145"/>
                  </a:lnTo>
                  <a:lnTo>
                    <a:pt x="8" y="145"/>
                  </a:lnTo>
                  <a:lnTo>
                    <a:pt x="7" y="145"/>
                  </a:lnTo>
                  <a:lnTo>
                    <a:pt x="6" y="146"/>
                  </a:lnTo>
                  <a:lnTo>
                    <a:pt x="5" y="146"/>
                  </a:lnTo>
                  <a:lnTo>
                    <a:pt x="5" y="147"/>
                  </a:lnTo>
                  <a:lnTo>
                    <a:pt x="4" y="147"/>
                  </a:lnTo>
                  <a:lnTo>
                    <a:pt x="4" y="148"/>
                  </a:lnTo>
                  <a:lnTo>
                    <a:pt x="3" y="148"/>
                  </a:lnTo>
                  <a:lnTo>
                    <a:pt x="3" y="149"/>
                  </a:lnTo>
                  <a:lnTo>
                    <a:pt x="3" y="150"/>
                  </a:lnTo>
                  <a:lnTo>
                    <a:pt x="3" y="151"/>
                  </a:lnTo>
                  <a:close/>
                  <a:moveTo>
                    <a:pt x="1" y="151"/>
                  </a:moveTo>
                  <a:lnTo>
                    <a:pt x="1" y="150"/>
                  </a:lnTo>
                  <a:lnTo>
                    <a:pt x="1" y="149"/>
                  </a:lnTo>
                  <a:lnTo>
                    <a:pt x="1" y="148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6" y="143"/>
                  </a:lnTo>
                  <a:lnTo>
                    <a:pt x="7" y="143"/>
                  </a:lnTo>
                  <a:lnTo>
                    <a:pt x="8" y="143"/>
                  </a:lnTo>
                  <a:lnTo>
                    <a:pt x="9" y="142"/>
                  </a:lnTo>
                  <a:lnTo>
                    <a:pt x="10" y="142"/>
                  </a:lnTo>
                  <a:lnTo>
                    <a:pt x="11" y="142"/>
                  </a:lnTo>
                  <a:lnTo>
                    <a:pt x="12" y="142"/>
                  </a:lnTo>
                  <a:lnTo>
                    <a:pt x="12" y="143"/>
                  </a:lnTo>
                  <a:lnTo>
                    <a:pt x="13" y="143"/>
                  </a:lnTo>
                  <a:lnTo>
                    <a:pt x="14" y="143"/>
                  </a:lnTo>
                  <a:lnTo>
                    <a:pt x="15" y="144"/>
                  </a:lnTo>
                  <a:lnTo>
                    <a:pt x="16" y="145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48"/>
                  </a:lnTo>
                  <a:lnTo>
                    <a:pt x="18" y="149"/>
                  </a:lnTo>
                  <a:lnTo>
                    <a:pt x="18" y="150"/>
                  </a:lnTo>
                  <a:lnTo>
                    <a:pt x="17" y="151"/>
                  </a:lnTo>
                  <a:lnTo>
                    <a:pt x="17" y="152"/>
                  </a:lnTo>
                  <a:lnTo>
                    <a:pt x="17" y="153"/>
                  </a:lnTo>
                  <a:lnTo>
                    <a:pt x="16" y="154"/>
                  </a:lnTo>
                  <a:lnTo>
                    <a:pt x="15" y="155"/>
                  </a:lnTo>
                  <a:lnTo>
                    <a:pt x="14" y="156"/>
                  </a:lnTo>
                  <a:lnTo>
                    <a:pt x="13" y="156"/>
                  </a:lnTo>
                  <a:lnTo>
                    <a:pt x="12" y="156"/>
                  </a:lnTo>
                  <a:lnTo>
                    <a:pt x="11" y="157"/>
                  </a:lnTo>
                  <a:lnTo>
                    <a:pt x="10" y="157"/>
                  </a:lnTo>
                  <a:lnTo>
                    <a:pt x="9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5" y="156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2" y="154"/>
                  </a:lnTo>
                  <a:lnTo>
                    <a:pt x="2" y="153"/>
                  </a:lnTo>
                  <a:lnTo>
                    <a:pt x="2" y="152"/>
                  </a:lnTo>
                  <a:lnTo>
                    <a:pt x="1" y="151"/>
                  </a:lnTo>
                  <a:close/>
                  <a:moveTo>
                    <a:pt x="0" y="141"/>
                  </a:moveTo>
                  <a:lnTo>
                    <a:pt x="0" y="138"/>
                  </a:lnTo>
                  <a:lnTo>
                    <a:pt x="8" y="134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9" y="132"/>
                  </a:lnTo>
                  <a:lnTo>
                    <a:pt x="16" y="132"/>
                  </a:lnTo>
                  <a:lnTo>
                    <a:pt x="16" y="134"/>
                  </a:lnTo>
                  <a:lnTo>
                    <a:pt x="9" y="135"/>
                  </a:lnTo>
                  <a:lnTo>
                    <a:pt x="0" y="141"/>
                  </a:lnTo>
                  <a:close/>
                  <a:moveTo>
                    <a:pt x="2" y="121"/>
                  </a:moveTo>
                  <a:lnTo>
                    <a:pt x="14" y="122"/>
                  </a:lnTo>
                  <a:lnTo>
                    <a:pt x="14" y="120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4" y="117"/>
                  </a:lnTo>
                  <a:lnTo>
                    <a:pt x="14" y="116"/>
                  </a:lnTo>
                  <a:lnTo>
                    <a:pt x="13" y="116"/>
                  </a:lnTo>
                  <a:lnTo>
                    <a:pt x="13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9" y="114"/>
                  </a:lnTo>
                  <a:lnTo>
                    <a:pt x="8" y="113"/>
                  </a:lnTo>
                  <a:lnTo>
                    <a:pt x="7" y="114"/>
                  </a:lnTo>
                  <a:lnTo>
                    <a:pt x="6" y="114"/>
                  </a:lnTo>
                  <a:lnTo>
                    <a:pt x="5" y="114"/>
                  </a:lnTo>
                  <a:lnTo>
                    <a:pt x="4" y="114"/>
                  </a:lnTo>
                  <a:lnTo>
                    <a:pt x="4" y="115"/>
                  </a:lnTo>
                  <a:lnTo>
                    <a:pt x="3" y="116"/>
                  </a:lnTo>
                  <a:lnTo>
                    <a:pt x="3" y="117"/>
                  </a:lnTo>
                  <a:lnTo>
                    <a:pt x="2" y="117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21"/>
                  </a:lnTo>
                  <a:close/>
                  <a:moveTo>
                    <a:pt x="0" y="123"/>
                  </a:moveTo>
                  <a:lnTo>
                    <a:pt x="0" y="119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6" y="111"/>
                  </a:lnTo>
                  <a:lnTo>
                    <a:pt x="7" y="111"/>
                  </a:lnTo>
                  <a:lnTo>
                    <a:pt x="8" y="111"/>
                  </a:lnTo>
                  <a:lnTo>
                    <a:pt x="9" y="111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3" y="112"/>
                  </a:lnTo>
                  <a:lnTo>
                    <a:pt x="13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6" y="120"/>
                  </a:lnTo>
                  <a:lnTo>
                    <a:pt x="16" y="121"/>
                  </a:lnTo>
                  <a:lnTo>
                    <a:pt x="16" y="124"/>
                  </a:lnTo>
                  <a:lnTo>
                    <a:pt x="0" y="123"/>
                  </a:lnTo>
                  <a:close/>
                  <a:moveTo>
                    <a:pt x="2" y="105"/>
                  </a:moveTo>
                  <a:lnTo>
                    <a:pt x="3" y="103"/>
                  </a:lnTo>
                  <a:lnTo>
                    <a:pt x="8" y="105"/>
                  </a:lnTo>
                  <a:lnTo>
                    <a:pt x="7" y="107"/>
                  </a:lnTo>
                  <a:lnTo>
                    <a:pt x="2" y="105"/>
                  </a:lnTo>
                  <a:close/>
                  <a:moveTo>
                    <a:pt x="7" y="90"/>
                  </a:moveTo>
                  <a:lnTo>
                    <a:pt x="8" y="91"/>
                  </a:lnTo>
                  <a:lnTo>
                    <a:pt x="8" y="92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9" y="97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4" y="92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9" y="93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20" y="96"/>
                  </a:lnTo>
                  <a:lnTo>
                    <a:pt x="20" y="97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0" y="100"/>
                  </a:lnTo>
                  <a:lnTo>
                    <a:pt x="19" y="101"/>
                  </a:lnTo>
                  <a:lnTo>
                    <a:pt x="19" y="102"/>
                  </a:lnTo>
                  <a:lnTo>
                    <a:pt x="17" y="101"/>
                  </a:lnTo>
                  <a:lnTo>
                    <a:pt x="17" y="100"/>
                  </a:lnTo>
                  <a:lnTo>
                    <a:pt x="18" y="100"/>
                  </a:lnTo>
                  <a:lnTo>
                    <a:pt x="18" y="99"/>
                  </a:lnTo>
                  <a:lnTo>
                    <a:pt x="18" y="98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7" y="95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3" y="97"/>
                  </a:lnTo>
                  <a:lnTo>
                    <a:pt x="12" y="97"/>
                  </a:lnTo>
                  <a:lnTo>
                    <a:pt x="12" y="98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0" y="99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7" y="99"/>
                  </a:lnTo>
                  <a:lnTo>
                    <a:pt x="6" y="98"/>
                  </a:lnTo>
                  <a:lnTo>
                    <a:pt x="5" y="97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2"/>
                  </a:lnTo>
                  <a:lnTo>
                    <a:pt x="6" y="92"/>
                  </a:lnTo>
                  <a:lnTo>
                    <a:pt x="6" y="91"/>
                  </a:lnTo>
                  <a:lnTo>
                    <a:pt x="6" y="90"/>
                  </a:lnTo>
                  <a:lnTo>
                    <a:pt x="7" y="90"/>
                  </a:lnTo>
                  <a:close/>
                  <a:moveTo>
                    <a:pt x="13" y="76"/>
                  </a:moveTo>
                  <a:lnTo>
                    <a:pt x="18" y="78"/>
                  </a:lnTo>
                  <a:lnTo>
                    <a:pt x="19" y="77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5" y="74"/>
                  </a:lnTo>
                  <a:lnTo>
                    <a:pt x="14" y="74"/>
                  </a:lnTo>
                  <a:lnTo>
                    <a:pt x="13" y="76"/>
                  </a:lnTo>
                  <a:close/>
                  <a:moveTo>
                    <a:pt x="11" y="77"/>
                  </a:moveTo>
                  <a:lnTo>
                    <a:pt x="13" y="73"/>
                  </a:lnTo>
                  <a:lnTo>
                    <a:pt x="13" y="72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9" y="71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30" y="74"/>
                  </a:lnTo>
                  <a:lnTo>
                    <a:pt x="29" y="77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21" y="77"/>
                  </a:lnTo>
                  <a:lnTo>
                    <a:pt x="20" y="78"/>
                  </a:lnTo>
                  <a:lnTo>
                    <a:pt x="20" y="79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11" y="77"/>
                  </a:lnTo>
                  <a:close/>
                  <a:moveTo>
                    <a:pt x="18" y="64"/>
                  </a:moveTo>
                  <a:lnTo>
                    <a:pt x="22" y="57"/>
                  </a:lnTo>
                  <a:lnTo>
                    <a:pt x="24" y="57"/>
                  </a:lnTo>
                  <a:lnTo>
                    <a:pt x="20" y="63"/>
                  </a:lnTo>
                  <a:lnTo>
                    <a:pt x="25" y="65"/>
                  </a:lnTo>
                  <a:lnTo>
                    <a:pt x="28" y="60"/>
                  </a:lnTo>
                  <a:lnTo>
                    <a:pt x="29" y="61"/>
                  </a:lnTo>
                  <a:lnTo>
                    <a:pt x="26" y="66"/>
                  </a:lnTo>
                  <a:lnTo>
                    <a:pt x="31" y="69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1" y="72"/>
                  </a:lnTo>
                  <a:lnTo>
                    <a:pt x="18" y="64"/>
                  </a:lnTo>
                  <a:close/>
                  <a:moveTo>
                    <a:pt x="34" y="42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4" y="45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1" y="53"/>
                  </a:lnTo>
                  <a:lnTo>
                    <a:pt x="32" y="54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3"/>
                  </a:lnTo>
                  <a:lnTo>
                    <a:pt x="43" y="53"/>
                  </a:lnTo>
                  <a:lnTo>
                    <a:pt x="43" y="52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0"/>
                  </a:lnTo>
                  <a:lnTo>
                    <a:pt x="39" y="46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5" y="53"/>
                  </a:lnTo>
                  <a:lnTo>
                    <a:pt x="44" y="53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0" y="58"/>
                  </a:lnTo>
                  <a:lnTo>
                    <a:pt x="39" y="59"/>
                  </a:lnTo>
                  <a:lnTo>
                    <a:pt x="38" y="59"/>
                  </a:lnTo>
                  <a:lnTo>
                    <a:pt x="37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1" y="57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9" y="52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9" y="50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4" y="42"/>
                  </a:lnTo>
                  <a:close/>
                  <a:moveTo>
                    <a:pt x="38" y="38"/>
                  </a:moveTo>
                  <a:lnTo>
                    <a:pt x="39" y="36"/>
                  </a:lnTo>
                  <a:lnTo>
                    <a:pt x="51" y="47"/>
                  </a:lnTo>
                  <a:lnTo>
                    <a:pt x="49" y="49"/>
                  </a:lnTo>
                  <a:lnTo>
                    <a:pt x="38" y="38"/>
                  </a:lnTo>
                  <a:close/>
                  <a:moveTo>
                    <a:pt x="50" y="27"/>
                  </a:moveTo>
                  <a:lnTo>
                    <a:pt x="51" y="29"/>
                  </a:lnTo>
                  <a:lnTo>
                    <a:pt x="50" y="29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9" y="34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2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5" y="34"/>
                  </a:lnTo>
                  <a:lnTo>
                    <a:pt x="56" y="34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6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6" y="42"/>
                  </a:lnTo>
                  <a:lnTo>
                    <a:pt x="56" y="43"/>
                  </a:lnTo>
                  <a:lnTo>
                    <a:pt x="55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3" y="44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5" y="41"/>
                  </a:lnTo>
                  <a:lnTo>
                    <a:pt x="56" y="40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7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4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6" y="30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50" y="27"/>
                  </a:lnTo>
                  <a:close/>
                  <a:moveTo>
                    <a:pt x="53" y="25"/>
                  </a:moveTo>
                  <a:lnTo>
                    <a:pt x="62" y="18"/>
                  </a:lnTo>
                  <a:lnTo>
                    <a:pt x="63" y="20"/>
                  </a:lnTo>
                  <a:lnTo>
                    <a:pt x="60" y="22"/>
                  </a:lnTo>
                  <a:lnTo>
                    <a:pt x="67" y="34"/>
                  </a:lnTo>
                  <a:lnTo>
                    <a:pt x="66" y="35"/>
                  </a:lnTo>
                  <a:lnTo>
                    <a:pt x="58" y="24"/>
                  </a:lnTo>
                  <a:lnTo>
                    <a:pt x="54" y="26"/>
                  </a:lnTo>
                  <a:lnTo>
                    <a:pt x="53" y="25"/>
                  </a:lnTo>
                  <a:close/>
                  <a:moveTo>
                    <a:pt x="66" y="16"/>
                  </a:moveTo>
                  <a:lnTo>
                    <a:pt x="74" y="12"/>
                  </a:lnTo>
                  <a:lnTo>
                    <a:pt x="74" y="14"/>
                  </a:lnTo>
                  <a:lnTo>
                    <a:pt x="69" y="17"/>
                  </a:lnTo>
                  <a:lnTo>
                    <a:pt x="71" y="21"/>
                  </a:lnTo>
                  <a:lnTo>
                    <a:pt x="77" y="18"/>
                  </a:lnTo>
                  <a:lnTo>
                    <a:pt x="77" y="20"/>
                  </a:lnTo>
                  <a:lnTo>
                    <a:pt x="72" y="23"/>
                  </a:lnTo>
                  <a:lnTo>
                    <a:pt x="75" y="28"/>
                  </a:lnTo>
                  <a:lnTo>
                    <a:pt x="80" y="24"/>
                  </a:lnTo>
                  <a:lnTo>
                    <a:pt x="81" y="26"/>
                  </a:lnTo>
                  <a:lnTo>
                    <a:pt x="74" y="30"/>
                  </a:lnTo>
                  <a:lnTo>
                    <a:pt x="66" y="16"/>
                  </a:lnTo>
                  <a:close/>
                  <a:moveTo>
                    <a:pt x="82" y="10"/>
                  </a:moveTo>
                  <a:lnTo>
                    <a:pt x="84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8" y="11"/>
                  </a:lnTo>
                  <a:lnTo>
                    <a:pt x="87" y="10"/>
                  </a:lnTo>
                  <a:lnTo>
                    <a:pt x="86" y="9"/>
                  </a:lnTo>
                  <a:lnTo>
                    <a:pt x="85" y="9"/>
                  </a:lnTo>
                  <a:lnTo>
                    <a:pt x="84" y="10"/>
                  </a:lnTo>
                  <a:lnTo>
                    <a:pt x="83" y="10"/>
                  </a:lnTo>
                  <a:lnTo>
                    <a:pt x="82" y="10"/>
                  </a:lnTo>
                  <a:close/>
                  <a:moveTo>
                    <a:pt x="79" y="10"/>
                  </a:moveTo>
                  <a:lnTo>
                    <a:pt x="83" y="8"/>
                  </a:lnTo>
                  <a:lnTo>
                    <a:pt x="84" y="8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1" y="16"/>
                  </a:lnTo>
                  <a:lnTo>
                    <a:pt x="95" y="21"/>
                  </a:lnTo>
                  <a:lnTo>
                    <a:pt x="92" y="21"/>
                  </a:lnTo>
                  <a:lnTo>
                    <a:pt x="89" y="17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4" y="17"/>
                  </a:lnTo>
                  <a:lnTo>
                    <a:pt x="87" y="24"/>
                  </a:lnTo>
                  <a:lnTo>
                    <a:pt x="85" y="24"/>
                  </a:lnTo>
                  <a:lnTo>
                    <a:pt x="79" y="10"/>
                  </a:lnTo>
                  <a:close/>
                  <a:moveTo>
                    <a:pt x="100" y="3"/>
                  </a:moveTo>
                  <a:lnTo>
                    <a:pt x="102" y="3"/>
                  </a:lnTo>
                  <a:lnTo>
                    <a:pt x="105" y="16"/>
                  </a:lnTo>
                  <a:lnTo>
                    <a:pt x="111" y="15"/>
                  </a:lnTo>
                  <a:lnTo>
                    <a:pt x="112" y="17"/>
                  </a:lnTo>
                  <a:lnTo>
                    <a:pt x="103" y="18"/>
                  </a:lnTo>
                  <a:lnTo>
                    <a:pt x="100" y="3"/>
                  </a:lnTo>
                  <a:close/>
                  <a:moveTo>
                    <a:pt x="115" y="2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8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0" y="7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0" y="4"/>
                  </a:lnTo>
                  <a:lnTo>
                    <a:pt x="120" y="3"/>
                  </a:lnTo>
                  <a:lnTo>
                    <a:pt x="119" y="3"/>
                  </a:lnTo>
                  <a:lnTo>
                    <a:pt x="119" y="2"/>
                  </a:lnTo>
                  <a:lnTo>
                    <a:pt x="118" y="2"/>
                  </a:lnTo>
                  <a:lnTo>
                    <a:pt x="117" y="2"/>
                  </a:lnTo>
                  <a:lnTo>
                    <a:pt x="115" y="2"/>
                  </a:lnTo>
                  <a:close/>
                  <a:moveTo>
                    <a:pt x="113" y="1"/>
                  </a:moveTo>
                  <a:lnTo>
                    <a:pt x="117" y="1"/>
                  </a:lnTo>
                  <a:lnTo>
                    <a:pt x="118" y="1"/>
                  </a:lnTo>
                  <a:lnTo>
                    <a:pt x="119" y="1"/>
                  </a:lnTo>
                  <a:lnTo>
                    <a:pt x="120" y="1"/>
                  </a:lnTo>
                  <a:lnTo>
                    <a:pt x="121" y="1"/>
                  </a:lnTo>
                  <a:lnTo>
                    <a:pt x="122" y="2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7"/>
                  </a:lnTo>
                  <a:lnTo>
                    <a:pt x="121" y="7"/>
                  </a:lnTo>
                  <a:lnTo>
                    <a:pt x="121" y="8"/>
                  </a:lnTo>
                  <a:lnTo>
                    <a:pt x="120" y="8"/>
                  </a:lnTo>
                  <a:lnTo>
                    <a:pt x="120" y="9"/>
                  </a:lnTo>
                  <a:lnTo>
                    <a:pt x="121" y="9"/>
                  </a:lnTo>
                  <a:lnTo>
                    <a:pt x="121" y="10"/>
                  </a:lnTo>
                  <a:lnTo>
                    <a:pt x="122" y="10"/>
                  </a:lnTo>
                  <a:lnTo>
                    <a:pt x="125" y="16"/>
                  </a:lnTo>
                  <a:lnTo>
                    <a:pt x="122" y="16"/>
                  </a:lnTo>
                  <a:lnTo>
                    <a:pt x="120" y="11"/>
                  </a:lnTo>
                  <a:lnTo>
                    <a:pt x="120" y="10"/>
                  </a:lnTo>
                  <a:lnTo>
                    <a:pt x="119" y="10"/>
                  </a:lnTo>
                  <a:lnTo>
                    <a:pt x="118" y="10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6" y="10"/>
                  </a:lnTo>
                  <a:lnTo>
                    <a:pt x="116" y="16"/>
                  </a:lnTo>
                  <a:lnTo>
                    <a:pt x="114" y="17"/>
                  </a:lnTo>
                  <a:lnTo>
                    <a:pt x="113" y="1"/>
                  </a:lnTo>
                  <a:close/>
                  <a:moveTo>
                    <a:pt x="137" y="16"/>
                  </a:moveTo>
                  <a:lnTo>
                    <a:pt x="140" y="20"/>
                  </a:lnTo>
                  <a:lnTo>
                    <a:pt x="137" y="20"/>
                  </a:lnTo>
                  <a:lnTo>
                    <a:pt x="135" y="16"/>
                  </a:lnTo>
                  <a:lnTo>
                    <a:pt x="134" y="16"/>
                  </a:lnTo>
                  <a:lnTo>
                    <a:pt x="133" y="16"/>
                  </a:lnTo>
                  <a:lnTo>
                    <a:pt x="132" y="16"/>
                  </a:lnTo>
                  <a:lnTo>
                    <a:pt x="131" y="16"/>
                  </a:lnTo>
                  <a:lnTo>
                    <a:pt x="130" y="15"/>
                  </a:lnTo>
                  <a:lnTo>
                    <a:pt x="129" y="14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28" y="11"/>
                  </a:lnTo>
                  <a:lnTo>
                    <a:pt x="128" y="10"/>
                  </a:lnTo>
                  <a:lnTo>
                    <a:pt x="127" y="10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6"/>
                  </a:lnTo>
                  <a:lnTo>
                    <a:pt x="128" y="5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3"/>
                  </a:lnTo>
                  <a:lnTo>
                    <a:pt x="129" y="2"/>
                  </a:lnTo>
                  <a:lnTo>
                    <a:pt x="130" y="2"/>
                  </a:lnTo>
                  <a:lnTo>
                    <a:pt x="130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2" y="7"/>
                  </a:lnTo>
                  <a:lnTo>
                    <a:pt x="142" y="8"/>
                  </a:lnTo>
                  <a:lnTo>
                    <a:pt x="142" y="9"/>
                  </a:lnTo>
                  <a:lnTo>
                    <a:pt x="142" y="10"/>
                  </a:lnTo>
                  <a:lnTo>
                    <a:pt x="141" y="11"/>
                  </a:lnTo>
                  <a:lnTo>
                    <a:pt x="141" y="12"/>
                  </a:lnTo>
                  <a:lnTo>
                    <a:pt x="141" y="13"/>
                  </a:lnTo>
                  <a:lnTo>
                    <a:pt x="140" y="14"/>
                  </a:lnTo>
                  <a:lnTo>
                    <a:pt x="139" y="15"/>
                  </a:lnTo>
                  <a:lnTo>
                    <a:pt x="138" y="15"/>
                  </a:lnTo>
                  <a:lnTo>
                    <a:pt x="138" y="16"/>
                  </a:lnTo>
                  <a:lnTo>
                    <a:pt x="137" y="16"/>
                  </a:lnTo>
                  <a:close/>
                  <a:moveTo>
                    <a:pt x="135" y="2"/>
                  </a:move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2" y="3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30" y="7"/>
                  </a:lnTo>
                  <a:lnTo>
                    <a:pt x="130" y="8"/>
                  </a:lnTo>
                  <a:lnTo>
                    <a:pt x="130" y="9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2"/>
                  </a:lnTo>
                  <a:lnTo>
                    <a:pt x="131" y="13"/>
                  </a:lnTo>
                  <a:lnTo>
                    <a:pt x="132" y="14"/>
                  </a:lnTo>
                  <a:lnTo>
                    <a:pt x="133" y="14"/>
                  </a:lnTo>
                  <a:lnTo>
                    <a:pt x="134" y="15"/>
                  </a:lnTo>
                  <a:lnTo>
                    <a:pt x="135" y="15"/>
                  </a:lnTo>
                  <a:lnTo>
                    <a:pt x="136" y="15"/>
                  </a:lnTo>
                  <a:lnTo>
                    <a:pt x="136" y="14"/>
                  </a:lnTo>
                  <a:lnTo>
                    <a:pt x="137" y="14"/>
                  </a:lnTo>
                  <a:lnTo>
                    <a:pt x="138" y="13"/>
                  </a:lnTo>
                  <a:lnTo>
                    <a:pt x="138" y="12"/>
                  </a:lnTo>
                  <a:lnTo>
                    <a:pt x="139" y="12"/>
                  </a:lnTo>
                  <a:lnTo>
                    <a:pt x="139" y="11"/>
                  </a:lnTo>
                  <a:lnTo>
                    <a:pt x="139" y="10"/>
                  </a:lnTo>
                  <a:lnTo>
                    <a:pt x="139" y="9"/>
                  </a:lnTo>
                  <a:lnTo>
                    <a:pt x="139" y="8"/>
                  </a:lnTo>
                  <a:lnTo>
                    <a:pt x="139" y="7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9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7" y="3"/>
                  </a:lnTo>
                  <a:lnTo>
                    <a:pt x="137" y="2"/>
                  </a:lnTo>
                  <a:lnTo>
                    <a:pt x="136" y="2"/>
                  </a:lnTo>
                  <a:lnTo>
                    <a:pt x="135" y="2"/>
                  </a:lnTo>
                  <a:close/>
                  <a:moveTo>
                    <a:pt x="154" y="5"/>
                  </a:moveTo>
                  <a:lnTo>
                    <a:pt x="149" y="12"/>
                  </a:lnTo>
                  <a:lnTo>
                    <a:pt x="155" y="14"/>
                  </a:lnTo>
                  <a:lnTo>
                    <a:pt x="154" y="5"/>
                  </a:lnTo>
                  <a:close/>
                  <a:moveTo>
                    <a:pt x="153" y="3"/>
                  </a:moveTo>
                  <a:lnTo>
                    <a:pt x="155" y="3"/>
                  </a:lnTo>
                  <a:lnTo>
                    <a:pt x="158" y="20"/>
                  </a:lnTo>
                  <a:lnTo>
                    <a:pt x="155" y="20"/>
                  </a:lnTo>
                  <a:lnTo>
                    <a:pt x="155" y="15"/>
                  </a:lnTo>
                  <a:lnTo>
                    <a:pt x="147" y="14"/>
                  </a:lnTo>
                  <a:lnTo>
                    <a:pt x="145" y="17"/>
                  </a:lnTo>
                  <a:lnTo>
                    <a:pt x="143" y="17"/>
                  </a:lnTo>
                  <a:lnTo>
                    <a:pt x="153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1" name="Freeform 22"/>
            <p:cNvSpPr>
              <a:spLocks/>
            </p:cNvSpPr>
            <p:nvPr/>
          </p:nvSpPr>
          <p:spPr bwMode="auto">
            <a:xfrm>
              <a:off x="511175" y="6224588"/>
              <a:ext cx="6350" cy="6350"/>
            </a:xfrm>
            <a:custGeom>
              <a:avLst/>
              <a:gdLst>
                <a:gd name="T0" fmla="*/ 0 w 4"/>
                <a:gd name="T1" fmla="*/ 1588 h 4"/>
                <a:gd name="T2" fmla="*/ 4763 w 4"/>
                <a:gd name="T3" fmla="*/ 0 h 4"/>
                <a:gd name="T4" fmla="*/ 6350 w 4"/>
                <a:gd name="T5" fmla="*/ 4763 h 4"/>
                <a:gd name="T6" fmla="*/ 1588 w 4"/>
                <a:gd name="T7" fmla="*/ 6350 h 4"/>
                <a:gd name="T8" fmla="*/ 0 w 4"/>
                <a:gd name="T9" fmla="*/ 158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3" y="0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2" name="Freeform 23"/>
            <p:cNvSpPr>
              <a:spLocks/>
            </p:cNvSpPr>
            <p:nvPr/>
          </p:nvSpPr>
          <p:spPr bwMode="auto">
            <a:xfrm>
              <a:off x="0" y="6142038"/>
              <a:ext cx="9158288" cy="30163"/>
            </a:xfrm>
            <a:custGeom>
              <a:avLst/>
              <a:gdLst>
                <a:gd name="T0" fmla="*/ 0 w 5769"/>
                <a:gd name="T1" fmla="*/ 0 h 19"/>
                <a:gd name="T2" fmla="*/ 9126538 w 5769"/>
                <a:gd name="T3" fmla="*/ 0 h 19"/>
                <a:gd name="T4" fmla="*/ 9158288 w 5769"/>
                <a:gd name="T5" fmla="*/ 30163 h 19"/>
                <a:gd name="T6" fmla="*/ 0 w 5769"/>
                <a:gd name="T7" fmla="*/ 30163 h 19"/>
                <a:gd name="T8" fmla="*/ 0 w 57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9" h="19">
                  <a:moveTo>
                    <a:pt x="0" y="0"/>
                  </a:moveTo>
                  <a:lnTo>
                    <a:pt x="5749" y="0"/>
                  </a:lnTo>
                  <a:lnTo>
                    <a:pt x="5769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3" name="Freeform 24"/>
            <p:cNvSpPr>
              <a:spLocks/>
            </p:cNvSpPr>
            <p:nvPr/>
          </p:nvSpPr>
          <p:spPr bwMode="auto">
            <a:xfrm>
              <a:off x="9731375" y="6694488"/>
              <a:ext cx="1238250" cy="28575"/>
            </a:xfrm>
            <a:custGeom>
              <a:avLst/>
              <a:gdLst>
                <a:gd name="T0" fmla="*/ 1238250 w 780"/>
                <a:gd name="T1" fmla="*/ 0 h 18"/>
                <a:gd name="T2" fmla="*/ 33338 w 780"/>
                <a:gd name="T3" fmla="*/ 0 h 18"/>
                <a:gd name="T4" fmla="*/ 0 w 780"/>
                <a:gd name="T5" fmla="*/ 28575 h 18"/>
                <a:gd name="T6" fmla="*/ 1238250 w 780"/>
                <a:gd name="T7" fmla="*/ 28575 h 18"/>
                <a:gd name="T8" fmla="*/ 1238250 w 78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0" h="18">
                  <a:moveTo>
                    <a:pt x="780" y="0"/>
                  </a:moveTo>
                  <a:lnTo>
                    <a:pt x="21" y="0"/>
                  </a:lnTo>
                  <a:lnTo>
                    <a:pt x="0" y="18"/>
                  </a:lnTo>
                  <a:lnTo>
                    <a:pt x="780" y="1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4" name="Freeform 25"/>
            <p:cNvSpPr>
              <a:spLocks noEditPoints="1"/>
            </p:cNvSpPr>
            <p:nvPr/>
          </p:nvSpPr>
          <p:spPr bwMode="auto">
            <a:xfrm>
              <a:off x="9353550" y="6142038"/>
              <a:ext cx="563563" cy="379413"/>
            </a:xfrm>
            <a:custGeom>
              <a:avLst/>
              <a:gdLst>
                <a:gd name="T0" fmla="*/ 563563 w 355"/>
                <a:gd name="T1" fmla="*/ 174625 h 239"/>
                <a:gd name="T2" fmla="*/ 452438 w 355"/>
                <a:gd name="T3" fmla="*/ 112713 h 239"/>
                <a:gd name="T4" fmla="*/ 388938 w 355"/>
                <a:gd name="T5" fmla="*/ 174625 h 239"/>
                <a:gd name="T6" fmla="*/ 414338 w 355"/>
                <a:gd name="T7" fmla="*/ 123825 h 239"/>
                <a:gd name="T8" fmla="*/ 347663 w 355"/>
                <a:gd name="T9" fmla="*/ 174625 h 239"/>
                <a:gd name="T10" fmla="*/ 347663 w 355"/>
                <a:gd name="T11" fmla="*/ 0 h 239"/>
                <a:gd name="T12" fmla="*/ 347663 w 355"/>
                <a:gd name="T13" fmla="*/ 19050 h 239"/>
                <a:gd name="T14" fmla="*/ 236538 w 355"/>
                <a:gd name="T15" fmla="*/ 144463 h 239"/>
                <a:gd name="T16" fmla="*/ 214313 w 355"/>
                <a:gd name="T17" fmla="*/ 133350 h 239"/>
                <a:gd name="T18" fmla="*/ 203200 w 355"/>
                <a:gd name="T19" fmla="*/ 111125 h 239"/>
                <a:gd name="T20" fmla="*/ 173038 w 355"/>
                <a:gd name="T21" fmla="*/ 0 h 239"/>
                <a:gd name="T22" fmla="*/ 179388 w 355"/>
                <a:gd name="T23" fmla="*/ 130175 h 239"/>
                <a:gd name="T24" fmla="*/ 204788 w 355"/>
                <a:gd name="T25" fmla="*/ 163513 h 239"/>
                <a:gd name="T26" fmla="*/ 246063 w 355"/>
                <a:gd name="T27" fmla="*/ 174625 h 239"/>
                <a:gd name="T28" fmla="*/ 287338 w 355"/>
                <a:gd name="T29" fmla="*/ 163513 h 239"/>
                <a:gd name="T30" fmla="*/ 312738 w 355"/>
                <a:gd name="T31" fmla="*/ 130175 h 239"/>
                <a:gd name="T32" fmla="*/ 319088 w 355"/>
                <a:gd name="T33" fmla="*/ 36513 h 239"/>
                <a:gd name="T34" fmla="*/ 288925 w 355"/>
                <a:gd name="T35" fmla="*/ 111125 h 239"/>
                <a:gd name="T36" fmla="*/ 276225 w 355"/>
                <a:gd name="T37" fmla="*/ 133350 h 239"/>
                <a:gd name="T38" fmla="*/ 254000 w 355"/>
                <a:gd name="T39" fmla="*/ 144463 h 239"/>
                <a:gd name="T40" fmla="*/ 115888 w 355"/>
                <a:gd name="T41" fmla="*/ 104775 h 239"/>
                <a:gd name="T42" fmla="*/ 144463 w 355"/>
                <a:gd name="T43" fmla="*/ 174625 h 239"/>
                <a:gd name="T44" fmla="*/ 144463 w 355"/>
                <a:gd name="T45" fmla="*/ 0 h 239"/>
                <a:gd name="T46" fmla="*/ 0 w 355"/>
                <a:gd name="T47" fmla="*/ 174625 h 239"/>
                <a:gd name="T48" fmla="*/ 28575 w 355"/>
                <a:gd name="T49" fmla="*/ 174625 h 239"/>
                <a:gd name="T50" fmla="*/ 31750 w 355"/>
                <a:gd name="T51" fmla="*/ 233363 h 239"/>
                <a:gd name="T52" fmla="*/ 98425 w 355"/>
                <a:gd name="T53" fmla="*/ 236538 h 239"/>
                <a:gd name="T54" fmla="*/ 111125 w 355"/>
                <a:gd name="T55" fmla="*/ 246063 h 239"/>
                <a:gd name="T56" fmla="*/ 115888 w 355"/>
                <a:gd name="T57" fmla="*/ 263525 h 239"/>
                <a:gd name="T58" fmla="*/ 111125 w 355"/>
                <a:gd name="T59" fmla="*/ 279400 h 239"/>
                <a:gd name="T60" fmla="*/ 98425 w 355"/>
                <a:gd name="T61" fmla="*/ 288925 h 239"/>
                <a:gd name="T62" fmla="*/ 0 w 355"/>
                <a:gd name="T63" fmla="*/ 292100 h 239"/>
                <a:gd name="T64" fmla="*/ 28575 w 355"/>
                <a:gd name="T65" fmla="*/ 320675 h 239"/>
                <a:gd name="T66" fmla="*/ 109538 w 355"/>
                <a:gd name="T67" fmla="*/ 315913 h 239"/>
                <a:gd name="T68" fmla="*/ 134938 w 355"/>
                <a:gd name="T69" fmla="*/ 295275 h 239"/>
                <a:gd name="T70" fmla="*/ 144463 w 355"/>
                <a:gd name="T71" fmla="*/ 263525 h 239"/>
                <a:gd name="T72" fmla="*/ 134938 w 355"/>
                <a:gd name="T73" fmla="*/ 230188 h 239"/>
                <a:gd name="T74" fmla="*/ 109538 w 355"/>
                <a:gd name="T75" fmla="*/ 209550 h 239"/>
                <a:gd name="T76" fmla="*/ 461963 w 355"/>
                <a:gd name="T77" fmla="*/ 233363 h 239"/>
                <a:gd name="T78" fmla="*/ 490538 w 355"/>
                <a:gd name="T79" fmla="*/ 379413 h 239"/>
                <a:gd name="T80" fmla="*/ 563563 w 355"/>
                <a:gd name="T81" fmla="*/ 204788 h 239"/>
                <a:gd name="T82" fmla="*/ 461963 w 355"/>
                <a:gd name="T83" fmla="*/ 233363 h 239"/>
                <a:gd name="T84" fmla="*/ 173038 w 355"/>
                <a:gd name="T85" fmla="*/ 292100 h 239"/>
                <a:gd name="T86" fmla="*/ 173038 w 355"/>
                <a:gd name="T87" fmla="*/ 244475 h 239"/>
                <a:gd name="T88" fmla="*/ 347663 w 355"/>
                <a:gd name="T89" fmla="*/ 379413 h 239"/>
                <a:gd name="T90" fmla="*/ 274638 w 355"/>
                <a:gd name="T91" fmla="*/ 296863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55" h="239">
                  <a:moveTo>
                    <a:pt x="300" y="41"/>
                  </a:moveTo>
                  <a:lnTo>
                    <a:pt x="334" y="110"/>
                  </a:lnTo>
                  <a:lnTo>
                    <a:pt x="355" y="110"/>
                  </a:lnTo>
                  <a:lnTo>
                    <a:pt x="300" y="0"/>
                  </a:lnTo>
                  <a:lnTo>
                    <a:pt x="271" y="59"/>
                  </a:lnTo>
                  <a:lnTo>
                    <a:pt x="285" y="71"/>
                  </a:lnTo>
                  <a:lnTo>
                    <a:pt x="300" y="41"/>
                  </a:lnTo>
                  <a:close/>
                  <a:moveTo>
                    <a:pt x="261" y="78"/>
                  </a:moveTo>
                  <a:lnTo>
                    <a:pt x="245" y="110"/>
                  </a:lnTo>
                  <a:lnTo>
                    <a:pt x="265" y="110"/>
                  </a:lnTo>
                  <a:lnTo>
                    <a:pt x="275" y="90"/>
                  </a:lnTo>
                  <a:lnTo>
                    <a:pt x="261" y="78"/>
                  </a:lnTo>
                  <a:close/>
                  <a:moveTo>
                    <a:pt x="237" y="56"/>
                  </a:moveTo>
                  <a:lnTo>
                    <a:pt x="219" y="40"/>
                  </a:lnTo>
                  <a:lnTo>
                    <a:pt x="219" y="110"/>
                  </a:lnTo>
                  <a:lnTo>
                    <a:pt x="237" y="110"/>
                  </a:lnTo>
                  <a:lnTo>
                    <a:pt x="237" y="56"/>
                  </a:lnTo>
                  <a:close/>
                  <a:moveTo>
                    <a:pt x="219" y="0"/>
                  </a:moveTo>
                  <a:lnTo>
                    <a:pt x="237" y="0"/>
                  </a:lnTo>
                  <a:lnTo>
                    <a:pt x="237" y="28"/>
                  </a:lnTo>
                  <a:lnTo>
                    <a:pt x="219" y="12"/>
                  </a:lnTo>
                  <a:lnTo>
                    <a:pt x="219" y="0"/>
                  </a:lnTo>
                  <a:close/>
                  <a:moveTo>
                    <a:pt x="155" y="92"/>
                  </a:moveTo>
                  <a:lnTo>
                    <a:pt x="149" y="91"/>
                  </a:lnTo>
                  <a:lnTo>
                    <a:pt x="144" y="90"/>
                  </a:lnTo>
                  <a:lnTo>
                    <a:pt x="139" y="87"/>
                  </a:lnTo>
                  <a:lnTo>
                    <a:pt x="135" y="84"/>
                  </a:lnTo>
                  <a:lnTo>
                    <a:pt x="132" y="80"/>
                  </a:lnTo>
                  <a:lnTo>
                    <a:pt x="130" y="75"/>
                  </a:lnTo>
                  <a:lnTo>
                    <a:pt x="128" y="70"/>
                  </a:lnTo>
                  <a:lnTo>
                    <a:pt x="127" y="65"/>
                  </a:lnTo>
                  <a:lnTo>
                    <a:pt x="127" y="0"/>
                  </a:lnTo>
                  <a:lnTo>
                    <a:pt x="109" y="0"/>
                  </a:lnTo>
                  <a:lnTo>
                    <a:pt x="109" y="65"/>
                  </a:lnTo>
                  <a:lnTo>
                    <a:pt x="110" y="74"/>
                  </a:lnTo>
                  <a:lnTo>
                    <a:pt x="113" y="82"/>
                  </a:lnTo>
                  <a:lnTo>
                    <a:pt x="117" y="90"/>
                  </a:lnTo>
                  <a:lnTo>
                    <a:pt x="122" y="97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6" y="109"/>
                  </a:lnTo>
                  <a:lnTo>
                    <a:pt x="155" y="110"/>
                  </a:lnTo>
                  <a:lnTo>
                    <a:pt x="164" y="109"/>
                  </a:lnTo>
                  <a:lnTo>
                    <a:pt x="173" y="107"/>
                  </a:lnTo>
                  <a:lnTo>
                    <a:pt x="181" y="103"/>
                  </a:lnTo>
                  <a:lnTo>
                    <a:pt x="187" y="97"/>
                  </a:lnTo>
                  <a:lnTo>
                    <a:pt x="193" y="90"/>
                  </a:lnTo>
                  <a:lnTo>
                    <a:pt x="197" y="82"/>
                  </a:lnTo>
                  <a:lnTo>
                    <a:pt x="200" y="74"/>
                  </a:lnTo>
                  <a:lnTo>
                    <a:pt x="201" y="65"/>
                  </a:lnTo>
                  <a:lnTo>
                    <a:pt x="201" y="23"/>
                  </a:lnTo>
                  <a:lnTo>
                    <a:pt x="182" y="7"/>
                  </a:lnTo>
                  <a:lnTo>
                    <a:pt x="182" y="65"/>
                  </a:lnTo>
                  <a:lnTo>
                    <a:pt x="182" y="70"/>
                  </a:lnTo>
                  <a:lnTo>
                    <a:pt x="180" y="75"/>
                  </a:lnTo>
                  <a:lnTo>
                    <a:pt x="178" y="80"/>
                  </a:lnTo>
                  <a:lnTo>
                    <a:pt x="174" y="84"/>
                  </a:lnTo>
                  <a:lnTo>
                    <a:pt x="170" y="87"/>
                  </a:lnTo>
                  <a:lnTo>
                    <a:pt x="165" y="90"/>
                  </a:lnTo>
                  <a:lnTo>
                    <a:pt x="160" y="91"/>
                  </a:lnTo>
                  <a:lnTo>
                    <a:pt x="155" y="92"/>
                  </a:lnTo>
                  <a:close/>
                  <a:moveTo>
                    <a:pt x="73" y="0"/>
                  </a:moveTo>
                  <a:lnTo>
                    <a:pt x="73" y="66"/>
                  </a:lnTo>
                  <a:lnTo>
                    <a:pt x="0" y="0"/>
                  </a:lnTo>
                  <a:lnTo>
                    <a:pt x="0" y="28"/>
                  </a:lnTo>
                  <a:lnTo>
                    <a:pt x="91" y="110"/>
                  </a:lnTo>
                  <a:lnTo>
                    <a:pt x="91" y="0"/>
                  </a:lnTo>
                  <a:lnTo>
                    <a:pt x="73" y="0"/>
                  </a:lnTo>
                  <a:close/>
                  <a:moveTo>
                    <a:pt x="18" y="110"/>
                  </a:moveTo>
                  <a:lnTo>
                    <a:pt x="0" y="110"/>
                  </a:lnTo>
                  <a:lnTo>
                    <a:pt x="0" y="56"/>
                  </a:lnTo>
                  <a:lnTo>
                    <a:pt x="18" y="72"/>
                  </a:lnTo>
                  <a:lnTo>
                    <a:pt x="18" y="110"/>
                  </a:lnTo>
                  <a:close/>
                  <a:moveTo>
                    <a:pt x="55" y="129"/>
                  </a:moveTo>
                  <a:lnTo>
                    <a:pt x="0" y="129"/>
                  </a:lnTo>
                  <a:lnTo>
                    <a:pt x="20" y="147"/>
                  </a:lnTo>
                  <a:lnTo>
                    <a:pt x="55" y="147"/>
                  </a:lnTo>
                  <a:lnTo>
                    <a:pt x="59" y="148"/>
                  </a:lnTo>
                  <a:lnTo>
                    <a:pt x="62" y="149"/>
                  </a:lnTo>
                  <a:lnTo>
                    <a:pt x="65" y="150"/>
                  </a:lnTo>
                  <a:lnTo>
                    <a:pt x="68" y="153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3" y="162"/>
                  </a:lnTo>
                  <a:lnTo>
                    <a:pt x="73" y="166"/>
                  </a:lnTo>
                  <a:lnTo>
                    <a:pt x="73" y="169"/>
                  </a:lnTo>
                  <a:lnTo>
                    <a:pt x="72" y="173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5" y="181"/>
                  </a:lnTo>
                  <a:lnTo>
                    <a:pt x="62" y="182"/>
                  </a:lnTo>
                  <a:lnTo>
                    <a:pt x="59" y="183"/>
                  </a:lnTo>
                  <a:lnTo>
                    <a:pt x="55" y="184"/>
                  </a:lnTo>
                  <a:lnTo>
                    <a:pt x="0" y="18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2"/>
                  </a:lnTo>
                  <a:lnTo>
                    <a:pt x="55" y="202"/>
                  </a:lnTo>
                  <a:lnTo>
                    <a:pt x="62" y="202"/>
                  </a:lnTo>
                  <a:lnTo>
                    <a:pt x="69" y="199"/>
                  </a:lnTo>
                  <a:lnTo>
                    <a:pt x="75" y="196"/>
                  </a:lnTo>
                  <a:lnTo>
                    <a:pt x="81" y="192"/>
                  </a:lnTo>
                  <a:lnTo>
                    <a:pt x="85" y="186"/>
                  </a:lnTo>
                  <a:lnTo>
                    <a:pt x="89" y="180"/>
                  </a:lnTo>
                  <a:lnTo>
                    <a:pt x="91" y="173"/>
                  </a:lnTo>
                  <a:lnTo>
                    <a:pt x="91" y="166"/>
                  </a:lnTo>
                  <a:lnTo>
                    <a:pt x="91" y="158"/>
                  </a:lnTo>
                  <a:lnTo>
                    <a:pt x="89" y="151"/>
                  </a:lnTo>
                  <a:lnTo>
                    <a:pt x="85" y="145"/>
                  </a:lnTo>
                  <a:lnTo>
                    <a:pt x="81" y="140"/>
                  </a:lnTo>
                  <a:lnTo>
                    <a:pt x="75" y="135"/>
                  </a:lnTo>
                  <a:lnTo>
                    <a:pt x="69" y="132"/>
                  </a:lnTo>
                  <a:lnTo>
                    <a:pt x="62" y="130"/>
                  </a:lnTo>
                  <a:lnTo>
                    <a:pt x="55" y="129"/>
                  </a:lnTo>
                  <a:close/>
                  <a:moveTo>
                    <a:pt x="291" y="147"/>
                  </a:moveTo>
                  <a:lnTo>
                    <a:pt x="291" y="239"/>
                  </a:lnTo>
                  <a:lnTo>
                    <a:pt x="300" y="239"/>
                  </a:lnTo>
                  <a:lnTo>
                    <a:pt x="309" y="239"/>
                  </a:lnTo>
                  <a:lnTo>
                    <a:pt x="309" y="147"/>
                  </a:lnTo>
                  <a:lnTo>
                    <a:pt x="355" y="147"/>
                  </a:lnTo>
                  <a:lnTo>
                    <a:pt x="355" y="129"/>
                  </a:lnTo>
                  <a:lnTo>
                    <a:pt x="245" y="129"/>
                  </a:lnTo>
                  <a:lnTo>
                    <a:pt x="266" y="147"/>
                  </a:lnTo>
                  <a:lnTo>
                    <a:pt x="291" y="147"/>
                  </a:lnTo>
                  <a:close/>
                  <a:moveTo>
                    <a:pt x="127" y="239"/>
                  </a:moveTo>
                  <a:lnTo>
                    <a:pt x="109" y="239"/>
                  </a:lnTo>
                  <a:lnTo>
                    <a:pt x="109" y="184"/>
                  </a:lnTo>
                  <a:lnTo>
                    <a:pt x="127" y="201"/>
                  </a:lnTo>
                  <a:lnTo>
                    <a:pt x="127" y="239"/>
                  </a:lnTo>
                  <a:close/>
                  <a:moveTo>
                    <a:pt x="109" y="154"/>
                  </a:moveTo>
                  <a:lnTo>
                    <a:pt x="173" y="213"/>
                  </a:lnTo>
                  <a:lnTo>
                    <a:pt x="219" y="171"/>
                  </a:lnTo>
                  <a:lnTo>
                    <a:pt x="219" y="239"/>
                  </a:lnTo>
                  <a:lnTo>
                    <a:pt x="237" y="239"/>
                  </a:lnTo>
                  <a:lnTo>
                    <a:pt x="237" y="129"/>
                  </a:lnTo>
                  <a:lnTo>
                    <a:pt x="173" y="187"/>
                  </a:lnTo>
                  <a:lnTo>
                    <a:pt x="109" y="129"/>
                  </a:lnTo>
                  <a:lnTo>
                    <a:pt x="109" y="154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5" name="Freeform 26"/>
            <p:cNvSpPr>
              <a:spLocks noEditPoints="1"/>
            </p:cNvSpPr>
            <p:nvPr/>
          </p:nvSpPr>
          <p:spPr bwMode="auto">
            <a:xfrm>
              <a:off x="9526588" y="5940425"/>
              <a:ext cx="203200" cy="782638"/>
            </a:xfrm>
            <a:custGeom>
              <a:avLst/>
              <a:gdLst>
                <a:gd name="T0" fmla="*/ 17463 w 128"/>
                <a:gd name="T1" fmla="*/ 738188 h 493"/>
                <a:gd name="T2" fmla="*/ 80963 w 128"/>
                <a:gd name="T3" fmla="*/ 781050 h 493"/>
                <a:gd name="T4" fmla="*/ 158750 w 128"/>
                <a:gd name="T5" fmla="*/ 765175 h 493"/>
                <a:gd name="T6" fmla="*/ 201613 w 128"/>
                <a:gd name="T7" fmla="*/ 701675 h 493"/>
                <a:gd name="T8" fmla="*/ 174625 w 128"/>
                <a:gd name="T9" fmla="*/ 681038 h 493"/>
                <a:gd name="T10" fmla="*/ 153988 w 128"/>
                <a:gd name="T11" fmla="*/ 731838 h 493"/>
                <a:gd name="T12" fmla="*/ 101600 w 128"/>
                <a:gd name="T13" fmla="*/ 754063 h 493"/>
                <a:gd name="T14" fmla="*/ 50800 w 128"/>
                <a:gd name="T15" fmla="*/ 731838 h 493"/>
                <a:gd name="T16" fmla="*/ 28575 w 128"/>
                <a:gd name="T17" fmla="*/ 681038 h 493"/>
                <a:gd name="T18" fmla="*/ 58738 w 128"/>
                <a:gd name="T19" fmla="*/ 101600 h 493"/>
                <a:gd name="T20" fmla="*/ 71438 w 128"/>
                <a:gd name="T21" fmla="*/ 71438 h 493"/>
                <a:gd name="T22" fmla="*/ 101600 w 128"/>
                <a:gd name="T23" fmla="*/ 58738 h 493"/>
                <a:gd name="T24" fmla="*/ 133350 w 128"/>
                <a:gd name="T25" fmla="*/ 71438 h 493"/>
                <a:gd name="T26" fmla="*/ 146050 w 128"/>
                <a:gd name="T27" fmla="*/ 101600 h 493"/>
                <a:gd name="T28" fmla="*/ 133350 w 128"/>
                <a:gd name="T29" fmla="*/ 133350 h 493"/>
                <a:gd name="T30" fmla="*/ 101600 w 128"/>
                <a:gd name="T31" fmla="*/ 146050 h 493"/>
                <a:gd name="T32" fmla="*/ 71438 w 128"/>
                <a:gd name="T33" fmla="*/ 133350 h 493"/>
                <a:gd name="T34" fmla="*/ 58738 w 128"/>
                <a:gd name="T35" fmla="*/ 101600 h 493"/>
                <a:gd name="T36" fmla="*/ 90488 w 128"/>
                <a:gd name="T37" fmla="*/ 93663 h 493"/>
                <a:gd name="T38" fmla="*/ 98425 w 128"/>
                <a:gd name="T39" fmla="*/ 87313 h 493"/>
                <a:gd name="T40" fmla="*/ 109538 w 128"/>
                <a:gd name="T41" fmla="*/ 88900 h 493"/>
                <a:gd name="T42" fmla="*/ 115888 w 128"/>
                <a:gd name="T43" fmla="*/ 98425 h 493"/>
                <a:gd name="T44" fmla="*/ 114300 w 128"/>
                <a:gd name="T45" fmla="*/ 109538 h 493"/>
                <a:gd name="T46" fmla="*/ 104775 w 128"/>
                <a:gd name="T47" fmla="*/ 115888 h 493"/>
                <a:gd name="T48" fmla="*/ 93663 w 128"/>
                <a:gd name="T49" fmla="*/ 114300 h 493"/>
                <a:gd name="T50" fmla="*/ 87313 w 128"/>
                <a:gd name="T51" fmla="*/ 104775 h 493"/>
                <a:gd name="T52" fmla="*/ 61913 w 128"/>
                <a:gd name="T53" fmla="*/ 698500 h 493"/>
                <a:gd name="T54" fmla="*/ 85725 w 128"/>
                <a:gd name="T55" fmla="*/ 720725 h 493"/>
                <a:gd name="T56" fmla="*/ 119063 w 128"/>
                <a:gd name="T57" fmla="*/ 720725 h 493"/>
                <a:gd name="T58" fmla="*/ 142875 w 128"/>
                <a:gd name="T59" fmla="*/ 698500 h 493"/>
                <a:gd name="T60" fmla="*/ 142875 w 128"/>
                <a:gd name="T61" fmla="*/ 663575 h 493"/>
                <a:gd name="T62" fmla="*/ 119063 w 128"/>
                <a:gd name="T63" fmla="*/ 641350 h 493"/>
                <a:gd name="T64" fmla="*/ 85725 w 128"/>
                <a:gd name="T65" fmla="*/ 641350 h 493"/>
                <a:gd name="T66" fmla="*/ 61913 w 128"/>
                <a:gd name="T67" fmla="*/ 663575 h 493"/>
                <a:gd name="T68" fmla="*/ 87313 w 128"/>
                <a:gd name="T69" fmla="*/ 684213 h 493"/>
                <a:gd name="T70" fmla="*/ 93663 w 128"/>
                <a:gd name="T71" fmla="*/ 693738 h 493"/>
                <a:gd name="T72" fmla="*/ 104775 w 128"/>
                <a:gd name="T73" fmla="*/ 695325 h 493"/>
                <a:gd name="T74" fmla="*/ 114300 w 128"/>
                <a:gd name="T75" fmla="*/ 688975 h 493"/>
                <a:gd name="T76" fmla="*/ 115888 w 128"/>
                <a:gd name="T77" fmla="*/ 677863 h 493"/>
                <a:gd name="T78" fmla="*/ 109538 w 128"/>
                <a:gd name="T79" fmla="*/ 668338 h 493"/>
                <a:gd name="T80" fmla="*/ 98425 w 128"/>
                <a:gd name="T81" fmla="*/ 666750 h 493"/>
                <a:gd name="T82" fmla="*/ 90488 w 128"/>
                <a:gd name="T83" fmla="*/ 673100 h 493"/>
                <a:gd name="T84" fmla="*/ 101600 w 128"/>
                <a:gd name="T85" fmla="*/ 0 h 493"/>
                <a:gd name="T86" fmla="*/ 173038 w 128"/>
                <a:gd name="T87" fmla="*/ 30163 h 493"/>
                <a:gd name="T88" fmla="*/ 203200 w 128"/>
                <a:gd name="T89" fmla="*/ 101600 h 493"/>
                <a:gd name="T90" fmla="*/ 187325 w 128"/>
                <a:gd name="T91" fmla="*/ 157163 h 493"/>
                <a:gd name="T92" fmla="*/ 144463 w 128"/>
                <a:gd name="T93" fmla="*/ 193675 h 493"/>
                <a:gd name="T94" fmla="*/ 150813 w 128"/>
                <a:gd name="T95" fmla="*/ 155575 h 493"/>
                <a:gd name="T96" fmla="*/ 173038 w 128"/>
                <a:gd name="T97" fmla="*/ 114300 h 493"/>
                <a:gd name="T98" fmla="*/ 161925 w 128"/>
                <a:gd name="T99" fmla="*/ 61913 h 493"/>
                <a:gd name="T100" fmla="*/ 115888 w 128"/>
                <a:gd name="T101" fmla="*/ 30163 h 493"/>
                <a:gd name="T102" fmla="*/ 65088 w 128"/>
                <a:gd name="T103" fmla="*/ 39688 h 493"/>
                <a:gd name="T104" fmla="*/ 33338 w 128"/>
                <a:gd name="T105" fmla="*/ 77788 h 493"/>
                <a:gd name="T106" fmla="*/ 20638 w 128"/>
                <a:gd name="T107" fmla="*/ 41275 h 493"/>
                <a:gd name="T108" fmla="*/ 69850 w 128"/>
                <a:gd name="T109" fmla="*/ 4763 h 4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8" h="493">
                  <a:moveTo>
                    <a:pt x="0" y="429"/>
                  </a:moveTo>
                  <a:lnTo>
                    <a:pt x="2" y="442"/>
                  </a:lnTo>
                  <a:lnTo>
                    <a:pt x="5" y="454"/>
                  </a:lnTo>
                  <a:lnTo>
                    <a:pt x="11" y="465"/>
                  </a:lnTo>
                  <a:lnTo>
                    <a:pt x="19" y="474"/>
                  </a:lnTo>
                  <a:lnTo>
                    <a:pt x="28" y="482"/>
                  </a:lnTo>
                  <a:lnTo>
                    <a:pt x="39" y="488"/>
                  </a:lnTo>
                  <a:lnTo>
                    <a:pt x="51" y="492"/>
                  </a:lnTo>
                  <a:lnTo>
                    <a:pt x="64" y="493"/>
                  </a:lnTo>
                  <a:lnTo>
                    <a:pt x="77" y="492"/>
                  </a:lnTo>
                  <a:lnTo>
                    <a:pt x="89" y="488"/>
                  </a:lnTo>
                  <a:lnTo>
                    <a:pt x="100" y="482"/>
                  </a:lnTo>
                  <a:lnTo>
                    <a:pt x="109" y="474"/>
                  </a:lnTo>
                  <a:lnTo>
                    <a:pt x="117" y="465"/>
                  </a:lnTo>
                  <a:lnTo>
                    <a:pt x="123" y="454"/>
                  </a:lnTo>
                  <a:lnTo>
                    <a:pt x="127" y="442"/>
                  </a:lnTo>
                  <a:lnTo>
                    <a:pt x="128" y="429"/>
                  </a:lnTo>
                  <a:lnTo>
                    <a:pt x="128" y="426"/>
                  </a:lnTo>
                  <a:lnTo>
                    <a:pt x="110" y="410"/>
                  </a:lnTo>
                  <a:lnTo>
                    <a:pt x="110" y="429"/>
                  </a:lnTo>
                  <a:lnTo>
                    <a:pt x="109" y="438"/>
                  </a:lnTo>
                  <a:lnTo>
                    <a:pt x="106" y="447"/>
                  </a:lnTo>
                  <a:lnTo>
                    <a:pt x="102" y="455"/>
                  </a:lnTo>
                  <a:lnTo>
                    <a:pt x="97" y="461"/>
                  </a:lnTo>
                  <a:lnTo>
                    <a:pt x="90" y="467"/>
                  </a:lnTo>
                  <a:lnTo>
                    <a:pt x="82" y="471"/>
                  </a:lnTo>
                  <a:lnTo>
                    <a:pt x="73" y="474"/>
                  </a:lnTo>
                  <a:lnTo>
                    <a:pt x="64" y="475"/>
                  </a:lnTo>
                  <a:lnTo>
                    <a:pt x="55" y="474"/>
                  </a:lnTo>
                  <a:lnTo>
                    <a:pt x="46" y="471"/>
                  </a:lnTo>
                  <a:lnTo>
                    <a:pt x="39" y="467"/>
                  </a:lnTo>
                  <a:lnTo>
                    <a:pt x="32" y="461"/>
                  </a:lnTo>
                  <a:lnTo>
                    <a:pt x="26" y="455"/>
                  </a:lnTo>
                  <a:lnTo>
                    <a:pt x="22" y="447"/>
                  </a:lnTo>
                  <a:lnTo>
                    <a:pt x="19" y="438"/>
                  </a:lnTo>
                  <a:lnTo>
                    <a:pt x="18" y="429"/>
                  </a:lnTo>
                  <a:lnTo>
                    <a:pt x="18" y="384"/>
                  </a:lnTo>
                  <a:lnTo>
                    <a:pt x="0" y="384"/>
                  </a:lnTo>
                  <a:lnTo>
                    <a:pt x="0" y="429"/>
                  </a:lnTo>
                  <a:close/>
                  <a:moveTo>
                    <a:pt x="37" y="64"/>
                  </a:moveTo>
                  <a:lnTo>
                    <a:pt x="37" y="59"/>
                  </a:lnTo>
                  <a:lnTo>
                    <a:pt x="39" y="53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9" y="41"/>
                  </a:lnTo>
                  <a:lnTo>
                    <a:pt x="54" y="39"/>
                  </a:lnTo>
                  <a:lnTo>
                    <a:pt x="59" y="37"/>
                  </a:lnTo>
                  <a:lnTo>
                    <a:pt x="64" y="37"/>
                  </a:lnTo>
                  <a:lnTo>
                    <a:pt x="70" y="37"/>
                  </a:lnTo>
                  <a:lnTo>
                    <a:pt x="75" y="39"/>
                  </a:lnTo>
                  <a:lnTo>
                    <a:pt x="80" y="41"/>
                  </a:lnTo>
                  <a:lnTo>
                    <a:pt x="84" y="45"/>
                  </a:lnTo>
                  <a:lnTo>
                    <a:pt x="87" y="49"/>
                  </a:lnTo>
                  <a:lnTo>
                    <a:pt x="90" y="53"/>
                  </a:lnTo>
                  <a:lnTo>
                    <a:pt x="91" y="59"/>
                  </a:lnTo>
                  <a:lnTo>
                    <a:pt x="92" y="64"/>
                  </a:lnTo>
                  <a:lnTo>
                    <a:pt x="91" y="70"/>
                  </a:lnTo>
                  <a:lnTo>
                    <a:pt x="90" y="75"/>
                  </a:lnTo>
                  <a:lnTo>
                    <a:pt x="87" y="79"/>
                  </a:lnTo>
                  <a:lnTo>
                    <a:pt x="84" y="84"/>
                  </a:lnTo>
                  <a:lnTo>
                    <a:pt x="80" y="87"/>
                  </a:lnTo>
                  <a:lnTo>
                    <a:pt x="75" y="89"/>
                  </a:lnTo>
                  <a:lnTo>
                    <a:pt x="70" y="91"/>
                  </a:lnTo>
                  <a:lnTo>
                    <a:pt x="64" y="92"/>
                  </a:lnTo>
                  <a:lnTo>
                    <a:pt x="59" y="91"/>
                  </a:lnTo>
                  <a:lnTo>
                    <a:pt x="54" y="89"/>
                  </a:lnTo>
                  <a:lnTo>
                    <a:pt x="49" y="87"/>
                  </a:lnTo>
                  <a:lnTo>
                    <a:pt x="45" y="84"/>
                  </a:lnTo>
                  <a:lnTo>
                    <a:pt x="41" y="79"/>
                  </a:lnTo>
                  <a:lnTo>
                    <a:pt x="39" y="75"/>
                  </a:lnTo>
                  <a:lnTo>
                    <a:pt x="37" y="70"/>
                  </a:lnTo>
                  <a:lnTo>
                    <a:pt x="37" y="64"/>
                  </a:lnTo>
                  <a:close/>
                  <a:moveTo>
                    <a:pt x="55" y="64"/>
                  </a:moveTo>
                  <a:lnTo>
                    <a:pt x="55" y="62"/>
                  </a:lnTo>
                  <a:lnTo>
                    <a:pt x="56" y="61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2" y="55"/>
                  </a:lnTo>
                  <a:lnTo>
                    <a:pt x="64" y="55"/>
                  </a:lnTo>
                  <a:lnTo>
                    <a:pt x="66" y="55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1" y="58"/>
                  </a:lnTo>
                  <a:lnTo>
                    <a:pt x="72" y="59"/>
                  </a:lnTo>
                  <a:lnTo>
                    <a:pt x="73" y="61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3" y="66"/>
                  </a:lnTo>
                  <a:lnTo>
                    <a:pt x="73" y="68"/>
                  </a:lnTo>
                  <a:lnTo>
                    <a:pt x="72" y="69"/>
                  </a:lnTo>
                  <a:lnTo>
                    <a:pt x="71" y="71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62" y="73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8" y="71"/>
                  </a:lnTo>
                  <a:lnTo>
                    <a:pt x="57" y="69"/>
                  </a:lnTo>
                  <a:lnTo>
                    <a:pt x="56" y="68"/>
                  </a:lnTo>
                  <a:lnTo>
                    <a:pt x="55" y="66"/>
                  </a:lnTo>
                  <a:lnTo>
                    <a:pt x="55" y="64"/>
                  </a:lnTo>
                  <a:close/>
                  <a:moveTo>
                    <a:pt x="37" y="429"/>
                  </a:moveTo>
                  <a:lnTo>
                    <a:pt x="37" y="435"/>
                  </a:lnTo>
                  <a:lnTo>
                    <a:pt x="39" y="440"/>
                  </a:lnTo>
                  <a:lnTo>
                    <a:pt x="41" y="444"/>
                  </a:lnTo>
                  <a:lnTo>
                    <a:pt x="45" y="448"/>
                  </a:lnTo>
                  <a:lnTo>
                    <a:pt x="49" y="452"/>
                  </a:lnTo>
                  <a:lnTo>
                    <a:pt x="54" y="454"/>
                  </a:lnTo>
                  <a:lnTo>
                    <a:pt x="59" y="456"/>
                  </a:lnTo>
                  <a:lnTo>
                    <a:pt x="64" y="457"/>
                  </a:lnTo>
                  <a:lnTo>
                    <a:pt x="70" y="456"/>
                  </a:lnTo>
                  <a:lnTo>
                    <a:pt x="75" y="454"/>
                  </a:lnTo>
                  <a:lnTo>
                    <a:pt x="80" y="452"/>
                  </a:lnTo>
                  <a:lnTo>
                    <a:pt x="84" y="448"/>
                  </a:lnTo>
                  <a:lnTo>
                    <a:pt x="87" y="444"/>
                  </a:lnTo>
                  <a:lnTo>
                    <a:pt x="90" y="440"/>
                  </a:lnTo>
                  <a:lnTo>
                    <a:pt x="91" y="435"/>
                  </a:lnTo>
                  <a:lnTo>
                    <a:pt x="92" y="429"/>
                  </a:lnTo>
                  <a:lnTo>
                    <a:pt x="91" y="423"/>
                  </a:lnTo>
                  <a:lnTo>
                    <a:pt x="90" y="418"/>
                  </a:lnTo>
                  <a:lnTo>
                    <a:pt x="87" y="414"/>
                  </a:lnTo>
                  <a:lnTo>
                    <a:pt x="84" y="410"/>
                  </a:lnTo>
                  <a:lnTo>
                    <a:pt x="80" y="406"/>
                  </a:lnTo>
                  <a:lnTo>
                    <a:pt x="75" y="404"/>
                  </a:lnTo>
                  <a:lnTo>
                    <a:pt x="70" y="402"/>
                  </a:lnTo>
                  <a:lnTo>
                    <a:pt x="64" y="401"/>
                  </a:lnTo>
                  <a:lnTo>
                    <a:pt x="59" y="402"/>
                  </a:lnTo>
                  <a:lnTo>
                    <a:pt x="54" y="404"/>
                  </a:lnTo>
                  <a:lnTo>
                    <a:pt x="49" y="406"/>
                  </a:lnTo>
                  <a:lnTo>
                    <a:pt x="45" y="410"/>
                  </a:lnTo>
                  <a:lnTo>
                    <a:pt x="41" y="414"/>
                  </a:lnTo>
                  <a:lnTo>
                    <a:pt x="39" y="418"/>
                  </a:lnTo>
                  <a:lnTo>
                    <a:pt x="37" y="423"/>
                  </a:lnTo>
                  <a:lnTo>
                    <a:pt x="37" y="429"/>
                  </a:lnTo>
                  <a:close/>
                  <a:moveTo>
                    <a:pt x="55" y="429"/>
                  </a:moveTo>
                  <a:lnTo>
                    <a:pt x="55" y="431"/>
                  </a:lnTo>
                  <a:lnTo>
                    <a:pt x="56" y="433"/>
                  </a:lnTo>
                  <a:lnTo>
                    <a:pt x="57" y="434"/>
                  </a:lnTo>
                  <a:lnTo>
                    <a:pt x="58" y="436"/>
                  </a:lnTo>
                  <a:lnTo>
                    <a:pt x="59" y="437"/>
                  </a:lnTo>
                  <a:lnTo>
                    <a:pt x="61" y="437"/>
                  </a:lnTo>
                  <a:lnTo>
                    <a:pt x="62" y="438"/>
                  </a:lnTo>
                  <a:lnTo>
                    <a:pt x="64" y="438"/>
                  </a:lnTo>
                  <a:lnTo>
                    <a:pt x="66" y="438"/>
                  </a:lnTo>
                  <a:lnTo>
                    <a:pt x="68" y="437"/>
                  </a:lnTo>
                  <a:lnTo>
                    <a:pt x="69" y="437"/>
                  </a:lnTo>
                  <a:lnTo>
                    <a:pt x="71" y="436"/>
                  </a:lnTo>
                  <a:lnTo>
                    <a:pt x="72" y="434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2" y="424"/>
                  </a:lnTo>
                  <a:lnTo>
                    <a:pt x="71" y="422"/>
                  </a:lnTo>
                  <a:lnTo>
                    <a:pt x="69" y="421"/>
                  </a:lnTo>
                  <a:lnTo>
                    <a:pt x="68" y="421"/>
                  </a:lnTo>
                  <a:lnTo>
                    <a:pt x="66" y="420"/>
                  </a:lnTo>
                  <a:lnTo>
                    <a:pt x="64" y="420"/>
                  </a:lnTo>
                  <a:lnTo>
                    <a:pt x="62" y="420"/>
                  </a:lnTo>
                  <a:lnTo>
                    <a:pt x="61" y="421"/>
                  </a:lnTo>
                  <a:lnTo>
                    <a:pt x="59" y="421"/>
                  </a:lnTo>
                  <a:lnTo>
                    <a:pt x="58" y="422"/>
                  </a:lnTo>
                  <a:lnTo>
                    <a:pt x="57" y="424"/>
                  </a:lnTo>
                  <a:lnTo>
                    <a:pt x="56" y="425"/>
                  </a:lnTo>
                  <a:lnTo>
                    <a:pt x="55" y="427"/>
                  </a:lnTo>
                  <a:lnTo>
                    <a:pt x="55" y="429"/>
                  </a:lnTo>
                  <a:close/>
                  <a:moveTo>
                    <a:pt x="64" y="0"/>
                  </a:moveTo>
                  <a:lnTo>
                    <a:pt x="77" y="1"/>
                  </a:lnTo>
                  <a:lnTo>
                    <a:pt x="89" y="5"/>
                  </a:lnTo>
                  <a:lnTo>
                    <a:pt x="100" y="11"/>
                  </a:lnTo>
                  <a:lnTo>
                    <a:pt x="109" y="19"/>
                  </a:lnTo>
                  <a:lnTo>
                    <a:pt x="117" y="28"/>
                  </a:lnTo>
                  <a:lnTo>
                    <a:pt x="123" y="39"/>
                  </a:lnTo>
                  <a:lnTo>
                    <a:pt x="127" y="51"/>
                  </a:lnTo>
                  <a:lnTo>
                    <a:pt x="128" y="64"/>
                  </a:lnTo>
                  <a:lnTo>
                    <a:pt x="128" y="74"/>
                  </a:lnTo>
                  <a:lnTo>
                    <a:pt x="126" y="83"/>
                  </a:lnTo>
                  <a:lnTo>
                    <a:pt x="122" y="91"/>
                  </a:lnTo>
                  <a:lnTo>
                    <a:pt x="118" y="99"/>
                  </a:lnTo>
                  <a:lnTo>
                    <a:pt x="113" y="106"/>
                  </a:lnTo>
                  <a:lnTo>
                    <a:pt x="106" y="112"/>
                  </a:lnTo>
                  <a:lnTo>
                    <a:pt x="99" y="118"/>
                  </a:lnTo>
                  <a:lnTo>
                    <a:pt x="91" y="122"/>
                  </a:lnTo>
                  <a:lnTo>
                    <a:pt x="76" y="108"/>
                  </a:lnTo>
                  <a:lnTo>
                    <a:pt x="83" y="106"/>
                  </a:lnTo>
                  <a:lnTo>
                    <a:pt x="90" y="102"/>
                  </a:lnTo>
                  <a:lnTo>
                    <a:pt x="95" y="98"/>
                  </a:lnTo>
                  <a:lnTo>
                    <a:pt x="100" y="92"/>
                  </a:lnTo>
                  <a:lnTo>
                    <a:pt x="104" y="86"/>
                  </a:lnTo>
                  <a:lnTo>
                    <a:pt x="107" y="79"/>
                  </a:lnTo>
                  <a:lnTo>
                    <a:pt x="109" y="72"/>
                  </a:lnTo>
                  <a:lnTo>
                    <a:pt x="110" y="64"/>
                  </a:lnTo>
                  <a:lnTo>
                    <a:pt x="109" y="55"/>
                  </a:lnTo>
                  <a:lnTo>
                    <a:pt x="106" y="46"/>
                  </a:lnTo>
                  <a:lnTo>
                    <a:pt x="102" y="39"/>
                  </a:lnTo>
                  <a:lnTo>
                    <a:pt x="97" y="32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73" y="19"/>
                  </a:lnTo>
                  <a:lnTo>
                    <a:pt x="64" y="18"/>
                  </a:lnTo>
                  <a:lnTo>
                    <a:pt x="56" y="19"/>
                  </a:lnTo>
                  <a:lnTo>
                    <a:pt x="48" y="21"/>
                  </a:lnTo>
                  <a:lnTo>
                    <a:pt x="41" y="25"/>
                  </a:lnTo>
                  <a:lnTo>
                    <a:pt x="34" y="29"/>
                  </a:lnTo>
                  <a:lnTo>
                    <a:pt x="29" y="35"/>
                  </a:lnTo>
                  <a:lnTo>
                    <a:pt x="24" y="42"/>
                  </a:lnTo>
                  <a:lnTo>
                    <a:pt x="21" y="49"/>
                  </a:lnTo>
                  <a:lnTo>
                    <a:pt x="19" y="57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13" y="26"/>
                  </a:lnTo>
                  <a:lnTo>
                    <a:pt x="19" y="18"/>
                  </a:lnTo>
                  <a:lnTo>
                    <a:pt x="27" y="12"/>
                  </a:lnTo>
                  <a:lnTo>
                    <a:pt x="35" y="7"/>
                  </a:lnTo>
                  <a:lnTo>
                    <a:pt x="44" y="3"/>
                  </a:lnTo>
                  <a:lnTo>
                    <a:pt x="5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</p:grpSp>
      <p:sp>
        <p:nvSpPr>
          <p:cNvPr id="26" name="Sisukohatäide 2"/>
          <p:cNvSpPr>
            <a:spLocks noGrp="1"/>
          </p:cNvSpPr>
          <p:nvPr>
            <p:ph idx="1"/>
          </p:nvPr>
        </p:nvSpPr>
        <p:spPr>
          <a:xfrm>
            <a:off x="591615" y="1420454"/>
            <a:ext cx="6318143" cy="4754794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sz="2200" b="1" dirty="0" smtClean="0">
                <a:solidFill>
                  <a:schemeClr val="tx1"/>
                </a:solidFill>
              </a:rPr>
              <a:t>Asutatud aastal 1991.a. Nuia EPT töötajate poolt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sz="2200" b="1" dirty="0" smtClean="0">
                <a:solidFill>
                  <a:schemeClr val="tx1"/>
                </a:solidFill>
              </a:rPr>
              <a:t>Kaks tootmissuunda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sz="2200" b="1" dirty="0"/>
              <a:t> </a:t>
            </a:r>
            <a:r>
              <a:rPr lang="et-EE" sz="2200" b="1" dirty="0" err="1" smtClean="0">
                <a:solidFill>
                  <a:schemeClr val="tx1"/>
                </a:solidFill>
              </a:rPr>
              <a:t>Hüdrosilindrite</a:t>
            </a:r>
            <a:r>
              <a:rPr lang="et-EE" sz="2200" b="1" dirty="0" smtClean="0">
                <a:solidFill>
                  <a:schemeClr val="tx1"/>
                </a:solidFill>
              </a:rPr>
              <a:t> tootmine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sz="2200" b="1" dirty="0" smtClean="0"/>
              <a:t>2017 aastal müüsime üle poole, 62% </a:t>
            </a:r>
            <a:r>
              <a:rPr lang="et-EE" sz="2200" b="1" dirty="0"/>
              <a:t>E</a:t>
            </a:r>
            <a:r>
              <a:rPr lang="et-EE" sz="2200" b="1" dirty="0" smtClean="0"/>
              <a:t>estis toodetud silindritest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sz="2200" b="1" dirty="0" smtClean="0"/>
              <a:t>Veerand silindritest ekspordime  </a:t>
            </a:r>
            <a:endParaRPr lang="et-EE" sz="2200" b="1" dirty="0" smtClean="0">
              <a:solidFill>
                <a:schemeClr val="tx1"/>
              </a:solidFill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sz="2200" b="1" dirty="0" err="1"/>
              <a:t>A</a:t>
            </a:r>
            <a:r>
              <a:rPr lang="et-EE" sz="2200" b="1" dirty="0" err="1" smtClean="0"/>
              <a:t>llhankena</a:t>
            </a:r>
            <a:r>
              <a:rPr lang="et-EE" sz="2200" b="1" dirty="0" smtClean="0"/>
              <a:t> valmistame metallkonstruktsioone </a:t>
            </a:r>
            <a:r>
              <a:rPr lang="et-EE" sz="2200" b="1" dirty="0"/>
              <a:t>ehitustele ja masinaehitusele </a:t>
            </a:r>
            <a:endParaRPr lang="et-EE" sz="2200" b="1" dirty="0" smtClean="0">
              <a:solidFill>
                <a:schemeClr val="tx1"/>
              </a:solidFill>
            </a:endParaRP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sz="2200" b="1" dirty="0" smtClean="0"/>
              <a:t>2/3 eksport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sz="2200" b="1" dirty="0" smtClean="0">
                <a:solidFill>
                  <a:schemeClr val="tx1"/>
                </a:solidFill>
              </a:rPr>
              <a:t>Töötajaid 68 + 10 renditud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sz="2200" b="1" dirty="0" smtClean="0">
                <a:solidFill>
                  <a:schemeClr val="tx1"/>
                </a:solidFill>
              </a:rPr>
              <a:t>2017 aasta käive 5,5 miljonit ärikasum 0,3 miljonit </a:t>
            </a: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011" y="1130060"/>
            <a:ext cx="3460738" cy="2308367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011" y="3589152"/>
            <a:ext cx="3460738" cy="23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07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716036" y="368416"/>
            <a:ext cx="9385385" cy="853072"/>
          </a:xfrm>
        </p:spPr>
        <p:txBody>
          <a:bodyPr>
            <a:normAutofit/>
          </a:bodyPr>
          <a:lstStyle/>
          <a:p>
            <a:pPr algn="l" eaLnBrk="1" hangingPunct="1">
              <a:buClrTx/>
              <a:tabLst>
                <a:tab pos="0" algn="l"/>
                <a:tab pos="916777" algn="l"/>
                <a:tab pos="1833555" algn="l"/>
                <a:tab pos="2750332" algn="l"/>
                <a:tab pos="3667110" algn="l"/>
                <a:tab pos="4583887" algn="l"/>
                <a:tab pos="5500665" algn="l"/>
                <a:tab pos="6417442" algn="l"/>
                <a:tab pos="7334220" algn="l"/>
                <a:tab pos="8250997" algn="l"/>
                <a:tab pos="9167774" algn="l"/>
                <a:tab pos="10084552" algn="l"/>
              </a:tabLst>
            </a:pPr>
            <a:r>
              <a:rPr lang="et-EE" altLang="et-EE" sz="4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Elame põneval ajal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591616" y="0"/>
            <a:ext cx="10999220" cy="90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sz="1805"/>
          </a:p>
        </p:txBody>
      </p:sp>
      <p:grpSp>
        <p:nvGrpSpPr>
          <p:cNvPr id="5125" name="Group 3071"/>
          <p:cNvGrpSpPr>
            <a:grpSpLocks/>
          </p:cNvGrpSpPr>
          <p:nvPr/>
        </p:nvGrpSpPr>
        <p:grpSpPr bwMode="auto">
          <a:xfrm>
            <a:off x="591615" y="5955589"/>
            <a:ext cx="11008770" cy="897636"/>
            <a:chOff x="0" y="5940425"/>
            <a:chExt cx="10980738" cy="895251"/>
          </a:xfrm>
        </p:grpSpPr>
        <p:sp>
          <p:nvSpPr>
            <p:cNvPr id="5127" name="Freeform 10"/>
            <p:cNvSpPr>
              <a:spLocks/>
            </p:cNvSpPr>
            <p:nvPr/>
          </p:nvSpPr>
          <p:spPr bwMode="auto">
            <a:xfrm>
              <a:off x="0" y="6694488"/>
              <a:ext cx="9525000" cy="28575"/>
            </a:xfrm>
            <a:custGeom>
              <a:avLst/>
              <a:gdLst>
                <a:gd name="T0" fmla="*/ 0 w 6000"/>
                <a:gd name="T1" fmla="*/ 0 h 18"/>
                <a:gd name="T2" fmla="*/ 9493250 w 6000"/>
                <a:gd name="T3" fmla="*/ 0 h 18"/>
                <a:gd name="T4" fmla="*/ 9525000 w 6000"/>
                <a:gd name="T5" fmla="*/ 28575 h 18"/>
                <a:gd name="T6" fmla="*/ 0 w 6000"/>
                <a:gd name="T7" fmla="*/ 28575 h 18"/>
                <a:gd name="T8" fmla="*/ 0 w 600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00" h="18">
                  <a:moveTo>
                    <a:pt x="0" y="0"/>
                  </a:moveTo>
                  <a:lnTo>
                    <a:pt x="5980" y="0"/>
                  </a:lnTo>
                  <a:lnTo>
                    <a:pt x="6000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pic>
          <p:nvPicPr>
            <p:cNvPr id="5128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874" y="6161511"/>
              <a:ext cx="2808311" cy="67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AutoShape 8"/>
            <p:cNvSpPr>
              <a:spLocks noChangeAspect="1" noChangeArrowheads="1" noTextEdit="1"/>
            </p:cNvSpPr>
            <p:nvPr/>
          </p:nvSpPr>
          <p:spPr bwMode="auto">
            <a:xfrm>
              <a:off x="0" y="5940425"/>
              <a:ext cx="10980738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0" name="Freeform 11"/>
            <p:cNvSpPr>
              <a:spLocks noEditPoints="1"/>
            </p:cNvSpPr>
            <p:nvPr/>
          </p:nvSpPr>
          <p:spPr bwMode="auto">
            <a:xfrm>
              <a:off x="5473700" y="6303963"/>
              <a:ext cx="185738" cy="223838"/>
            </a:xfrm>
            <a:custGeom>
              <a:avLst/>
              <a:gdLst>
                <a:gd name="T0" fmla="*/ 120650 w 117"/>
                <a:gd name="T1" fmla="*/ 176213 h 141"/>
                <a:gd name="T2" fmla="*/ 111125 w 117"/>
                <a:gd name="T3" fmla="*/ 188913 h 141"/>
                <a:gd name="T4" fmla="*/ 98425 w 117"/>
                <a:gd name="T5" fmla="*/ 196850 h 141"/>
                <a:gd name="T6" fmla="*/ 84138 w 117"/>
                <a:gd name="T7" fmla="*/ 201613 h 141"/>
                <a:gd name="T8" fmla="*/ 65088 w 117"/>
                <a:gd name="T9" fmla="*/ 201613 h 141"/>
                <a:gd name="T10" fmla="*/ 46038 w 117"/>
                <a:gd name="T11" fmla="*/ 193675 h 141"/>
                <a:gd name="T12" fmla="*/ 30163 w 117"/>
                <a:gd name="T13" fmla="*/ 179388 h 141"/>
                <a:gd name="T14" fmla="*/ 22225 w 117"/>
                <a:gd name="T15" fmla="*/ 158750 h 141"/>
                <a:gd name="T16" fmla="*/ 22225 w 117"/>
                <a:gd name="T17" fmla="*/ 141288 h 141"/>
                <a:gd name="T18" fmla="*/ 25400 w 117"/>
                <a:gd name="T19" fmla="*/ 127000 h 141"/>
                <a:gd name="T20" fmla="*/ 33338 w 117"/>
                <a:gd name="T21" fmla="*/ 115888 h 141"/>
                <a:gd name="T22" fmla="*/ 44450 w 117"/>
                <a:gd name="T23" fmla="*/ 104775 h 141"/>
                <a:gd name="T24" fmla="*/ 125413 w 117"/>
                <a:gd name="T25" fmla="*/ 168275 h 141"/>
                <a:gd name="T26" fmla="*/ 52388 w 117"/>
                <a:gd name="T27" fmla="*/ 76200 h 141"/>
                <a:gd name="T28" fmla="*/ 49213 w 117"/>
                <a:gd name="T29" fmla="*/ 71438 h 141"/>
                <a:gd name="T30" fmla="*/ 46038 w 117"/>
                <a:gd name="T31" fmla="*/ 66675 h 141"/>
                <a:gd name="T32" fmla="*/ 44450 w 117"/>
                <a:gd name="T33" fmla="*/ 60325 h 141"/>
                <a:gd name="T34" fmla="*/ 42863 w 117"/>
                <a:gd name="T35" fmla="*/ 53975 h 141"/>
                <a:gd name="T36" fmla="*/ 46038 w 117"/>
                <a:gd name="T37" fmla="*/ 41275 h 141"/>
                <a:gd name="T38" fmla="*/ 52388 w 117"/>
                <a:gd name="T39" fmla="*/ 30163 h 141"/>
                <a:gd name="T40" fmla="*/ 63500 w 117"/>
                <a:gd name="T41" fmla="*/ 23813 h 141"/>
                <a:gd name="T42" fmla="*/ 74613 w 117"/>
                <a:gd name="T43" fmla="*/ 20638 h 141"/>
                <a:gd name="T44" fmla="*/ 80963 w 117"/>
                <a:gd name="T45" fmla="*/ 22225 h 141"/>
                <a:gd name="T46" fmla="*/ 87313 w 117"/>
                <a:gd name="T47" fmla="*/ 23813 h 141"/>
                <a:gd name="T48" fmla="*/ 93663 w 117"/>
                <a:gd name="T49" fmla="*/ 26988 h 141"/>
                <a:gd name="T50" fmla="*/ 98425 w 117"/>
                <a:gd name="T51" fmla="*/ 30163 h 141"/>
                <a:gd name="T52" fmla="*/ 101600 w 117"/>
                <a:gd name="T53" fmla="*/ 34925 h 141"/>
                <a:gd name="T54" fmla="*/ 104775 w 117"/>
                <a:gd name="T55" fmla="*/ 41275 h 141"/>
                <a:gd name="T56" fmla="*/ 106363 w 117"/>
                <a:gd name="T57" fmla="*/ 47625 h 141"/>
                <a:gd name="T58" fmla="*/ 107950 w 117"/>
                <a:gd name="T59" fmla="*/ 53975 h 141"/>
                <a:gd name="T60" fmla="*/ 128588 w 117"/>
                <a:gd name="T61" fmla="*/ 47625 h 141"/>
                <a:gd name="T62" fmla="*/ 127000 w 117"/>
                <a:gd name="T63" fmla="*/ 38100 h 141"/>
                <a:gd name="T64" fmla="*/ 122238 w 117"/>
                <a:gd name="T65" fmla="*/ 28575 h 141"/>
                <a:gd name="T66" fmla="*/ 115888 w 117"/>
                <a:gd name="T67" fmla="*/ 19050 h 141"/>
                <a:gd name="T68" fmla="*/ 109538 w 117"/>
                <a:gd name="T69" fmla="*/ 12700 h 141"/>
                <a:gd name="T70" fmla="*/ 100013 w 117"/>
                <a:gd name="T71" fmla="*/ 6350 h 141"/>
                <a:gd name="T72" fmla="*/ 90488 w 117"/>
                <a:gd name="T73" fmla="*/ 1588 h 141"/>
                <a:gd name="T74" fmla="*/ 80963 w 117"/>
                <a:gd name="T75" fmla="*/ 0 h 141"/>
                <a:gd name="T76" fmla="*/ 65088 w 117"/>
                <a:gd name="T77" fmla="*/ 1588 h 141"/>
                <a:gd name="T78" fmla="*/ 46038 w 117"/>
                <a:gd name="T79" fmla="*/ 9525 h 141"/>
                <a:gd name="T80" fmla="*/ 30163 w 117"/>
                <a:gd name="T81" fmla="*/ 23813 h 141"/>
                <a:gd name="T82" fmla="*/ 22225 w 117"/>
                <a:gd name="T83" fmla="*/ 42863 h 141"/>
                <a:gd name="T84" fmla="*/ 22225 w 117"/>
                <a:gd name="T85" fmla="*/ 58738 h 141"/>
                <a:gd name="T86" fmla="*/ 23813 w 117"/>
                <a:gd name="T87" fmla="*/ 66675 h 141"/>
                <a:gd name="T88" fmla="*/ 26988 w 117"/>
                <a:gd name="T89" fmla="*/ 76200 h 141"/>
                <a:gd name="T90" fmla="*/ 30163 w 117"/>
                <a:gd name="T91" fmla="*/ 82550 h 141"/>
                <a:gd name="T92" fmla="*/ 25400 w 117"/>
                <a:gd name="T93" fmla="*/ 92075 h 141"/>
                <a:gd name="T94" fmla="*/ 14288 w 117"/>
                <a:gd name="T95" fmla="*/ 104775 h 141"/>
                <a:gd name="T96" fmla="*/ 4763 w 117"/>
                <a:gd name="T97" fmla="*/ 120650 h 141"/>
                <a:gd name="T98" fmla="*/ 1588 w 117"/>
                <a:gd name="T99" fmla="*/ 139700 h 141"/>
                <a:gd name="T100" fmla="*/ 1588 w 117"/>
                <a:gd name="T101" fmla="*/ 163513 h 141"/>
                <a:gd name="T102" fmla="*/ 12700 w 117"/>
                <a:gd name="T103" fmla="*/ 190500 h 141"/>
                <a:gd name="T104" fmla="*/ 33338 w 117"/>
                <a:gd name="T105" fmla="*/ 211138 h 141"/>
                <a:gd name="T106" fmla="*/ 60325 w 117"/>
                <a:gd name="T107" fmla="*/ 222250 h 141"/>
                <a:gd name="T108" fmla="*/ 85725 w 117"/>
                <a:gd name="T109" fmla="*/ 223838 h 141"/>
                <a:gd name="T110" fmla="*/ 104775 w 117"/>
                <a:gd name="T111" fmla="*/ 217488 h 141"/>
                <a:gd name="T112" fmla="*/ 122238 w 117"/>
                <a:gd name="T113" fmla="*/ 206375 h 141"/>
                <a:gd name="T114" fmla="*/ 136525 w 117"/>
                <a:gd name="T115" fmla="*/ 192088 h 141"/>
                <a:gd name="T116" fmla="*/ 185738 w 117"/>
                <a:gd name="T117" fmla="*/ 223838 h 141"/>
                <a:gd name="T118" fmla="*/ 133350 w 117"/>
                <a:gd name="T119" fmla="*/ 149225 h 141"/>
                <a:gd name="T120" fmla="*/ 52388 w 117"/>
                <a:gd name="T121" fmla="*/ 76200 h 1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" h="141">
                  <a:moveTo>
                    <a:pt x="79" y="106"/>
                  </a:moveTo>
                  <a:lnTo>
                    <a:pt x="76" y="111"/>
                  </a:lnTo>
                  <a:lnTo>
                    <a:pt x="74" y="115"/>
                  </a:lnTo>
                  <a:lnTo>
                    <a:pt x="70" y="119"/>
                  </a:lnTo>
                  <a:lnTo>
                    <a:pt x="66" y="122"/>
                  </a:lnTo>
                  <a:lnTo>
                    <a:pt x="62" y="124"/>
                  </a:lnTo>
                  <a:lnTo>
                    <a:pt x="57" y="126"/>
                  </a:lnTo>
                  <a:lnTo>
                    <a:pt x="53" y="127"/>
                  </a:lnTo>
                  <a:lnTo>
                    <a:pt x="47" y="127"/>
                  </a:lnTo>
                  <a:lnTo>
                    <a:pt x="41" y="127"/>
                  </a:lnTo>
                  <a:lnTo>
                    <a:pt x="34" y="125"/>
                  </a:lnTo>
                  <a:lnTo>
                    <a:pt x="29" y="122"/>
                  </a:lnTo>
                  <a:lnTo>
                    <a:pt x="24" y="118"/>
                  </a:lnTo>
                  <a:lnTo>
                    <a:pt x="19" y="113"/>
                  </a:lnTo>
                  <a:lnTo>
                    <a:pt x="16" y="107"/>
                  </a:lnTo>
                  <a:lnTo>
                    <a:pt x="14" y="100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9" y="76"/>
                  </a:lnTo>
                  <a:lnTo>
                    <a:pt x="21" y="73"/>
                  </a:lnTo>
                  <a:lnTo>
                    <a:pt x="24" y="69"/>
                  </a:lnTo>
                  <a:lnTo>
                    <a:pt x="28" y="66"/>
                  </a:lnTo>
                  <a:lnTo>
                    <a:pt x="31" y="64"/>
                  </a:lnTo>
                  <a:lnTo>
                    <a:pt x="79" y="106"/>
                  </a:lnTo>
                  <a:close/>
                  <a:moveTo>
                    <a:pt x="33" y="48"/>
                  </a:moveTo>
                  <a:lnTo>
                    <a:pt x="33" y="48"/>
                  </a:lnTo>
                  <a:lnTo>
                    <a:pt x="32" y="47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2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9" y="26"/>
                  </a:lnTo>
                  <a:lnTo>
                    <a:pt x="31" y="22"/>
                  </a:lnTo>
                  <a:lnTo>
                    <a:pt x="33" y="19"/>
                  </a:lnTo>
                  <a:lnTo>
                    <a:pt x="36" y="17"/>
                  </a:lnTo>
                  <a:lnTo>
                    <a:pt x="40" y="15"/>
                  </a:lnTo>
                  <a:lnTo>
                    <a:pt x="43" y="14"/>
                  </a:lnTo>
                  <a:lnTo>
                    <a:pt x="47" y="13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5"/>
                  </a:lnTo>
                  <a:lnTo>
                    <a:pt x="57" y="16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4" y="22"/>
                  </a:lnTo>
                  <a:lnTo>
                    <a:pt x="65" y="24"/>
                  </a:lnTo>
                  <a:lnTo>
                    <a:pt x="66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81" y="34"/>
                  </a:lnTo>
                  <a:lnTo>
                    <a:pt x="81" y="30"/>
                  </a:lnTo>
                  <a:lnTo>
                    <a:pt x="80" y="27"/>
                  </a:lnTo>
                  <a:lnTo>
                    <a:pt x="80" y="24"/>
                  </a:lnTo>
                  <a:lnTo>
                    <a:pt x="78" y="21"/>
                  </a:lnTo>
                  <a:lnTo>
                    <a:pt x="77" y="18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4" y="3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5" y="42"/>
                  </a:lnTo>
                  <a:lnTo>
                    <a:pt x="16" y="45"/>
                  </a:lnTo>
                  <a:lnTo>
                    <a:pt x="17" y="48"/>
                  </a:lnTo>
                  <a:lnTo>
                    <a:pt x="18" y="50"/>
                  </a:lnTo>
                  <a:lnTo>
                    <a:pt x="19" y="52"/>
                  </a:lnTo>
                  <a:lnTo>
                    <a:pt x="21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9" y="66"/>
                  </a:lnTo>
                  <a:lnTo>
                    <a:pt x="6" y="71"/>
                  </a:lnTo>
                  <a:lnTo>
                    <a:pt x="3" y="76"/>
                  </a:lnTo>
                  <a:lnTo>
                    <a:pt x="2" y="82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4" y="112"/>
                  </a:lnTo>
                  <a:lnTo>
                    <a:pt x="8" y="120"/>
                  </a:lnTo>
                  <a:lnTo>
                    <a:pt x="14" y="127"/>
                  </a:lnTo>
                  <a:lnTo>
                    <a:pt x="21" y="133"/>
                  </a:lnTo>
                  <a:lnTo>
                    <a:pt x="29" y="137"/>
                  </a:lnTo>
                  <a:lnTo>
                    <a:pt x="38" y="140"/>
                  </a:lnTo>
                  <a:lnTo>
                    <a:pt x="47" y="141"/>
                  </a:lnTo>
                  <a:lnTo>
                    <a:pt x="54" y="141"/>
                  </a:lnTo>
                  <a:lnTo>
                    <a:pt x="60" y="139"/>
                  </a:lnTo>
                  <a:lnTo>
                    <a:pt x="66" y="137"/>
                  </a:lnTo>
                  <a:lnTo>
                    <a:pt x="72" y="134"/>
                  </a:lnTo>
                  <a:lnTo>
                    <a:pt x="77" y="130"/>
                  </a:lnTo>
                  <a:lnTo>
                    <a:pt x="82" y="126"/>
                  </a:lnTo>
                  <a:lnTo>
                    <a:pt x="86" y="121"/>
                  </a:lnTo>
                  <a:lnTo>
                    <a:pt x="89" y="116"/>
                  </a:lnTo>
                  <a:lnTo>
                    <a:pt x="117" y="141"/>
                  </a:lnTo>
                  <a:lnTo>
                    <a:pt x="117" y="123"/>
                  </a:lnTo>
                  <a:lnTo>
                    <a:pt x="84" y="94"/>
                  </a:lnTo>
                  <a:lnTo>
                    <a:pt x="81" y="91"/>
                  </a:lnTo>
                  <a:lnTo>
                    <a:pt x="33" y="48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1" name="Freeform 12"/>
            <p:cNvSpPr>
              <a:spLocks noEditPoints="1"/>
            </p:cNvSpPr>
            <p:nvPr/>
          </p:nvSpPr>
          <p:spPr bwMode="auto">
            <a:xfrm>
              <a:off x="5641975" y="6353175"/>
              <a:ext cx="2668588" cy="149225"/>
            </a:xfrm>
            <a:custGeom>
              <a:avLst/>
              <a:gdLst>
                <a:gd name="T0" fmla="*/ 2616200 w 1681"/>
                <a:gd name="T1" fmla="*/ 131763 h 94"/>
                <a:gd name="T2" fmla="*/ 2668588 w 1681"/>
                <a:gd name="T3" fmla="*/ 79375 h 94"/>
                <a:gd name="T4" fmla="*/ 2605088 w 1681"/>
                <a:gd name="T5" fmla="*/ 146050 h 94"/>
                <a:gd name="T6" fmla="*/ 2501900 w 1681"/>
                <a:gd name="T7" fmla="*/ 3175 h 94"/>
                <a:gd name="T8" fmla="*/ 2235200 w 1681"/>
                <a:gd name="T9" fmla="*/ 22225 h 94"/>
                <a:gd name="T10" fmla="*/ 2214563 w 1681"/>
                <a:gd name="T11" fmla="*/ 101600 h 94"/>
                <a:gd name="T12" fmla="*/ 2279650 w 1681"/>
                <a:gd name="T13" fmla="*/ 130175 h 94"/>
                <a:gd name="T14" fmla="*/ 2306638 w 1681"/>
                <a:gd name="T15" fmla="*/ 53975 h 94"/>
                <a:gd name="T16" fmla="*/ 2193925 w 1681"/>
                <a:gd name="T17" fmla="*/ 60325 h 94"/>
                <a:gd name="T18" fmla="*/ 2270125 w 1681"/>
                <a:gd name="T19" fmla="*/ 0 h 94"/>
                <a:gd name="T20" fmla="*/ 2327275 w 1681"/>
                <a:gd name="T21" fmla="*/ 79375 h 94"/>
                <a:gd name="T22" fmla="*/ 2259013 w 1681"/>
                <a:gd name="T23" fmla="*/ 149225 h 94"/>
                <a:gd name="T24" fmla="*/ 2193925 w 1681"/>
                <a:gd name="T25" fmla="*/ 80963 h 94"/>
                <a:gd name="T26" fmla="*/ 2058988 w 1681"/>
                <a:gd name="T27" fmla="*/ 63500 h 94"/>
                <a:gd name="T28" fmla="*/ 2093913 w 1681"/>
                <a:gd name="T29" fmla="*/ 133350 h 94"/>
                <a:gd name="T30" fmla="*/ 2154238 w 1681"/>
                <a:gd name="T31" fmla="*/ 93663 h 94"/>
                <a:gd name="T32" fmla="*/ 2128838 w 1681"/>
                <a:gd name="T33" fmla="*/ 19050 h 94"/>
                <a:gd name="T34" fmla="*/ 2073275 w 1681"/>
                <a:gd name="T35" fmla="*/ 11113 h 94"/>
                <a:gd name="T36" fmla="*/ 2163763 w 1681"/>
                <a:gd name="T37" fmla="*/ 31750 h 94"/>
                <a:gd name="T38" fmla="*/ 2149475 w 1681"/>
                <a:gd name="T39" fmla="*/ 133350 h 94"/>
                <a:gd name="T40" fmla="*/ 2057400 w 1681"/>
                <a:gd name="T41" fmla="*/ 125413 h 94"/>
                <a:gd name="T42" fmla="*/ 1905000 w 1681"/>
                <a:gd name="T43" fmla="*/ 147638 h 94"/>
                <a:gd name="T44" fmla="*/ 1911350 w 1681"/>
                <a:gd name="T45" fmla="*/ 134938 h 94"/>
                <a:gd name="T46" fmla="*/ 1954213 w 1681"/>
                <a:gd name="T47" fmla="*/ 106363 h 94"/>
                <a:gd name="T48" fmla="*/ 1906588 w 1681"/>
                <a:gd name="T49" fmla="*/ 74613 h 94"/>
                <a:gd name="T50" fmla="*/ 1885950 w 1681"/>
                <a:gd name="T51" fmla="*/ 15875 h 94"/>
                <a:gd name="T52" fmla="*/ 1943100 w 1681"/>
                <a:gd name="T53" fmla="*/ 3175 h 94"/>
                <a:gd name="T54" fmla="*/ 1930400 w 1681"/>
                <a:gd name="T55" fmla="*/ 14288 h 94"/>
                <a:gd name="T56" fmla="*/ 1897063 w 1681"/>
                <a:gd name="T57" fmla="*/ 44450 h 94"/>
                <a:gd name="T58" fmla="*/ 1944688 w 1681"/>
                <a:gd name="T59" fmla="*/ 76200 h 94"/>
                <a:gd name="T60" fmla="*/ 1970088 w 1681"/>
                <a:gd name="T61" fmla="*/ 119063 h 94"/>
                <a:gd name="T62" fmla="*/ 1865313 w 1681"/>
                <a:gd name="T63" fmla="*/ 3175 h 94"/>
                <a:gd name="T64" fmla="*/ 1516063 w 1681"/>
                <a:gd name="T65" fmla="*/ 93663 h 94"/>
                <a:gd name="T66" fmla="*/ 1577975 w 1681"/>
                <a:gd name="T67" fmla="*/ 125413 h 94"/>
                <a:gd name="T68" fmla="*/ 1595438 w 1681"/>
                <a:gd name="T69" fmla="*/ 131763 h 94"/>
                <a:gd name="T70" fmla="*/ 1519238 w 1681"/>
                <a:gd name="T71" fmla="*/ 138113 h 94"/>
                <a:gd name="T72" fmla="*/ 1444625 w 1681"/>
                <a:gd name="T73" fmla="*/ 25400 h 94"/>
                <a:gd name="T74" fmla="*/ 1447800 w 1681"/>
                <a:gd name="T75" fmla="*/ 61913 h 94"/>
                <a:gd name="T76" fmla="*/ 1468438 w 1681"/>
                <a:gd name="T77" fmla="*/ 39688 h 94"/>
                <a:gd name="T78" fmla="*/ 1422400 w 1681"/>
                <a:gd name="T79" fmla="*/ 87313 h 94"/>
                <a:gd name="T80" fmla="*/ 1169988 w 1681"/>
                <a:gd name="T81" fmla="*/ 147638 h 94"/>
                <a:gd name="T82" fmla="*/ 1171575 w 1681"/>
                <a:gd name="T83" fmla="*/ 133350 h 94"/>
                <a:gd name="T84" fmla="*/ 1216025 w 1681"/>
                <a:gd name="T85" fmla="*/ 107950 h 94"/>
                <a:gd name="T86" fmla="*/ 1174750 w 1681"/>
                <a:gd name="T87" fmla="*/ 76200 h 94"/>
                <a:gd name="T88" fmla="*/ 1147763 w 1681"/>
                <a:gd name="T89" fmla="*/ 17463 h 94"/>
                <a:gd name="T90" fmla="*/ 1204913 w 1681"/>
                <a:gd name="T91" fmla="*/ 1588 h 94"/>
                <a:gd name="T92" fmla="*/ 1193800 w 1681"/>
                <a:gd name="T93" fmla="*/ 14288 h 94"/>
                <a:gd name="T94" fmla="*/ 1158875 w 1681"/>
                <a:gd name="T95" fmla="*/ 42863 h 94"/>
                <a:gd name="T96" fmla="*/ 1204913 w 1681"/>
                <a:gd name="T97" fmla="*/ 74613 h 94"/>
                <a:gd name="T98" fmla="*/ 1233488 w 1681"/>
                <a:gd name="T99" fmla="*/ 117475 h 94"/>
                <a:gd name="T100" fmla="*/ 1022350 w 1681"/>
                <a:gd name="T101" fmla="*/ 34925 h 94"/>
                <a:gd name="T102" fmla="*/ 879475 w 1681"/>
                <a:gd name="T103" fmla="*/ 26988 h 94"/>
                <a:gd name="T104" fmla="*/ 868363 w 1681"/>
                <a:gd name="T105" fmla="*/ 109538 h 94"/>
                <a:gd name="T106" fmla="*/ 935038 w 1681"/>
                <a:gd name="T107" fmla="*/ 127000 h 94"/>
                <a:gd name="T108" fmla="*/ 954088 w 1681"/>
                <a:gd name="T109" fmla="*/ 47625 h 94"/>
                <a:gd name="T110" fmla="*/ 846138 w 1681"/>
                <a:gd name="T111" fmla="*/ 50800 h 94"/>
                <a:gd name="T112" fmla="*/ 928688 w 1681"/>
                <a:gd name="T113" fmla="*/ 3175 h 94"/>
                <a:gd name="T114" fmla="*/ 976313 w 1681"/>
                <a:gd name="T115" fmla="*/ 88900 h 94"/>
                <a:gd name="T116" fmla="*/ 900113 w 1681"/>
                <a:gd name="T117" fmla="*/ 149225 h 94"/>
                <a:gd name="T118" fmla="*/ 742950 w 1681"/>
                <a:gd name="T119" fmla="*/ 95250 h 94"/>
                <a:gd name="T120" fmla="*/ 514350 w 1681"/>
                <a:gd name="T121" fmla="*/ 146050 h 94"/>
                <a:gd name="T122" fmla="*/ 300038 w 1681"/>
                <a:gd name="T123" fmla="*/ 15875 h 94"/>
                <a:gd name="T124" fmla="*/ 9525 w 1681"/>
                <a:gd name="T125" fmla="*/ 3175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81" h="94">
                  <a:moveTo>
                    <a:pt x="1671" y="47"/>
                  </a:moveTo>
                  <a:lnTo>
                    <a:pt x="1671" y="43"/>
                  </a:lnTo>
                  <a:lnTo>
                    <a:pt x="1671" y="39"/>
                  </a:lnTo>
                  <a:lnTo>
                    <a:pt x="1670" y="36"/>
                  </a:lnTo>
                  <a:lnTo>
                    <a:pt x="1669" y="32"/>
                  </a:lnTo>
                  <a:lnTo>
                    <a:pt x="1668" y="29"/>
                  </a:lnTo>
                  <a:lnTo>
                    <a:pt x="1667" y="26"/>
                  </a:lnTo>
                  <a:lnTo>
                    <a:pt x="1666" y="23"/>
                  </a:lnTo>
                  <a:lnTo>
                    <a:pt x="1664" y="21"/>
                  </a:lnTo>
                  <a:lnTo>
                    <a:pt x="1662" y="19"/>
                  </a:lnTo>
                  <a:lnTo>
                    <a:pt x="1660" y="17"/>
                  </a:lnTo>
                  <a:lnTo>
                    <a:pt x="1657" y="15"/>
                  </a:lnTo>
                  <a:lnTo>
                    <a:pt x="1655" y="14"/>
                  </a:lnTo>
                  <a:lnTo>
                    <a:pt x="1652" y="12"/>
                  </a:lnTo>
                  <a:lnTo>
                    <a:pt x="1649" y="12"/>
                  </a:lnTo>
                  <a:lnTo>
                    <a:pt x="1646" y="11"/>
                  </a:lnTo>
                  <a:lnTo>
                    <a:pt x="1643" y="11"/>
                  </a:lnTo>
                  <a:lnTo>
                    <a:pt x="1621" y="11"/>
                  </a:lnTo>
                  <a:lnTo>
                    <a:pt x="1621" y="83"/>
                  </a:lnTo>
                  <a:lnTo>
                    <a:pt x="1641" y="83"/>
                  </a:lnTo>
                  <a:lnTo>
                    <a:pt x="1644" y="83"/>
                  </a:lnTo>
                  <a:lnTo>
                    <a:pt x="1646" y="83"/>
                  </a:lnTo>
                  <a:lnTo>
                    <a:pt x="1648" y="83"/>
                  </a:lnTo>
                  <a:lnTo>
                    <a:pt x="1650" y="82"/>
                  </a:lnTo>
                  <a:lnTo>
                    <a:pt x="1652" y="82"/>
                  </a:lnTo>
                  <a:lnTo>
                    <a:pt x="1654" y="81"/>
                  </a:lnTo>
                  <a:lnTo>
                    <a:pt x="1655" y="80"/>
                  </a:lnTo>
                  <a:lnTo>
                    <a:pt x="1657" y="79"/>
                  </a:lnTo>
                  <a:lnTo>
                    <a:pt x="1659" y="78"/>
                  </a:lnTo>
                  <a:lnTo>
                    <a:pt x="1660" y="76"/>
                  </a:lnTo>
                  <a:lnTo>
                    <a:pt x="1662" y="75"/>
                  </a:lnTo>
                  <a:lnTo>
                    <a:pt x="1663" y="74"/>
                  </a:lnTo>
                  <a:lnTo>
                    <a:pt x="1664" y="72"/>
                  </a:lnTo>
                  <a:lnTo>
                    <a:pt x="1665" y="70"/>
                  </a:lnTo>
                  <a:lnTo>
                    <a:pt x="1666" y="68"/>
                  </a:lnTo>
                  <a:lnTo>
                    <a:pt x="1667" y="66"/>
                  </a:lnTo>
                  <a:lnTo>
                    <a:pt x="1668" y="64"/>
                  </a:lnTo>
                  <a:lnTo>
                    <a:pt x="1669" y="62"/>
                  </a:lnTo>
                  <a:lnTo>
                    <a:pt x="1670" y="60"/>
                  </a:lnTo>
                  <a:lnTo>
                    <a:pt x="1670" y="57"/>
                  </a:lnTo>
                  <a:lnTo>
                    <a:pt x="1670" y="55"/>
                  </a:lnTo>
                  <a:lnTo>
                    <a:pt x="1671" y="52"/>
                  </a:lnTo>
                  <a:lnTo>
                    <a:pt x="1671" y="50"/>
                  </a:lnTo>
                  <a:lnTo>
                    <a:pt x="1671" y="47"/>
                  </a:lnTo>
                  <a:close/>
                  <a:moveTo>
                    <a:pt x="1681" y="47"/>
                  </a:moveTo>
                  <a:lnTo>
                    <a:pt x="1681" y="50"/>
                  </a:lnTo>
                  <a:lnTo>
                    <a:pt x="1681" y="53"/>
                  </a:lnTo>
                  <a:lnTo>
                    <a:pt x="1681" y="56"/>
                  </a:lnTo>
                  <a:lnTo>
                    <a:pt x="1680" y="59"/>
                  </a:lnTo>
                  <a:lnTo>
                    <a:pt x="1680" y="62"/>
                  </a:lnTo>
                  <a:lnTo>
                    <a:pt x="1679" y="65"/>
                  </a:lnTo>
                  <a:lnTo>
                    <a:pt x="1678" y="67"/>
                  </a:lnTo>
                  <a:lnTo>
                    <a:pt x="1677" y="70"/>
                  </a:lnTo>
                  <a:lnTo>
                    <a:pt x="1676" y="72"/>
                  </a:lnTo>
                  <a:lnTo>
                    <a:pt x="1674" y="75"/>
                  </a:lnTo>
                  <a:lnTo>
                    <a:pt x="1673" y="77"/>
                  </a:lnTo>
                  <a:lnTo>
                    <a:pt x="1671" y="79"/>
                  </a:lnTo>
                  <a:lnTo>
                    <a:pt x="1669" y="81"/>
                  </a:lnTo>
                  <a:lnTo>
                    <a:pt x="1667" y="83"/>
                  </a:lnTo>
                  <a:lnTo>
                    <a:pt x="1665" y="85"/>
                  </a:lnTo>
                  <a:lnTo>
                    <a:pt x="1663" y="86"/>
                  </a:lnTo>
                  <a:lnTo>
                    <a:pt x="1661" y="88"/>
                  </a:lnTo>
                  <a:lnTo>
                    <a:pt x="1658" y="89"/>
                  </a:lnTo>
                  <a:lnTo>
                    <a:pt x="1656" y="90"/>
                  </a:lnTo>
                  <a:lnTo>
                    <a:pt x="1653" y="91"/>
                  </a:lnTo>
                  <a:lnTo>
                    <a:pt x="1650" y="91"/>
                  </a:lnTo>
                  <a:lnTo>
                    <a:pt x="1648" y="92"/>
                  </a:lnTo>
                  <a:lnTo>
                    <a:pt x="1644" y="92"/>
                  </a:lnTo>
                  <a:lnTo>
                    <a:pt x="1641" y="92"/>
                  </a:lnTo>
                  <a:lnTo>
                    <a:pt x="1611" y="92"/>
                  </a:lnTo>
                  <a:lnTo>
                    <a:pt x="1611" y="2"/>
                  </a:lnTo>
                  <a:lnTo>
                    <a:pt x="1642" y="2"/>
                  </a:lnTo>
                  <a:lnTo>
                    <a:pt x="1647" y="2"/>
                  </a:lnTo>
                  <a:lnTo>
                    <a:pt x="1651" y="3"/>
                  </a:lnTo>
                  <a:lnTo>
                    <a:pt x="1656" y="4"/>
                  </a:lnTo>
                  <a:lnTo>
                    <a:pt x="1659" y="5"/>
                  </a:lnTo>
                  <a:lnTo>
                    <a:pt x="1663" y="7"/>
                  </a:lnTo>
                  <a:lnTo>
                    <a:pt x="1666" y="9"/>
                  </a:lnTo>
                  <a:lnTo>
                    <a:pt x="1669" y="12"/>
                  </a:lnTo>
                  <a:lnTo>
                    <a:pt x="1672" y="15"/>
                  </a:lnTo>
                  <a:lnTo>
                    <a:pt x="1674" y="18"/>
                  </a:lnTo>
                  <a:lnTo>
                    <a:pt x="1676" y="21"/>
                  </a:lnTo>
                  <a:lnTo>
                    <a:pt x="1678" y="25"/>
                  </a:lnTo>
                  <a:lnTo>
                    <a:pt x="1679" y="29"/>
                  </a:lnTo>
                  <a:lnTo>
                    <a:pt x="1680" y="33"/>
                  </a:lnTo>
                  <a:lnTo>
                    <a:pt x="1681" y="37"/>
                  </a:lnTo>
                  <a:lnTo>
                    <a:pt x="1681" y="42"/>
                  </a:lnTo>
                  <a:lnTo>
                    <a:pt x="1681" y="47"/>
                  </a:lnTo>
                  <a:close/>
                  <a:moveTo>
                    <a:pt x="1586" y="2"/>
                  </a:moveTo>
                  <a:lnTo>
                    <a:pt x="1586" y="92"/>
                  </a:lnTo>
                  <a:lnTo>
                    <a:pt x="1576" y="92"/>
                  </a:lnTo>
                  <a:lnTo>
                    <a:pt x="1576" y="2"/>
                  </a:lnTo>
                  <a:lnTo>
                    <a:pt x="1586" y="2"/>
                  </a:lnTo>
                  <a:close/>
                  <a:moveTo>
                    <a:pt x="1494" y="22"/>
                  </a:moveTo>
                  <a:lnTo>
                    <a:pt x="1494" y="92"/>
                  </a:lnTo>
                  <a:lnTo>
                    <a:pt x="1484" y="92"/>
                  </a:lnTo>
                  <a:lnTo>
                    <a:pt x="1484" y="2"/>
                  </a:lnTo>
                  <a:lnTo>
                    <a:pt x="1492" y="2"/>
                  </a:lnTo>
                  <a:lnTo>
                    <a:pt x="1536" y="63"/>
                  </a:lnTo>
                  <a:lnTo>
                    <a:pt x="1541" y="72"/>
                  </a:lnTo>
                  <a:lnTo>
                    <a:pt x="1541" y="2"/>
                  </a:lnTo>
                  <a:lnTo>
                    <a:pt x="1552" y="2"/>
                  </a:lnTo>
                  <a:lnTo>
                    <a:pt x="1552" y="92"/>
                  </a:lnTo>
                  <a:lnTo>
                    <a:pt x="1543" y="92"/>
                  </a:lnTo>
                  <a:lnTo>
                    <a:pt x="1498" y="27"/>
                  </a:lnTo>
                  <a:lnTo>
                    <a:pt x="1494" y="22"/>
                  </a:lnTo>
                  <a:close/>
                  <a:moveTo>
                    <a:pt x="1424" y="9"/>
                  </a:moveTo>
                  <a:lnTo>
                    <a:pt x="1422" y="9"/>
                  </a:lnTo>
                  <a:lnTo>
                    <a:pt x="1420" y="10"/>
                  </a:lnTo>
                  <a:lnTo>
                    <a:pt x="1418" y="10"/>
                  </a:lnTo>
                  <a:lnTo>
                    <a:pt x="1415" y="10"/>
                  </a:lnTo>
                  <a:lnTo>
                    <a:pt x="1413" y="11"/>
                  </a:lnTo>
                  <a:lnTo>
                    <a:pt x="1412" y="12"/>
                  </a:lnTo>
                  <a:lnTo>
                    <a:pt x="1410" y="13"/>
                  </a:lnTo>
                  <a:lnTo>
                    <a:pt x="1408" y="14"/>
                  </a:lnTo>
                  <a:lnTo>
                    <a:pt x="1406" y="15"/>
                  </a:lnTo>
                  <a:lnTo>
                    <a:pt x="1404" y="17"/>
                  </a:lnTo>
                  <a:lnTo>
                    <a:pt x="1403" y="18"/>
                  </a:lnTo>
                  <a:lnTo>
                    <a:pt x="1401" y="20"/>
                  </a:lnTo>
                  <a:lnTo>
                    <a:pt x="1400" y="22"/>
                  </a:lnTo>
                  <a:lnTo>
                    <a:pt x="1399" y="24"/>
                  </a:lnTo>
                  <a:lnTo>
                    <a:pt x="1398" y="26"/>
                  </a:lnTo>
                  <a:lnTo>
                    <a:pt x="1397" y="28"/>
                  </a:lnTo>
                  <a:lnTo>
                    <a:pt x="1396" y="30"/>
                  </a:lnTo>
                  <a:lnTo>
                    <a:pt x="1395" y="32"/>
                  </a:lnTo>
                  <a:lnTo>
                    <a:pt x="1394" y="35"/>
                  </a:lnTo>
                  <a:lnTo>
                    <a:pt x="1393" y="37"/>
                  </a:lnTo>
                  <a:lnTo>
                    <a:pt x="1393" y="40"/>
                  </a:lnTo>
                  <a:lnTo>
                    <a:pt x="1393" y="42"/>
                  </a:lnTo>
                  <a:lnTo>
                    <a:pt x="1393" y="45"/>
                  </a:lnTo>
                  <a:lnTo>
                    <a:pt x="1392" y="47"/>
                  </a:lnTo>
                  <a:lnTo>
                    <a:pt x="1392" y="50"/>
                  </a:lnTo>
                  <a:lnTo>
                    <a:pt x="1393" y="53"/>
                  </a:lnTo>
                  <a:lnTo>
                    <a:pt x="1393" y="55"/>
                  </a:lnTo>
                  <a:lnTo>
                    <a:pt x="1393" y="58"/>
                  </a:lnTo>
                  <a:lnTo>
                    <a:pt x="1394" y="60"/>
                  </a:lnTo>
                  <a:lnTo>
                    <a:pt x="1395" y="62"/>
                  </a:lnTo>
                  <a:lnTo>
                    <a:pt x="1395" y="64"/>
                  </a:lnTo>
                  <a:lnTo>
                    <a:pt x="1396" y="67"/>
                  </a:lnTo>
                  <a:lnTo>
                    <a:pt x="1397" y="69"/>
                  </a:lnTo>
                  <a:lnTo>
                    <a:pt x="1399" y="71"/>
                  </a:lnTo>
                  <a:lnTo>
                    <a:pt x="1400" y="73"/>
                  </a:lnTo>
                  <a:lnTo>
                    <a:pt x="1401" y="74"/>
                  </a:lnTo>
                  <a:lnTo>
                    <a:pt x="1402" y="76"/>
                  </a:lnTo>
                  <a:lnTo>
                    <a:pt x="1404" y="77"/>
                  </a:lnTo>
                  <a:lnTo>
                    <a:pt x="1406" y="79"/>
                  </a:lnTo>
                  <a:lnTo>
                    <a:pt x="1407" y="80"/>
                  </a:lnTo>
                  <a:lnTo>
                    <a:pt x="1409" y="81"/>
                  </a:lnTo>
                  <a:lnTo>
                    <a:pt x="1411" y="82"/>
                  </a:lnTo>
                  <a:lnTo>
                    <a:pt x="1413" y="83"/>
                  </a:lnTo>
                  <a:lnTo>
                    <a:pt x="1415" y="84"/>
                  </a:lnTo>
                  <a:lnTo>
                    <a:pt x="1417" y="84"/>
                  </a:lnTo>
                  <a:lnTo>
                    <a:pt x="1419" y="85"/>
                  </a:lnTo>
                  <a:lnTo>
                    <a:pt x="1421" y="85"/>
                  </a:lnTo>
                  <a:lnTo>
                    <a:pt x="1423" y="85"/>
                  </a:lnTo>
                  <a:lnTo>
                    <a:pt x="1425" y="85"/>
                  </a:lnTo>
                  <a:lnTo>
                    <a:pt x="1427" y="84"/>
                  </a:lnTo>
                  <a:lnTo>
                    <a:pt x="1430" y="84"/>
                  </a:lnTo>
                  <a:lnTo>
                    <a:pt x="1432" y="84"/>
                  </a:lnTo>
                  <a:lnTo>
                    <a:pt x="1434" y="83"/>
                  </a:lnTo>
                  <a:lnTo>
                    <a:pt x="1436" y="82"/>
                  </a:lnTo>
                  <a:lnTo>
                    <a:pt x="1437" y="81"/>
                  </a:lnTo>
                  <a:lnTo>
                    <a:pt x="1439" y="80"/>
                  </a:lnTo>
                  <a:lnTo>
                    <a:pt x="1441" y="79"/>
                  </a:lnTo>
                  <a:lnTo>
                    <a:pt x="1443" y="77"/>
                  </a:lnTo>
                  <a:lnTo>
                    <a:pt x="1444" y="76"/>
                  </a:lnTo>
                  <a:lnTo>
                    <a:pt x="1446" y="74"/>
                  </a:lnTo>
                  <a:lnTo>
                    <a:pt x="1447" y="72"/>
                  </a:lnTo>
                  <a:lnTo>
                    <a:pt x="1448" y="70"/>
                  </a:lnTo>
                  <a:lnTo>
                    <a:pt x="1450" y="68"/>
                  </a:lnTo>
                  <a:lnTo>
                    <a:pt x="1451" y="66"/>
                  </a:lnTo>
                  <a:lnTo>
                    <a:pt x="1452" y="64"/>
                  </a:lnTo>
                  <a:lnTo>
                    <a:pt x="1452" y="62"/>
                  </a:lnTo>
                  <a:lnTo>
                    <a:pt x="1453" y="59"/>
                  </a:lnTo>
                  <a:lnTo>
                    <a:pt x="1454" y="57"/>
                  </a:lnTo>
                  <a:lnTo>
                    <a:pt x="1454" y="55"/>
                  </a:lnTo>
                  <a:lnTo>
                    <a:pt x="1454" y="52"/>
                  </a:lnTo>
                  <a:lnTo>
                    <a:pt x="1455" y="49"/>
                  </a:lnTo>
                  <a:lnTo>
                    <a:pt x="1455" y="47"/>
                  </a:lnTo>
                  <a:lnTo>
                    <a:pt x="1455" y="44"/>
                  </a:lnTo>
                  <a:lnTo>
                    <a:pt x="1454" y="41"/>
                  </a:lnTo>
                  <a:lnTo>
                    <a:pt x="1454" y="39"/>
                  </a:lnTo>
                  <a:lnTo>
                    <a:pt x="1454" y="36"/>
                  </a:lnTo>
                  <a:lnTo>
                    <a:pt x="1453" y="34"/>
                  </a:lnTo>
                  <a:lnTo>
                    <a:pt x="1452" y="32"/>
                  </a:lnTo>
                  <a:lnTo>
                    <a:pt x="1452" y="30"/>
                  </a:lnTo>
                  <a:lnTo>
                    <a:pt x="1451" y="27"/>
                  </a:lnTo>
                  <a:lnTo>
                    <a:pt x="1450" y="25"/>
                  </a:lnTo>
                  <a:lnTo>
                    <a:pt x="1449" y="23"/>
                  </a:lnTo>
                  <a:lnTo>
                    <a:pt x="1447" y="22"/>
                  </a:lnTo>
                  <a:lnTo>
                    <a:pt x="1446" y="20"/>
                  </a:lnTo>
                  <a:lnTo>
                    <a:pt x="1445" y="18"/>
                  </a:lnTo>
                  <a:lnTo>
                    <a:pt x="1443" y="17"/>
                  </a:lnTo>
                  <a:lnTo>
                    <a:pt x="1442" y="15"/>
                  </a:lnTo>
                  <a:lnTo>
                    <a:pt x="1440" y="14"/>
                  </a:lnTo>
                  <a:lnTo>
                    <a:pt x="1438" y="13"/>
                  </a:lnTo>
                  <a:lnTo>
                    <a:pt x="1436" y="12"/>
                  </a:lnTo>
                  <a:lnTo>
                    <a:pt x="1434" y="11"/>
                  </a:lnTo>
                  <a:lnTo>
                    <a:pt x="1432" y="10"/>
                  </a:lnTo>
                  <a:lnTo>
                    <a:pt x="1430" y="10"/>
                  </a:lnTo>
                  <a:lnTo>
                    <a:pt x="1428" y="10"/>
                  </a:lnTo>
                  <a:lnTo>
                    <a:pt x="1426" y="9"/>
                  </a:lnTo>
                  <a:lnTo>
                    <a:pt x="1424" y="9"/>
                  </a:lnTo>
                  <a:close/>
                  <a:moveTo>
                    <a:pt x="1381" y="48"/>
                  </a:moveTo>
                  <a:lnTo>
                    <a:pt x="1382" y="44"/>
                  </a:lnTo>
                  <a:lnTo>
                    <a:pt x="1382" y="41"/>
                  </a:lnTo>
                  <a:lnTo>
                    <a:pt x="1382" y="38"/>
                  </a:lnTo>
                  <a:lnTo>
                    <a:pt x="1383" y="35"/>
                  </a:lnTo>
                  <a:lnTo>
                    <a:pt x="1384" y="32"/>
                  </a:lnTo>
                  <a:lnTo>
                    <a:pt x="1385" y="29"/>
                  </a:lnTo>
                  <a:lnTo>
                    <a:pt x="1386" y="26"/>
                  </a:lnTo>
                  <a:lnTo>
                    <a:pt x="1387" y="23"/>
                  </a:lnTo>
                  <a:lnTo>
                    <a:pt x="1388" y="21"/>
                  </a:lnTo>
                  <a:lnTo>
                    <a:pt x="1390" y="18"/>
                  </a:lnTo>
                  <a:lnTo>
                    <a:pt x="1392" y="16"/>
                  </a:lnTo>
                  <a:lnTo>
                    <a:pt x="1393" y="14"/>
                  </a:lnTo>
                  <a:lnTo>
                    <a:pt x="1395" y="12"/>
                  </a:lnTo>
                  <a:lnTo>
                    <a:pt x="1398" y="10"/>
                  </a:lnTo>
                  <a:lnTo>
                    <a:pt x="1400" y="8"/>
                  </a:lnTo>
                  <a:lnTo>
                    <a:pt x="1402" y="7"/>
                  </a:lnTo>
                  <a:lnTo>
                    <a:pt x="1404" y="5"/>
                  </a:lnTo>
                  <a:lnTo>
                    <a:pt x="1407" y="4"/>
                  </a:lnTo>
                  <a:lnTo>
                    <a:pt x="1410" y="3"/>
                  </a:lnTo>
                  <a:lnTo>
                    <a:pt x="1412" y="2"/>
                  </a:lnTo>
                  <a:lnTo>
                    <a:pt x="1415" y="1"/>
                  </a:lnTo>
                  <a:lnTo>
                    <a:pt x="1418" y="1"/>
                  </a:lnTo>
                  <a:lnTo>
                    <a:pt x="1421" y="0"/>
                  </a:lnTo>
                  <a:lnTo>
                    <a:pt x="1424" y="0"/>
                  </a:lnTo>
                  <a:lnTo>
                    <a:pt x="1427" y="0"/>
                  </a:lnTo>
                  <a:lnTo>
                    <a:pt x="1430" y="0"/>
                  </a:lnTo>
                  <a:lnTo>
                    <a:pt x="1432" y="1"/>
                  </a:lnTo>
                  <a:lnTo>
                    <a:pt x="1435" y="2"/>
                  </a:lnTo>
                  <a:lnTo>
                    <a:pt x="1438" y="2"/>
                  </a:lnTo>
                  <a:lnTo>
                    <a:pt x="1440" y="3"/>
                  </a:lnTo>
                  <a:lnTo>
                    <a:pt x="1443" y="5"/>
                  </a:lnTo>
                  <a:lnTo>
                    <a:pt x="1445" y="6"/>
                  </a:lnTo>
                  <a:lnTo>
                    <a:pt x="1448" y="8"/>
                  </a:lnTo>
                  <a:lnTo>
                    <a:pt x="1450" y="9"/>
                  </a:lnTo>
                  <a:lnTo>
                    <a:pt x="1452" y="11"/>
                  </a:lnTo>
                  <a:lnTo>
                    <a:pt x="1454" y="13"/>
                  </a:lnTo>
                  <a:lnTo>
                    <a:pt x="1456" y="15"/>
                  </a:lnTo>
                  <a:lnTo>
                    <a:pt x="1457" y="18"/>
                  </a:lnTo>
                  <a:lnTo>
                    <a:pt x="1459" y="20"/>
                  </a:lnTo>
                  <a:lnTo>
                    <a:pt x="1460" y="23"/>
                  </a:lnTo>
                  <a:lnTo>
                    <a:pt x="1462" y="25"/>
                  </a:lnTo>
                  <a:lnTo>
                    <a:pt x="1463" y="28"/>
                  </a:lnTo>
                  <a:lnTo>
                    <a:pt x="1464" y="31"/>
                  </a:lnTo>
                  <a:lnTo>
                    <a:pt x="1465" y="34"/>
                  </a:lnTo>
                  <a:lnTo>
                    <a:pt x="1465" y="37"/>
                  </a:lnTo>
                  <a:lnTo>
                    <a:pt x="1466" y="40"/>
                  </a:lnTo>
                  <a:lnTo>
                    <a:pt x="1466" y="43"/>
                  </a:lnTo>
                  <a:lnTo>
                    <a:pt x="1466" y="46"/>
                  </a:lnTo>
                  <a:lnTo>
                    <a:pt x="1466" y="50"/>
                  </a:lnTo>
                  <a:lnTo>
                    <a:pt x="1466" y="53"/>
                  </a:lnTo>
                  <a:lnTo>
                    <a:pt x="1465" y="56"/>
                  </a:lnTo>
                  <a:lnTo>
                    <a:pt x="1464" y="59"/>
                  </a:lnTo>
                  <a:lnTo>
                    <a:pt x="1464" y="62"/>
                  </a:lnTo>
                  <a:lnTo>
                    <a:pt x="1463" y="65"/>
                  </a:lnTo>
                  <a:lnTo>
                    <a:pt x="1462" y="68"/>
                  </a:lnTo>
                  <a:lnTo>
                    <a:pt x="1460" y="71"/>
                  </a:lnTo>
                  <a:lnTo>
                    <a:pt x="1459" y="73"/>
                  </a:lnTo>
                  <a:lnTo>
                    <a:pt x="1457" y="76"/>
                  </a:lnTo>
                  <a:lnTo>
                    <a:pt x="1456" y="78"/>
                  </a:lnTo>
                  <a:lnTo>
                    <a:pt x="1454" y="80"/>
                  </a:lnTo>
                  <a:lnTo>
                    <a:pt x="1452" y="82"/>
                  </a:lnTo>
                  <a:lnTo>
                    <a:pt x="1450" y="84"/>
                  </a:lnTo>
                  <a:lnTo>
                    <a:pt x="1448" y="86"/>
                  </a:lnTo>
                  <a:lnTo>
                    <a:pt x="1445" y="88"/>
                  </a:lnTo>
                  <a:lnTo>
                    <a:pt x="1443" y="89"/>
                  </a:lnTo>
                  <a:lnTo>
                    <a:pt x="1440" y="90"/>
                  </a:lnTo>
                  <a:lnTo>
                    <a:pt x="1438" y="91"/>
                  </a:lnTo>
                  <a:lnTo>
                    <a:pt x="1435" y="92"/>
                  </a:lnTo>
                  <a:lnTo>
                    <a:pt x="1432" y="93"/>
                  </a:lnTo>
                  <a:lnTo>
                    <a:pt x="1429" y="93"/>
                  </a:lnTo>
                  <a:lnTo>
                    <a:pt x="1426" y="94"/>
                  </a:lnTo>
                  <a:lnTo>
                    <a:pt x="1423" y="94"/>
                  </a:lnTo>
                  <a:lnTo>
                    <a:pt x="1420" y="94"/>
                  </a:lnTo>
                  <a:lnTo>
                    <a:pt x="1417" y="94"/>
                  </a:lnTo>
                  <a:lnTo>
                    <a:pt x="1415" y="93"/>
                  </a:lnTo>
                  <a:lnTo>
                    <a:pt x="1412" y="92"/>
                  </a:lnTo>
                  <a:lnTo>
                    <a:pt x="1409" y="92"/>
                  </a:lnTo>
                  <a:lnTo>
                    <a:pt x="1407" y="91"/>
                  </a:lnTo>
                  <a:lnTo>
                    <a:pt x="1404" y="89"/>
                  </a:lnTo>
                  <a:lnTo>
                    <a:pt x="1402" y="88"/>
                  </a:lnTo>
                  <a:lnTo>
                    <a:pt x="1399" y="86"/>
                  </a:lnTo>
                  <a:lnTo>
                    <a:pt x="1397" y="85"/>
                  </a:lnTo>
                  <a:lnTo>
                    <a:pt x="1395" y="83"/>
                  </a:lnTo>
                  <a:lnTo>
                    <a:pt x="1393" y="81"/>
                  </a:lnTo>
                  <a:lnTo>
                    <a:pt x="1392" y="79"/>
                  </a:lnTo>
                  <a:lnTo>
                    <a:pt x="1390" y="76"/>
                  </a:lnTo>
                  <a:lnTo>
                    <a:pt x="1388" y="74"/>
                  </a:lnTo>
                  <a:lnTo>
                    <a:pt x="1387" y="71"/>
                  </a:lnTo>
                  <a:lnTo>
                    <a:pt x="1386" y="69"/>
                  </a:lnTo>
                  <a:lnTo>
                    <a:pt x="1385" y="66"/>
                  </a:lnTo>
                  <a:lnTo>
                    <a:pt x="1384" y="63"/>
                  </a:lnTo>
                  <a:lnTo>
                    <a:pt x="1383" y="60"/>
                  </a:lnTo>
                  <a:lnTo>
                    <a:pt x="1382" y="57"/>
                  </a:lnTo>
                  <a:lnTo>
                    <a:pt x="1382" y="54"/>
                  </a:lnTo>
                  <a:lnTo>
                    <a:pt x="1382" y="51"/>
                  </a:lnTo>
                  <a:lnTo>
                    <a:pt x="1381" y="48"/>
                  </a:lnTo>
                  <a:close/>
                  <a:moveTo>
                    <a:pt x="1328" y="9"/>
                  </a:moveTo>
                  <a:lnTo>
                    <a:pt x="1326" y="9"/>
                  </a:lnTo>
                  <a:lnTo>
                    <a:pt x="1324" y="10"/>
                  </a:lnTo>
                  <a:lnTo>
                    <a:pt x="1322" y="10"/>
                  </a:lnTo>
                  <a:lnTo>
                    <a:pt x="1320" y="10"/>
                  </a:lnTo>
                  <a:lnTo>
                    <a:pt x="1318" y="11"/>
                  </a:lnTo>
                  <a:lnTo>
                    <a:pt x="1316" y="12"/>
                  </a:lnTo>
                  <a:lnTo>
                    <a:pt x="1314" y="13"/>
                  </a:lnTo>
                  <a:lnTo>
                    <a:pt x="1312" y="14"/>
                  </a:lnTo>
                  <a:lnTo>
                    <a:pt x="1310" y="15"/>
                  </a:lnTo>
                  <a:lnTo>
                    <a:pt x="1309" y="17"/>
                  </a:lnTo>
                  <a:lnTo>
                    <a:pt x="1307" y="18"/>
                  </a:lnTo>
                  <a:lnTo>
                    <a:pt x="1306" y="20"/>
                  </a:lnTo>
                  <a:lnTo>
                    <a:pt x="1304" y="22"/>
                  </a:lnTo>
                  <a:lnTo>
                    <a:pt x="1303" y="24"/>
                  </a:lnTo>
                  <a:lnTo>
                    <a:pt x="1302" y="26"/>
                  </a:lnTo>
                  <a:lnTo>
                    <a:pt x="1301" y="28"/>
                  </a:lnTo>
                  <a:lnTo>
                    <a:pt x="1300" y="30"/>
                  </a:lnTo>
                  <a:lnTo>
                    <a:pt x="1299" y="32"/>
                  </a:lnTo>
                  <a:lnTo>
                    <a:pt x="1298" y="35"/>
                  </a:lnTo>
                  <a:lnTo>
                    <a:pt x="1298" y="37"/>
                  </a:lnTo>
                  <a:lnTo>
                    <a:pt x="1297" y="40"/>
                  </a:lnTo>
                  <a:lnTo>
                    <a:pt x="1297" y="42"/>
                  </a:lnTo>
                  <a:lnTo>
                    <a:pt x="1297" y="45"/>
                  </a:lnTo>
                  <a:lnTo>
                    <a:pt x="1297" y="47"/>
                  </a:lnTo>
                  <a:lnTo>
                    <a:pt x="1297" y="50"/>
                  </a:lnTo>
                  <a:lnTo>
                    <a:pt x="1297" y="53"/>
                  </a:lnTo>
                  <a:lnTo>
                    <a:pt x="1297" y="55"/>
                  </a:lnTo>
                  <a:lnTo>
                    <a:pt x="1298" y="58"/>
                  </a:lnTo>
                  <a:lnTo>
                    <a:pt x="1298" y="60"/>
                  </a:lnTo>
                  <a:lnTo>
                    <a:pt x="1299" y="62"/>
                  </a:lnTo>
                  <a:lnTo>
                    <a:pt x="1300" y="64"/>
                  </a:lnTo>
                  <a:lnTo>
                    <a:pt x="1301" y="67"/>
                  </a:lnTo>
                  <a:lnTo>
                    <a:pt x="1302" y="69"/>
                  </a:lnTo>
                  <a:lnTo>
                    <a:pt x="1303" y="71"/>
                  </a:lnTo>
                  <a:lnTo>
                    <a:pt x="1304" y="73"/>
                  </a:lnTo>
                  <a:lnTo>
                    <a:pt x="1306" y="74"/>
                  </a:lnTo>
                  <a:lnTo>
                    <a:pt x="1307" y="76"/>
                  </a:lnTo>
                  <a:lnTo>
                    <a:pt x="1308" y="77"/>
                  </a:lnTo>
                  <a:lnTo>
                    <a:pt x="1310" y="79"/>
                  </a:lnTo>
                  <a:lnTo>
                    <a:pt x="1312" y="80"/>
                  </a:lnTo>
                  <a:lnTo>
                    <a:pt x="1313" y="81"/>
                  </a:lnTo>
                  <a:lnTo>
                    <a:pt x="1315" y="82"/>
                  </a:lnTo>
                  <a:lnTo>
                    <a:pt x="1317" y="83"/>
                  </a:lnTo>
                  <a:lnTo>
                    <a:pt x="1319" y="84"/>
                  </a:lnTo>
                  <a:lnTo>
                    <a:pt x="1321" y="84"/>
                  </a:lnTo>
                  <a:lnTo>
                    <a:pt x="1323" y="85"/>
                  </a:lnTo>
                  <a:lnTo>
                    <a:pt x="1325" y="85"/>
                  </a:lnTo>
                  <a:lnTo>
                    <a:pt x="1327" y="85"/>
                  </a:lnTo>
                  <a:lnTo>
                    <a:pt x="1330" y="85"/>
                  </a:lnTo>
                  <a:lnTo>
                    <a:pt x="1332" y="84"/>
                  </a:lnTo>
                  <a:lnTo>
                    <a:pt x="1334" y="84"/>
                  </a:lnTo>
                  <a:lnTo>
                    <a:pt x="1336" y="84"/>
                  </a:lnTo>
                  <a:lnTo>
                    <a:pt x="1338" y="83"/>
                  </a:lnTo>
                  <a:lnTo>
                    <a:pt x="1340" y="82"/>
                  </a:lnTo>
                  <a:lnTo>
                    <a:pt x="1342" y="81"/>
                  </a:lnTo>
                  <a:lnTo>
                    <a:pt x="1344" y="80"/>
                  </a:lnTo>
                  <a:lnTo>
                    <a:pt x="1345" y="79"/>
                  </a:lnTo>
                  <a:lnTo>
                    <a:pt x="1347" y="77"/>
                  </a:lnTo>
                  <a:lnTo>
                    <a:pt x="1349" y="76"/>
                  </a:lnTo>
                  <a:lnTo>
                    <a:pt x="1350" y="74"/>
                  </a:lnTo>
                  <a:lnTo>
                    <a:pt x="1351" y="72"/>
                  </a:lnTo>
                  <a:lnTo>
                    <a:pt x="1353" y="70"/>
                  </a:lnTo>
                  <a:lnTo>
                    <a:pt x="1354" y="68"/>
                  </a:lnTo>
                  <a:lnTo>
                    <a:pt x="1355" y="66"/>
                  </a:lnTo>
                  <a:lnTo>
                    <a:pt x="1356" y="64"/>
                  </a:lnTo>
                  <a:lnTo>
                    <a:pt x="1357" y="62"/>
                  </a:lnTo>
                  <a:lnTo>
                    <a:pt x="1357" y="59"/>
                  </a:lnTo>
                  <a:lnTo>
                    <a:pt x="1358" y="57"/>
                  </a:lnTo>
                  <a:lnTo>
                    <a:pt x="1359" y="55"/>
                  </a:lnTo>
                  <a:lnTo>
                    <a:pt x="1359" y="52"/>
                  </a:lnTo>
                  <a:lnTo>
                    <a:pt x="1359" y="49"/>
                  </a:lnTo>
                  <a:lnTo>
                    <a:pt x="1359" y="47"/>
                  </a:lnTo>
                  <a:lnTo>
                    <a:pt x="1359" y="44"/>
                  </a:lnTo>
                  <a:lnTo>
                    <a:pt x="1359" y="41"/>
                  </a:lnTo>
                  <a:lnTo>
                    <a:pt x="1359" y="39"/>
                  </a:lnTo>
                  <a:lnTo>
                    <a:pt x="1358" y="36"/>
                  </a:lnTo>
                  <a:lnTo>
                    <a:pt x="1358" y="34"/>
                  </a:lnTo>
                  <a:lnTo>
                    <a:pt x="1357" y="32"/>
                  </a:lnTo>
                  <a:lnTo>
                    <a:pt x="1356" y="30"/>
                  </a:lnTo>
                  <a:lnTo>
                    <a:pt x="1355" y="27"/>
                  </a:lnTo>
                  <a:lnTo>
                    <a:pt x="1354" y="25"/>
                  </a:lnTo>
                  <a:lnTo>
                    <a:pt x="1353" y="23"/>
                  </a:lnTo>
                  <a:lnTo>
                    <a:pt x="1352" y="22"/>
                  </a:lnTo>
                  <a:lnTo>
                    <a:pt x="1350" y="20"/>
                  </a:lnTo>
                  <a:lnTo>
                    <a:pt x="1349" y="18"/>
                  </a:lnTo>
                  <a:lnTo>
                    <a:pt x="1348" y="17"/>
                  </a:lnTo>
                  <a:lnTo>
                    <a:pt x="1346" y="15"/>
                  </a:lnTo>
                  <a:lnTo>
                    <a:pt x="1344" y="14"/>
                  </a:lnTo>
                  <a:lnTo>
                    <a:pt x="1342" y="13"/>
                  </a:lnTo>
                  <a:lnTo>
                    <a:pt x="1341" y="12"/>
                  </a:lnTo>
                  <a:lnTo>
                    <a:pt x="1339" y="11"/>
                  </a:lnTo>
                  <a:lnTo>
                    <a:pt x="1337" y="10"/>
                  </a:lnTo>
                  <a:lnTo>
                    <a:pt x="1335" y="10"/>
                  </a:lnTo>
                  <a:lnTo>
                    <a:pt x="1333" y="10"/>
                  </a:lnTo>
                  <a:lnTo>
                    <a:pt x="1331" y="9"/>
                  </a:lnTo>
                  <a:lnTo>
                    <a:pt x="1328" y="9"/>
                  </a:lnTo>
                  <a:close/>
                  <a:moveTo>
                    <a:pt x="1286" y="48"/>
                  </a:moveTo>
                  <a:lnTo>
                    <a:pt x="1286" y="44"/>
                  </a:lnTo>
                  <a:lnTo>
                    <a:pt x="1286" y="41"/>
                  </a:lnTo>
                  <a:lnTo>
                    <a:pt x="1287" y="38"/>
                  </a:lnTo>
                  <a:lnTo>
                    <a:pt x="1287" y="35"/>
                  </a:lnTo>
                  <a:lnTo>
                    <a:pt x="1288" y="32"/>
                  </a:lnTo>
                  <a:lnTo>
                    <a:pt x="1289" y="29"/>
                  </a:lnTo>
                  <a:lnTo>
                    <a:pt x="1290" y="26"/>
                  </a:lnTo>
                  <a:lnTo>
                    <a:pt x="1291" y="23"/>
                  </a:lnTo>
                  <a:lnTo>
                    <a:pt x="1293" y="21"/>
                  </a:lnTo>
                  <a:lnTo>
                    <a:pt x="1294" y="18"/>
                  </a:lnTo>
                  <a:lnTo>
                    <a:pt x="1296" y="16"/>
                  </a:lnTo>
                  <a:lnTo>
                    <a:pt x="1298" y="14"/>
                  </a:lnTo>
                  <a:lnTo>
                    <a:pt x="1300" y="12"/>
                  </a:lnTo>
                  <a:lnTo>
                    <a:pt x="1302" y="10"/>
                  </a:lnTo>
                  <a:lnTo>
                    <a:pt x="1304" y="8"/>
                  </a:lnTo>
                  <a:lnTo>
                    <a:pt x="1306" y="7"/>
                  </a:lnTo>
                  <a:lnTo>
                    <a:pt x="1309" y="5"/>
                  </a:lnTo>
                  <a:lnTo>
                    <a:pt x="1311" y="4"/>
                  </a:lnTo>
                  <a:lnTo>
                    <a:pt x="1314" y="3"/>
                  </a:lnTo>
                  <a:lnTo>
                    <a:pt x="1317" y="2"/>
                  </a:lnTo>
                  <a:lnTo>
                    <a:pt x="1319" y="1"/>
                  </a:lnTo>
                  <a:lnTo>
                    <a:pt x="1322" y="1"/>
                  </a:lnTo>
                  <a:lnTo>
                    <a:pt x="1325" y="0"/>
                  </a:lnTo>
                  <a:lnTo>
                    <a:pt x="1328" y="0"/>
                  </a:lnTo>
                  <a:lnTo>
                    <a:pt x="1331" y="0"/>
                  </a:lnTo>
                  <a:lnTo>
                    <a:pt x="1334" y="0"/>
                  </a:lnTo>
                  <a:lnTo>
                    <a:pt x="1337" y="1"/>
                  </a:lnTo>
                  <a:lnTo>
                    <a:pt x="1340" y="2"/>
                  </a:lnTo>
                  <a:lnTo>
                    <a:pt x="1342" y="2"/>
                  </a:lnTo>
                  <a:lnTo>
                    <a:pt x="1345" y="3"/>
                  </a:lnTo>
                  <a:lnTo>
                    <a:pt x="1347" y="5"/>
                  </a:lnTo>
                  <a:lnTo>
                    <a:pt x="1350" y="6"/>
                  </a:lnTo>
                  <a:lnTo>
                    <a:pt x="1352" y="8"/>
                  </a:lnTo>
                  <a:lnTo>
                    <a:pt x="1354" y="9"/>
                  </a:lnTo>
                  <a:lnTo>
                    <a:pt x="1356" y="11"/>
                  </a:lnTo>
                  <a:lnTo>
                    <a:pt x="1358" y="13"/>
                  </a:lnTo>
                  <a:lnTo>
                    <a:pt x="1360" y="15"/>
                  </a:lnTo>
                  <a:lnTo>
                    <a:pt x="1362" y="18"/>
                  </a:lnTo>
                  <a:lnTo>
                    <a:pt x="1363" y="20"/>
                  </a:lnTo>
                  <a:lnTo>
                    <a:pt x="1365" y="23"/>
                  </a:lnTo>
                  <a:lnTo>
                    <a:pt x="1366" y="25"/>
                  </a:lnTo>
                  <a:lnTo>
                    <a:pt x="1367" y="28"/>
                  </a:lnTo>
                  <a:lnTo>
                    <a:pt x="1368" y="31"/>
                  </a:lnTo>
                  <a:lnTo>
                    <a:pt x="1369" y="34"/>
                  </a:lnTo>
                  <a:lnTo>
                    <a:pt x="1370" y="37"/>
                  </a:lnTo>
                  <a:lnTo>
                    <a:pt x="1370" y="40"/>
                  </a:lnTo>
                  <a:lnTo>
                    <a:pt x="1370" y="43"/>
                  </a:lnTo>
                  <a:lnTo>
                    <a:pt x="1370" y="46"/>
                  </a:lnTo>
                  <a:lnTo>
                    <a:pt x="1370" y="50"/>
                  </a:lnTo>
                  <a:lnTo>
                    <a:pt x="1370" y="53"/>
                  </a:lnTo>
                  <a:lnTo>
                    <a:pt x="1370" y="56"/>
                  </a:lnTo>
                  <a:lnTo>
                    <a:pt x="1369" y="59"/>
                  </a:lnTo>
                  <a:lnTo>
                    <a:pt x="1368" y="62"/>
                  </a:lnTo>
                  <a:lnTo>
                    <a:pt x="1367" y="65"/>
                  </a:lnTo>
                  <a:lnTo>
                    <a:pt x="1366" y="68"/>
                  </a:lnTo>
                  <a:lnTo>
                    <a:pt x="1365" y="71"/>
                  </a:lnTo>
                  <a:lnTo>
                    <a:pt x="1363" y="73"/>
                  </a:lnTo>
                  <a:lnTo>
                    <a:pt x="1362" y="76"/>
                  </a:lnTo>
                  <a:lnTo>
                    <a:pt x="1360" y="78"/>
                  </a:lnTo>
                  <a:lnTo>
                    <a:pt x="1358" y="80"/>
                  </a:lnTo>
                  <a:lnTo>
                    <a:pt x="1356" y="82"/>
                  </a:lnTo>
                  <a:lnTo>
                    <a:pt x="1354" y="84"/>
                  </a:lnTo>
                  <a:lnTo>
                    <a:pt x="1352" y="86"/>
                  </a:lnTo>
                  <a:lnTo>
                    <a:pt x="1350" y="88"/>
                  </a:lnTo>
                  <a:lnTo>
                    <a:pt x="1347" y="89"/>
                  </a:lnTo>
                  <a:lnTo>
                    <a:pt x="1345" y="90"/>
                  </a:lnTo>
                  <a:lnTo>
                    <a:pt x="1342" y="91"/>
                  </a:lnTo>
                  <a:lnTo>
                    <a:pt x="1339" y="92"/>
                  </a:lnTo>
                  <a:lnTo>
                    <a:pt x="1336" y="93"/>
                  </a:lnTo>
                  <a:lnTo>
                    <a:pt x="1334" y="93"/>
                  </a:lnTo>
                  <a:lnTo>
                    <a:pt x="1331" y="94"/>
                  </a:lnTo>
                  <a:lnTo>
                    <a:pt x="1328" y="94"/>
                  </a:lnTo>
                  <a:lnTo>
                    <a:pt x="1325" y="94"/>
                  </a:lnTo>
                  <a:lnTo>
                    <a:pt x="1322" y="94"/>
                  </a:lnTo>
                  <a:lnTo>
                    <a:pt x="1319" y="93"/>
                  </a:lnTo>
                  <a:lnTo>
                    <a:pt x="1316" y="92"/>
                  </a:lnTo>
                  <a:lnTo>
                    <a:pt x="1314" y="92"/>
                  </a:lnTo>
                  <a:lnTo>
                    <a:pt x="1311" y="91"/>
                  </a:lnTo>
                  <a:lnTo>
                    <a:pt x="1309" y="89"/>
                  </a:lnTo>
                  <a:lnTo>
                    <a:pt x="1306" y="88"/>
                  </a:lnTo>
                  <a:lnTo>
                    <a:pt x="1304" y="86"/>
                  </a:lnTo>
                  <a:lnTo>
                    <a:pt x="1302" y="85"/>
                  </a:lnTo>
                  <a:lnTo>
                    <a:pt x="1300" y="83"/>
                  </a:lnTo>
                  <a:lnTo>
                    <a:pt x="1298" y="81"/>
                  </a:lnTo>
                  <a:lnTo>
                    <a:pt x="1296" y="79"/>
                  </a:lnTo>
                  <a:lnTo>
                    <a:pt x="1294" y="76"/>
                  </a:lnTo>
                  <a:lnTo>
                    <a:pt x="1293" y="74"/>
                  </a:lnTo>
                  <a:lnTo>
                    <a:pt x="1291" y="71"/>
                  </a:lnTo>
                  <a:lnTo>
                    <a:pt x="1290" y="69"/>
                  </a:lnTo>
                  <a:lnTo>
                    <a:pt x="1289" y="66"/>
                  </a:lnTo>
                  <a:lnTo>
                    <a:pt x="1288" y="63"/>
                  </a:lnTo>
                  <a:lnTo>
                    <a:pt x="1287" y="60"/>
                  </a:lnTo>
                  <a:lnTo>
                    <a:pt x="1287" y="57"/>
                  </a:lnTo>
                  <a:lnTo>
                    <a:pt x="1286" y="54"/>
                  </a:lnTo>
                  <a:lnTo>
                    <a:pt x="1286" y="51"/>
                  </a:lnTo>
                  <a:lnTo>
                    <a:pt x="1286" y="48"/>
                  </a:lnTo>
                  <a:close/>
                  <a:moveTo>
                    <a:pt x="1268" y="2"/>
                  </a:moveTo>
                  <a:lnTo>
                    <a:pt x="1268" y="92"/>
                  </a:lnTo>
                  <a:lnTo>
                    <a:pt x="1258" y="92"/>
                  </a:lnTo>
                  <a:lnTo>
                    <a:pt x="1258" y="2"/>
                  </a:lnTo>
                  <a:lnTo>
                    <a:pt x="1268" y="2"/>
                  </a:lnTo>
                  <a:close/>
                  <a:moveTo>
                    <a:pt x="1210" y="94"/>
                  </a:moveTo>
                  <a:lnTo>
                    <a:pt x="1208" y="94"/>
                  </a:lnTo>
                  <a:lnTo>
                    <a:pt x="1207" y="94"/>
                  </a:lnTo>
                  <a:lnTo>
                    <a:pt x="1205" y="94"/>
                  </a:lnTo>
                  <a:lnTo>
                    <a:pt x="1203" y="93"/>
                  </a:lnTo>
                  <a:lnTo>
                    <a:pt x="1202" y="93"/>
                  </a:lnTo>
                  <a:lnTo>
                    <a:pt x="1200" y="93"/>
                  </a:lnTo>
                  <a:lnTo>
                    <a:pt x="1198" y="92"/>
                  </a:lnTo>
                  <a:lnTo>
                    <a:pt x="1196" y="92"/>
                  </a:lnTo>
                  <a:lnTo>
                    <a:pt x="1194" y="91"/>
                  </a:lnTo>
                  <a:lnTo>
                    <a:pt x="1193" y="91"/>
                  </a:lnTo>
                  <a:lnTo>
                    <a:pt x="1191" y="90"/>
                  </a:lnTo>
                  <a:lnTo>
                    <a:pt x="1190" y="90"/>
                  </a:lnTo>
                  <a:lnTo>
                    <a:pt x="1188" y="89"/>
                  </a:lnTo>
                  <a:lnTo>
                    <a:pt x="1187" y="89"/>
                  </a:lnTo>
                  <a:lnTo>
                    <a:pt x="1186" y="88"/>
                  </a:lnTo>
                  <a:lnTo>
                    <a:pt x="1185" y="88"/>
                  </a:lnTo>
                  <a:lnTo>
                    <a:pt x="1187" y="80"/>
                  </a:lnTo>
                  <a:lnTo>
                    <a:pt x="1189" y="80"/>
                  </a:lnTo>
                  <a:lnTo>
                    <a:pt x="1190" y="81"/>
                  </a:lnTo>
                  <a:lnTo>
                    <a:pt x="1191" y="81"/>
                  </a:lnTo>
                  <a:lnTo>
                    <a:pt x="1192" y="82"/>
                  </a:lnTo>
                  <a:lnTo>
                    <a:pt x="1193" y="82"/>
                  </a:lnTo>
                  <a:lnTo>
                    <a:pt x="1195" y="82"/>
                  </a:lnTo>
                  <a:lnTo>
                    <a:pt x="1196" y="83"/>
                  </a:lnTo>
                  <a:lnTo>
                    <a:pt x="1198" y="83"/>
                  </a:lnTo>
                  <a:lnTo>
                    <a:pt x="1199" y="84"/>
                  </a:lnTo>
                  <a:lnTo>
                    <a:pt x="1201" y="84"/>
                  </a:lnTo>
                  <a:lnTo>
                    <a:pt x="1202" y="84"/>
                  </a:lnTo>
                  <a:lnTo>
                    <a:pt x="1204" y="85"/>
                  </a:lnTo>
                  <a:lnTo>
                    <a:pt x="1205" y="85"/>
                  </a:lnTo>
                  <a:lnTo>
                    <a:pt x="1207" y="85"/>
                  </a:lnTo>
                  <a:lnTo>
                    <a:pt x="1208" y="85"/>
                  </a:lnTo>
                  <a:lnTo>
                    <a:pt x="1209" y="85"/>
                  </a:lnTo>
                  <a:lnTo>
                    <a:pt x="1212" y="85"/>
                  </a:lnTo>
                  <a:lnTo>
                    <a:pt x="1214" y="85"/>
                  </a:lnTo>
                  <a:lnTo>
                    <a:pt x="1216" y="84"/>
                  </a:lnTo>
                  <a:lnTo>
                    <a:pt x="1219" y="84"/>
                  </a:lnTo>
                  <a:lnTo>
                    <a:pt x="1220" y="83"/>
                  </a:lnTo>
                  <a:lnTo>
                    <a:pt x="1222" y="83"/>
                  </a:lnTo>
                  <a:lnTo>
                    <a:pt x="1224" y="82"/>
                  </a:lnTo>
                  <a:lnTo>
                    <a:pt x="1225" y="81"/>
                  </a:lnTo>
                  <a:lnTo>
                    <a:pt x="1227" y="80"/>
                  </a:lnTo>
                  <a:lnTo>
                    <a:pt x="1228" y="79"/>
                  </a:lnTo>
                  <a:lnTo>
                    <a:pt x="1229" y="78"/>
                  </a:lnTo>
                  <a:lnTo>
                    <a:pt x="1230" y="76"/>
                  </a:lnTo>
                  <a:lnTo>
                    <a:pt x="1230" y="75"/>
                  </a:lnTo>
                  <a:lnTo>
                    <a:pt x="1231" y="73"/>
                  </a:lnTo>
                  <a:lnTo>
                    <a:pt x="1231" y="72"/>
                  </a:lnTo>
                  <a:lnTo>
                    <a:pt x="1231" y="70"/>
                  </a:lnTo>
                  <a:lnTo>
                    <a:pt x="1231" y="69"/>
                  </a:lnTo>
                  <a:lnTo>
                    <a:pt x="1231" y="68"/>
                  </a:lnTo>
                  <a:lnTo>
                    <a:pt x="1231" y="67"/>
                  </a:lnTo>
                  <a:lnTo>
                    <a:pt x="1230" y="66"/>
                  </a:lnTo>
                  <a:lnTo>
                    <a:pt x="1230" y="65"/>
                  </a:lnTo>
                  <a:lnTo>
                    <a:pt x="1229" y="64"/>
                  </a:lnTo>
                  <a:lnTo>
                    <a:pt x="1229" y="63"/>
                  </a:lnTo>
                  <a:lnTo>
                    <a:pt x="1228" y="62"/>
                  </a:lnTo>
                  <a:lnTo>
                    <a:pt x="1228" y="61"/>
                  </a:lnTo>
                  <a:lnTo>
                    <a:pt x="1227" y="61"/>
                  </a:lnTo>
                  <a:lnTo>
                    <a:pt x="1226" y="60"/>
                  </a:lnTo>
                  <a:lnTo>
                    <a:pt x="1225" y="59"/>
                  </a:lnTo>
                  <a:lnTo>
                    <a:pt x="1224" y="58"/>
                  </a:lnTo>
                  <a:lnTo>
                    <a:pt x="1223" y="57"/>
                  </a:lnTo>
                  <a:lnTo>
                    <a:pt x="1222" y="57"/>
                  </a:lnTo>
                  <a:lnTo>
                    <a:pt x="1221" y="56"/>
                  </a:lnTo>
                  <a:lnTo>
                    <a:pt x="1219" y="55"/>
                  </a:lnTo>
                  <a:lnTo>
                    <a:pt x="1218" y="54"/>
                  </a:lnTo>
                  <a:lnTo>
                    <a:pt x="1216" y="54"/>
                  </a:lnTo>
                  <a:lnTo>
                    <a:pt x="1215" y="53"/>
                  </a:lnTo>
                  <a:lnTo>
                    <a:pt x="1213" y="52"/>
                  </a:lnTo>
                  <a:lnTo>
                    <a:pt x="1211" y="51"/>
                  </a:lnTo>
                  <a:lnTo>
                    <a:pt x="1209" y="50"/>
                  </a:lnTo>
                  <a:lnTo>
                    <a:pt x="1207" y="49"/>
                  </a:lnTo>
                  <a:lnTo>
                    <a:pt x="1204" y="48"/>
                  </a:lnTo>
                  <a:lnTo>
                    <a:pt x="1201" y="47"/>
                  </a:lnTo>
                  <a:lnTo>
                    <a:pt x="1199" y="45"/>
                  </a:lnTo>
                  <a:lnTo>
                    <a:pt x="1197" y="44"/>
                  </a:lnTo>
                  <a:lnTo>
                    <a:pt x="1194" y="42"/>
                  </a:lnTo>
                  <a:lnTo>
                    <a:pt x="1192" y="41"/>
                  </a:lnTo>
                  <a:lnTo>
                    <a:pt x="1191" y="39"/>
                  </a:lnTo>
                  <a:lnTo>
                    <a:pt x="1189" y="38"/>
                  </a:lnTo>
                  <a:lnTo>
                    <a:pt x="1188" y="36"/>
                  </a:lnTo>
                  <a:lnTo>
                    <a:pt x="1187" y="35"/>
                  </a:lnTo>
                  <a:lnTo>
                    <a:pt x="1186" y="33"/>
                  </a:lnTo>
                  <a:lnTo>
                    <a:pt x="1185" y="31"/>
                  </a:lnTo>
                  <a:lnTo>
                    <a:pt x="1184" y="29"/>
                  </a:lnTo>
                  <a:lnTo>
                    <a:pt x="1184" y="27"/>
                  </a:lnTo>
                  <a:lnTo>
                    <a:pt x="1184" y="25"/>
                  </a:lnTo>
                  <a:lnTo>
                    <a:pt x="1183" y="23"/>
                  </a:lnTo>
                  <a:lnTo>
                    <a:pt x="1184" y="21"/>
                  </a:lnTo>
                  <a:lnTo>
                    <a:pt x="1184" y="20"/>
                  </a:lnTo>
                  <a:lnTo>
                    <a:pt x="1184" y="18"/>
                  </a:lnTo>
                  <a:lnTo>
                    <a:pt x="1184" y="17"/>
                  </a:lnTo>
                  <a:lnTo>
                    <a:pt x="1185" y="15"/>
                  </a:lnTo>
                  <a:lnTo>
                    <a:pt x="1185" y="14"/>
                  </a:lnTo>
                  <a:lnTo>
                    <a:pt x="1186" y="13"/>
                  </a:lnTo>
                  <a:lnTo>
                    <a:pt x="1187" y="11"/>
                  </a:lnTo>
                  <a:lnTo>
                    <a:pt x="1188" y="10"/>
                  </a:lnTo>
                  <a:lnTo>
                    <a:pt x="1189" y="9"/>
                  </a:lnTo>
                  <a:lnTo>
                    <a:pt x="1190" y="8"/>
                  </a:lnTo>
                  <a:lnTo>
                    <a:pt x="1191" y="7"/>
                  </a:lnTo>
                  <a:lnTo>
                    <a:pt x="1193" y="6"/>
                  </a:lnTo>
                  <a:lnTo>
                    <a:pt x="1194" y="5"/>
                  </a:lnTo>
                  <a:lnTo>
                    <a:pt x="1195" y="4"/>
                  </a:lnTo>
                  <a:lnTo>
                    <a:pt x="1197" y="3"/>
                  </a:lnTo>
                  <a:lnTo>
                    <a:pt x="1199" y="2"/>
                  </a:lnTo>
                  <a:lnTo>
                    <a:pt x="1200" y="2"/>
                  </a:lnTo>
                  <a:lnTo>
                    <a:pt x="1202" y="1"/>
                  </a:lnTo>
                  <a:lnTo>
                    <a:pt x="1204" y="1"/>
                  </a:lnTo>
                  <a:lnTo>
                    <a:pt x="1206" y="1"/>
                  </a:lnTo>
                  <a:lnTo>
                    <a:pt x="1208" y="0"/>
                  </a:lnTo>
                  <a:lnTo>
                    <a:pt x="1210" y="0"/>
                  </a:lnTo>
                  <a:lnTo>
                    <a:pt x="1212" y="0"/>
                  </a:lnTo>
                  <a:lnTo>
                    <a:pt x="1214" y="0"/>
                  </a:lnTo>
                  <a:lnTo>
                    <a:pt x="1215" y="0"/>
                  </a:lnTo>
                  <a:lnTo>
                    <a:pt x="1217" y="0"/>
                  </a:lnTo>
                  <a:lnTo>
                    <a:pt x="1218" y="1"/>
                  </a:lnTo>
                  <a:lnTo>
                    <a:pt x="1220" y="1"/>
                  </a:lnTo>
                  <a:lnTo>
                    <a:pt x="1221" y="1"/>
                  </a:lnTo>
                  <a:lnTo>
                    <a:pt x="1223" y="1"/>
                  </a:lnTo>
                  <a:lnTo>
                    <a:pt x="1224" y="2"/>
                  </a:lnTo>
                  <a:lnTo>
                    <a:pt x="1226" y="2"/>
                  </a:lnTo>
                  <a:lnTo>
                    <a:pt x="1227" y="3"/>
                  </a:lnTo>
                  <a:lnTo>
                    <a:pt x="1229" y="3"/>
                  </a:lnTo>
                  <a:lnTo>
                    <a:pt x="1230" y="3"/>
                  </a:lnTo>
                  <a:lnTo>
                    <a:pt x="1231" y="4"/>
                  </a:lnTo>
                  <a:lnTo>
                    <a:pt x="1233" y="5"/>
                  </a:lnTo>
                  <a:lnTo>
                    <a:pt x="1234" y="5"/>
                  </a:lnTo>
                  <a:lnTo>
                    <a:pt x="1235" y="6"/>
                  </a:lnTo>
                  <a:lnTo>
                    <a:pt x="1231" y="14"/>
                  </a:lnTo>
                  <a:lnTo>
                    <a:pt x="1230" y="13"/>
                  </a:lnTo>
                  <a:lnTo>
                    <a:pt x="1229" y="13"/>
                  </a:lnTo>
                  <a:lnTo>
                    <a:pt x="1228" y="12"/>
                  </a:lnTo>
                  <a:lnTo>
                    <a:pt x="1227" y="12"/>
                  </a:lnTo>
                  <a:lnTo>
                    <a:pt x="1226" y="11"/>
                  </a:lnTo>
                  <a:lnTo>
                    <a:pt x="1225" y="11"/>
                  </a:lnTo>
                  <a:lnTo>
                    <a:pt x="1224" y="11"/>
                  </a:lnTo>
                  <a:lnTo>
                    <a:pt x="1223" y="10"/>
                  </a:lnTo>
                  <a:lnTo>
                    <a:pt x="1222" y="10"/>
                  </a:lnTo>
                  <a:lnTo>
                    <a:pt x="1220" y="10"/>
                  </a:lnTo>
                  <a:lnTo>
                    <a:pt x="1219" y="10"/>
                  </a:lnTo>
                  <a:lnTo>
                    <a:pt x="1218" y="9"/>
                  </a:lnTo>
                  <a:lnTo>
                    <a:pt x="1217" y="9"/>
                  </a:lnTo>
                  <a:lnTo>
                    <a:pt x="1216" y="9"/>
                  </a:lnTo>
                  <a:lnTo>
                    <a:pt x="1214" y="9"/>
                  </a:lnTo>
                  <a:lnTo>
                    <a:pt x="1213" y="9"/>
                  </a:lnTo>
                  <a:lnTo>
                    <a:pt x="1211" y="9"/>
                  </a:lnTo>
                  <a:lnTo>
                    <a:pt x="1209" y="9"/>
                  </a:lnTo>
                  <a:lnTo>
                    <a:pt x="1207" y="10"/>
                  </a:lnTo>
                  <a:lnTo>
                    <a:pt x="1205" y="10"/>
                  </a:lnTo>
                  <a:lnTo>
                    <a:pt x="1203" y="10"/>
                  </a:lnTo>
                  <a:lnTo>
                    <a:pt x="1202" y="11"/>
                  </a:lnTo>
                  <a:lnTo>
                    <a:pt x="1200" y="12"/>
                  </a:lnTo>
                  <a:lnTo>
                    <a:pt x="1199" y="13"/>
                  </a:lnTo>
                  <a:lnTo>
                    <a:pt x="1198" y="14"/>
                  </a:lnTo>
                  <a:lnTo>
                    <a:pt x="1197" y="15"/>
                  </a:lnTo>
                  <a:lnTo>
                    <a:pt x="1196" y="16"/>
                  </a:lnTo>
                  <a:lnTo>
                    <a:pt x="1195" y="17"/>
                  </a:lnTo>
                  <a:lnTo>
                    <a:pt x="1194" y="18"/>
                  </a:lnTo>
                  <a:lnTo>
                    <a:pt x="1194" y="20"/>
                  </a:lnTo>
                  <a:lnTo>
                    <a:pt x="1194" y="21"/>
                  </a:lnTo>
                  <a:lnTo>
                    <a:pt x="1194" y="23"/>
                  </a:lnTo>
                  <a:lnTo>
                    <a:pt x="1194" y="24"/>
                  </a:lnTo>
                  <a:lnTo>
                    <a:pt x="1194" y="25"/>
                  </a:lnTo>
                  <a:lnTo>
                    <a:pt x="1194" y="26"/>
                  </a:lnTo>
                  <a:lnTo>
                    <a:pt x="1194" y="27"/>
                  </a:lnTo>
                  <a:lnTo>
                    <a:pt x="1195" y="28"/>
                  </a:lnTo>
                  <a:lnTo>
                    <a:pt x="1195" y="29"/>
                  </a:lnTo>
                  <a:lnTo>
                    <a:pt x="1196" y="30"/>
                  </a:lnTo>
                  <a:lnTo>
                    <a:pt x="1196" y="31"/>
                  </a:lnTo>
                  <a:lnTo>
                    <a:pt x="1197" y="32"/>
                  </a:lnTo>
                  <a:lnTo>
                    <a:pt x="1198" y="32"/>
                  </a:lnTo>
                  <a:lnTo>
                    <a:pt x="1198" y="33"/>
                  </a:lnTo>
                  <a:lnTo>
                    <a:pt x="1199" y="34"/>
                  </a:lnTo>
                  <a:lnTo>
                    <a:pt x="1200" y="35"/>
                  </a:lnTo>
                  <a:lnTo>
                    <a:pt x="1201" y="35"/>
                  </a:lnTo>
                  <a:lnTo>
                    <a:pt x="1202" y="36"/>
                  </a:lnTo>
                  <a:lnTo>
                    <a:pt x="1204" y="37"/>
                  </a:lnTo>
                  <a:lnTo>
                    <a:pt x="1205" y="38"/>
                  </a:lnTo>
                  <a:lnTo>
                    <a:pt x="1206" y="38"/>
                  </a:lnTo>
                  <a:lnTo>
                    <a:pt x="1208" y="39"/>
                  </a:lnTo>
                  <a:lnTo>
                    <a:pt x="1209" y="40"/>
                  </a:lnTo>
                  <a:lnTo>
                    <a:pt x="1211" y="41"/>
                  </a:lnTo>
                  <a:lnTo>
                    <a:pt x="1213" y="42"/>
                  </a:lnTo>
                  <a:lnTo>
                    <a:pt x="1215" y="43"/>
                  </a:lnTo>
                  <a:lnTo>
                    <a:pt x="1217" y="44"/>
                  </a:lnTo>
                  <a:lnTo>
                    <a:pt x="1220" y="45"/>
                  </a:lnTo>
                  <a:lnTo>
                    <a:pt x="1221" y="46"/>
                  </a:lnTo>
                  <a:lnTo>
                    <a:pt x="1223" y="47"/>
                  </a:lnTo>
                  <a:lnTo>
                    <a:pt x="1225" y="48"/>
                  </a:lnTo>
                  <a:lnTo>
                    <a:pt x="1227" y="49"/>
                  </a:lnTo>
                  <a:lnTo>
                    <a:pt x="1228" y="49"/>
                  </a:lnTo>
                  <a:lnTo>
                    <a:pt x="1230" y="50"/>
                  </a:lnTo>
                  <a:lnTo>
                    <a:pt x="1231" y="51"/>
                  </a:lnTo>
                  <a:lnTo>
                    <a:pt x="1232" y="52"/>
                  </a:lnTo>
                  <a:lnTo>
                    <a:pt x="1233" y="53"/>
                  </a:lnTo>
                  <a:lnTo>
                    <a:pt x="1234" y="54"/>
                  </a:lnTo>
                  <a:lnTo>
                    <a:pt x="1235" y="55"/>
                  </a:lnTo>
                  <a:lnTo>
                    <a:pt x="1236" y="56"/>
                  </a:lnTo>
                  <a:lnTo>
                    <a:pt x="1237" y="57"/>
                  </a:lnTo>
                  <a:lnTo>
                    <a:pt x="1238" y="58"/>
                  </a:lnTo>
                  <a:lnTo>
                    <a:pt x="1239" y="59"/>
                  </a:lnTo>
                  <a:lnTo>
                    <a:pt x="1239" y="61"/>
                  </a:lnTo>
                  <a:lnTo>
                    <a:pt x="1240" y="62"/>
                  </a:lnTo>
                  <a:lnTo>
                    <a:pt x="1240" y="63"/>
                  </a:lnTo>
                  <a:lnTo>
                    <a:pt x="1241" y="64"/>
                  </a:lnTo>
                  <a:lnTo>
                    <a:pt x="1241" y="66"/>
                  </a:lnTo>
                  <a:lnTo>
                    <a:pt x="1241" y="67"/>
                  </a:lnTo>
                  <a:lnTo>
                    <a:pt x="1241" y="69"/>
                  </a:lnTo>
                  <a:lnTo>
                    <a:pt x="1241" y="70"/>
                  </a:lnTo>
                  <a:lnTo>
                    <a:pt x="1241" y="72"/>
                  </a:lnTo>
                  <a:lnTo>
                    <a:pt x="1241" y="74"/>
                  </a:lnTo>
                  <a:lnTo>
                    <a:pt x="1241" y="75"/>
                  </a:lnTo>
                  <a:lnTo>
                    <a:pt x="1240" y="77"/>
                  </a:lnTo>
                  <a:lnTo>
                    <a:pt x="1240" y="78"/>
                  </a:lnTo>
                  <a:lnTo>
                    <a:pt x="1239" y="80"/>
                  </a:lnTo>
                  <a:lnTo>
                    <a:pt x="1238" y="81"/>
                  </a:lnTo>
                  <a:lnTo>
                    <a:pt x="1237" y="82"/>
                  </a:lnTo>
                  <a:lnTo>
                    <a:pt x="1236" y="84"/>
                  </a:lnTo>
                  <a:lnTo>
                    <a:pt x="1235" y="85"/>
                  </a:lnTo>
                  <a:lnTo>
                    <a:pt x="1234" y="86"/>
                  </a:lnTo>
                  <a:lnTo>
                    <a:pt x="1233" y="87"/>
                  </a:lnTo>
                  <a:lnTo>
                    <a:pt x="1231" y="88"/>
                  </a:lnTo>
                  <a:lnTo>
                    <a:pt x="1230" y="89"/>
                  </a:lnTo>
                  <a:lnTo>
                    <a:pt x="1228" y="90"/>
                  </a:lnTo>
                  <a:lnTo>
                    <a:pt x="1227" y="91"/>
                  </a:lnTo>
                  <a:lnTo>
                    <a:pt x="1225" y="91"/>
                  </a:lnTo>
                  <a:lnTo>
                    <a:pt x="1223" y="92"/>
                  </a:lnTo>
                  <a:lnTo>
                    <a:pt x="1221" y="93"/>
                  </a:lnTo>
                  <a:lnTo>
                    <a:pt x="1219" y="93"/>
                  </a:lnTo>
                  <a:lnTo>
                    <a:pt x="1217" y="93"/>
                  </a:lnTo>
                  <a:lnTo>
                    <a:pt x="1214" y="94"/>
                  </a:lnTo>
                  <a:lnTo>
                    <a:pt x="1212" y="94"/>
                  </a:lnTo>
                  <a:lnTo>
                    <a:pt x="1210" y="94"/>
                  </a:lnTo>
                  <a:close/>
                  <a:moveTo>
                    <a:pt x="1105" y="2"/>
                  </a:moveTo>
                  <a:lnTo>
                    <a:pt x="1175" y="2"/>
                  </a:lnTo>
                  <a:lnTo>
                    <a:pt x="1176" y="10"/>
                  </a:lnTo>
                  <a:lnTo>
                    <a:pt x="1145" y="10"/>
                  </a:lnTo>
                  <a:lnTo>
                    <a:pt x="1145" y="92"/>
                  </a:lnTo>
                  <a:lnTo>
                    <a:pt x="1135" y="92"/>
                  </a:lnTo>
                  <a:lnTo>
                    <a:pt x="1135" y="10"/>
                  </a:lnTo>
                  <a:lnTo>
                    <a:pt x="1105" y="10"/>
                  </a:lnTo>
                  <a:lnTo>
                    <a:pt x="1105" y="2"/>
                  </a:lnTo>
                  <a:close/>
                  <a:moveTo>
                    <a:pt x="1046" y="60"/>
                  </a:moveTo>
                  <a:lnTo>
                    <a:pt x="1046" y="92"/>
                  </a:lnTo>
                  <a:lnTo>
                    <a:pt x="1036" y="92"/>
                  </a:lnTo>
                  <a:lnTo>
                    <a:pt x="1036" y="2"/>
                  </a:lnTo>
                  <a:lnTo>
                    <a:pt x="1046" y="2"/>
                  </a:lnTo>
                  <a:lnTo>
                    <a:pt x="1046" y="46"/>
                  </a:lnTo>
                  <a:lnTo>
                    <a:pt x="1089" y="0"/>
                  </a:lnTo>
                  <a:lnTo>
                    <a:pt x="1096" y="6"/>
                  </a:lnTo>
                  <a:lnTo>
                    <a:pt x="1063" y="41"/>
                  </a:lnTo>
                  <a:lnTo>
                    <a:pt x="1102" y="92"/>
                  </a:lnTo>
                  <a:lnTo>
                    <a:pt x="1090" y="92"/>
                  </a:lnTo>
                  <a:lnTo>
                    <a:pt x="1056" y="49"/>
                  </a:lnTo>
                  <a:lnTo>
                    <a:pt x="1046" y="60"/>
                  </a:lnTo>
                  <a:close/>
                  <a:moveTo>
                    <a:pt x="944" y="2"/>
                  </a:moveTo>
                  <a:lnTo>
                    <a:pt x="955" y="2"/>
                  </a:lnTo>
                  <a:lnTo>
                    <a:pt x="955" y="59"/>
                  </a:lnTo>
                  <a:lnTo>
                    <a:pt x="955" y="62"/>
                  </a:lnTo>
                  <a:lnTo>
                    <a:pt x="955" y="65"/>
                  </a:lnTo>
                  <a:lnTo>
                    <a:pt x="956" y="67"/>
                  </a:lnTo>
                  <a:lnTo>
                    <a:pt x="956" y="69"/>
                  </a:lnTo>
                  <a:lnTo>
                    <a:pt x="957" y="72"/>
                  </a:lnTo>
                  <a:lnTo>
                    <a:pt x="958" y="74"/>
                  </a:lnTo>
                  <a:lnTo>
                    <a:pt x="960" y="76"/>
                  </a:lnTo>
                  <a:lnTo>
                    <a:pt x="961" y="78"/>
                  </a:lnTo>
                  <a:lnTo>
                    <a:pt x="963" y="79"/>
                  </a:lnTo>
                  <a:lnTo>
                    <a:pt x="965" y="81"/>
                  </a:lnTo>
                  <a:lnTo>
                    <a:pt x="967" y="82"/>
                  </a:lnTo>
                  <a:lnTo>
                    <a:pt x="969" y="83"/>
                  </a:lnTo>
                  <a:lnTo>
                    <a:pt x="971" y="84"/>
                  </a:lnTo>
                  <a:lnTo>
                    <a:pt x="973" y="84"/>
                  </a:lnTo>
                  <a:lnTo>
                    <a:pt x="976" y="85"/>
                  </a:lnTo>
                  <a:lnTo>
                    <a:pt x="978" y="85"/>
                  </a:lnTo>
                  <a:lnTo>
                    <a:pt x="981" y="85"/>
                  </a:lnTo>
                  <a:lnTo>
                    <a:pt x="983" y="84"/>
                  </a:lnTo>
                  <a:lnTo>
                    <a:pt x="986" y="84"/>
                  </a:lnTo>
                  <a:lnTo>
                    <a:pt x="988" y="83"/>
                  </a:lnTo>
                  <a:lnTo>
                    <a:pt x="990" y="82"/>
                  </a:lnTo>
                  <a:lnTo>
                    <a:pt x="992" y="81"/>
                  </a:lnTo>
                  <a:lnTo>
                    <a:pt x="994" y="79"/>
                  </a:lnTo>
                  <a:lnTo>
                    <a:pt x="995" y="78"/>
                  </a:lnTo>
                  <a:lnTo>
                    <a:pt x="997" y="76"/>
                  </a:lnTo>
                  <a:lnTo>
                    <a:pt x="998" y="74"/>
                  </a:lnTo>
                  <a:lnTo>
                    <a:pt x="999" y="72"/>
                  </a:lnTo>
                  <a:lnTo>
                    <a:pt x="1000" y="69"/>
                  </a:lnTo>
                  <a:lnTo>
                    <a:pt x="1001" y="67"/>
                  </a:lnTo>
                  <a:lnTo>
                    <a:pt x="1001" y="65"/>
                  </a:lnTo>
                  <a:lnTo>
                    <a:pt x="1002" y="62"/>
                  </a:lnTo>
                  <a:lnTo>
                    <a:pt x="1002" y="59"/>
                  </a:lnTo>
                  <a:lnTo>
                    <a:pt x="1002" y="2"/>
                  </a:lnTo>
                  <a:lnTo>
                    <a:pt x="1012" y="2"/>
                  </a:lnTo>
                  <a:lnTo>
                    <a:pt x="1012" y="60"/>
                  </a:lnTo>
                  <a:lnTo>
                    <a:pt x="1012" y="63"/>
                  </a:lnTo>
                  <a:lnTo>
                    <a:pt x="1012" y="65"/>
                  </a:lnTo>
                  <a:lnTo>
                    <a:pt x="1012" y="67"/>
                  </a:lnTo>
                  <a:lnTo>
                    <a:pt x="1011" y="69"/>
                  </a:lnTo>
                  <a:lnTo>
                    <a:pt x="1011" y="71"/>
                  </a:lnTo>
                  <a:lnTo>
                    <a:pt x="1010" y="73"/>
                  </a:lnTo>
                  <a:lnTo>
                    <a:pt x="1009" y="75"/>
                  </a:lnTo>
                  <a:lnTo>
                    <a:pt x="1008" y="77"/>
                  </a:lnTo>
                  <a:lnTo>
                    <a:pt x="1007" y="79"/>
                  </a:lnTo>
                  <a:lnTo>
                    <a:pt x="1006" y="81"/>
                  </a:lnTo>
                  <a:lnTo>
                    <a:pt x="1005" y="83"/>
                  </a:lnTo>
                  <a:lnTo>
                    <a:pt x="1003" y="84"/>
                  </a:lnTo>
                  <a:lnTo>
                    <a:pt x="1002" y="86"/>
                  </a:lnTo>
                  <a:lnTo>
                    <a:pt x="1000" y="87"/>
                  </a:lnTo>
                  <a:lnTo>
                    <a:pt x="998" y="88"/>
                  </a:lnTo>
                  <a:lnTo>
                    <a:pt x="996" y="89"/>
                  </a:lnTo>
                  <a:lnTo>
                    <a:pt x="994" y="90"/>
                  </a:lnTo>
                  <a:lnTo>
                    <a:pt x="992" y="91"/>
                  </a:lnTo>
                  <a:lnTo>
                    <a:pt x="990" y="92"/>
                  </a:lnTo>
                  <a:lnTo>
                    <a:pt x="988" y="93"/>
                  </a:lnTo>
                  <a:lnTo>
                    <a:pt x="986" y="93"/>
                  </a:lnTo>
                  <a:lnTo>
                    <a:pt x="983" y="93"/>
                  </a:lnTo>
                  <a:lnTo>
                    <a:pt x="981" y="94"/>
                  </a:lnTo>
                  <a:lnTo>
                    <a:pt x="978" y="94"/>
                  </a:lnTo>
                  <a:lnTo>
                    <a:pt x="976" y="94"/>
                  </a:lnTo>
                  <a:lnTo>
                    <a:pt x="973" y="93"/>
                  </a:lnTo>
                  <a:lnTo>
                    <a:pt x="971" y="93"/>
                  </a:lnTo>
                  <a:lnTo>
                    <a:pt x="969" y="93"/>
                  </a:lnTo>
                  <a:lnTo>
                    <a:pt x="966" y="92"/>
                  </a:lnTo>
                  <a:lnTo>
                    <a:pt x="964" y="91"/>
                  </a:lnTo>
                  <a:lnTo>
                    <a:pt x="962" y="90"/>
                  </a:lnTo>
                  <a:lnTo>
                    <a:pt x="960" y="89"/>
                  </a:lnTo>
                  <a:lnTo>
                    <a:pt x="958" y="88"/>
                  </a:lnTo>
                  <a:lnTo>
                    <a:pt x="957" y="87"/>
                  </a:lnTo>
                  <a:lnTo>
                    <a:pt x="955" y="86"/>
                  </a:lnTo>
                  <a:lnTo>
                    <a:pt x="954" y="84"/>
                  </a:lnTo>
                  <a:lnTo>
                    <a:pt x="952" y="83"/>
                  </a:lnTo>
                  <a:lnTo>
                    <a:pt x="951" y="81"/>
                  </a:lnTo>
                  <a:lnTo>
                    <a:pt x="950" y="79"/>
                  </a:lnTo>
                  <a:lnTo>
                    <a:pt x="948" y="77"/>
                  </a:lnTo>
                  <a:lnTo>
                    <a:pt x="947" y="75"/>
                  </a:lnTo>
                  <a:lnTo>
                    <a:pt x="947" y="74"/>
                  </a:lnTo>
                  <a:lnTo>
                    <a:pt x="946" y="71"/>
                  </a:lnTo>
                  <a:lnTo>
                    <a:pt x="945" y="69"/>
                  </a:lnTo>
                  <a:lnTo>
                    <a:pt x="945" y="67"/>
                  </a:lnTo>
                  <a:lnTo>
                    <a:pt x="945" y="65"/>
                  </a:lnTo>
                  <a:lnTo>
                    <a:pt x="944" y="63"/>
                  </a:lnTo>
                  <a:lnTo>
                    <a:pt x="944" y="60"/>
                  </a:lnTo>
                  <a:lnTo>
                    <a:pt x="944" y="2"/>
                  </a:lnTo>
                  <a:close/>
                  <a:moveTo>
                    <a:pt x="914" y="29"/>
                  </a:moveTo>
                  <a:lnTo>
                    <a:pt x="914" y="26"/>
                  </a:lnTo>
                  <a:lnTo>
                    <a:pt x="914" y="24"/>
                  </a:lnTo>
                  <a:lnTo>
                    <a:pt x="914" y="22"/>
                  </a:lnTo>
                  <a:lnTo>
                    <a:pt x="913" y="20"/>
                  </a:lnTo>
                  <a:lnTo>
                    <a:pt x="912" y="19"/>
                  </a:lnTo>
                  <a:lnTo>
                    <a:pt x="911" y="17"/>
                  </a:lnTo>
                  <a:lnTo>
                    <a:pt x="910" y="16"/>
                  </a:lnTo>
                  <a:lnTo>
                    <a:pt x="909" y="15"/>
                  </a:lnTo>
                  <a:lnTo>
                    <a:pt x="907" y="14"/>
                  </a:lnTo>
                  <a:lnTo>
                    <a:pt x="905" y="13"/>
                  </a:lnTo>
                  <a:lnTo>
                    <a:pt x="904" y="13"/>
                  </a:lnTo>
                  <a:lnTo>
                    <a:pt x="902" y="12"/>
                  </a:lnTo>
                  <a:lnTo>
                    <a:pt x="899" y="12"/>
                  </a:lnTo>
                  <a:lnTo>
                    <a:pt x="897" y="11"/>
                  </a:lnTo>
                  <a:lnTo>
                    <a:pt x="895" y="11"/>
                  </a:lnTo>
                  <a:lnTo>
                    <a:pt x="892" y="11"/>
                  </a:lnTo>
                  <a:lnTo>
                    <a:pt x="878" y="11"/>
                  </a:lnTo>
                  <a:lnTo>
                    <a:pt x="878" y="47"/>
                  </a:lnTo>
                  <a:lnTo>
                    <a:pt x="891" y="47"/>
                  </a:lnTo>
                  <a:lnTo>
                    <a:pt x="894" y="47"/>
                  </a:lnTo>
                  <a:lnTo>
                    <a:pt x="896" y="46"/>
                  </a:lnTo>
                  <a:lnTo>
                    <a:pt x="898" y="46"/>
                  </a:lnTo>
                  <a:lnTo>
                    <a:pt x="900" y="46"/>
                  </a:lnTo>
                  <a:lnTo>
                    <a:pt x="902" y="45"/>
                  </a:lnTo>
                  <a:lnTo>
                    <a:pt x="904" y="44"/>
                  </a:lnTo>
                  <a:lnTo>
                    <a:pt x="906" y="43"/>
                  </a:lnTo>
                  <a:lnTo>
                    <a:pt x="908" y="42"/>
                  </a:lnTo>
                  <a:lnTo>
                    <a:pt x="909" y="41"/>
                  </a:lnTo>
                  <a:lnTo>
                    <a:pt x="911" y="40"/>
                  </a:lnTo>
                  <a:lnTo>
                    <a:pt x="912" y="39"/>
                  </a:lnTo>
                  <a:lnTo>
                    <a:pt x="913" y="37"/>
                  </a:lnTo>
                  <a:lnTo>
                    <a:pt x="913" y="35"/>
                  </a:lnTo>
                  <a:lnTo>
                    <a:pt x="914" y="33"/>
                  </a:lnTo>
                  <a:lnTo>
                    <a:pt x="914" y="31"/>
                  </a:lnTo>
                  <a:lnTo>
                    <a:pt x="914" y="29"/>
                  </a:lnTo>
                  <a:close/>
                  <a:moveTo>
                    <a:pt x="868" y="92"/>
                  </a:moveTo>
                  <a:lnTo>
                    <a:pt x="868" y="2"/>
                  </a:lnTo>
                  <a:lnTo>
                    <a:pt x="892" y="2"/>
                  </a:lnTo>
                  <a:lnTo>
                    <a:pt x="896" y="2"/>
                  </a:lnTo>
                  <a:lnTo>
                    <a:pt x="899" y="3"/>
                  </a:lnTo>
                  <a:lnTo>
                    <a:pt x="902" y="3"/>
                  </a:lnTo>
                  <a:lnTo>
                    <a:pt x="906" y="4"/>
                  </a:lnTo>
                  <a:lnTo>
                    <a:pt x="908" y="5"/>
                  </a:lnTo>
                  <a:lnTo>
                    <a:pt x="911" y="6"/>
                  </a:lnTo>
                  <a:lnTo>
                    <a:pt x="914" y="7"/>
                  </a:lnTo>
                  <a:lnTo>
                    <a:pt x="916" y="9"/>
                  </a:lnTo>
                  <a:lnTo>
                    <a:pt x="918" y="10"/>
                  </a:lnTo>
                  <a:lnTo>
                    <a:pt x="920" y="12"/>
                  </a:lnTo>
                  <a:lnTo>
                    <a:pt x="922" y="14"/>
                  </a:lnTo>
                  <a:lnTo>
                    <a:pt x="923" y="17"/>
                  </a:lnTo>
                  <a:lnTo>
                    <a:pt x="924" y="19"/>
                  </a:lnTo>
                  <a:lnTo>
                    <a:pt x="925" y="22"/>
                  </a:lnTo>
                  <a:lnTo>
                    <a:pt x="925" y="25"/>
                  </a:lnTo>
                  <a:lnTo>
                    <a:pt x="925" y="28"/>
                  </a:lnTo>
                  <a:lnTo>
                    <a:pt x="925" y="31"/>
                  </a:lnTo>
                  <a:lnTo>
                    <a:pt x="925" y="33"/>
                  </a:lnTo>
                  <a:lnTo>
                    <a:pt x="924" y="35"/>
                  </a:lnTo>
                  <a:lnTo>
                    <a:pt x="924" y="36"/>
                  </a:lnTo>
                  <a:lnTo>
                    <a:pt x="923" y="38"/>
                  </a:lnTo>
                  <a:lnTo>
                    <a:pt x="923" y="40"/>
                  </a:lnTo>
                  <a:lnTo>
                    <a:pt x="922" y="41"/>
                  </a:lnTo>
                  <a:lnTo>
                    <a:pt x="921" y="43"/>
                  </a:lnTo>
                  <a:lnTo>
                    <a:pt x="920" y="44"/>
                  </a:lnTo>
                  <a:lnTo>
                    <a:pt x="918" y="46"/>
                  </a:lnTo>
                  <a:lnTo>
                    <a:pt x="917" y="47"/>
                  </a:lnTo>
                  <a:lnTo>
                    <a:pt x="916" y="48"/>
                  </a:lnTo>
                  <a:lnTo>
                    <a:pt x="914" y="49"/>
                  </a:lnTo>
                  <a:lnTo>
                    <a:pt x="913" y="50"/>
                  </a:lnTo>
                  <a:lnTo>
                    <a:pt x="911" y="51"/>
                  </a:lnTo>
                  <a:lnTo>
                    <a:pt x="909" y="52"/>
                  </a:lnTo>
                  <a:lnTo>
                    <a:pt x="932" y="92"/>
                  </a:lnTo>
                  <a:lnTo>
                    <a:pt x="921" y="92"/>
                  </a:lnTo>
                  <a:lnTo>
                    <a:pt x="900" y="55"/>
                  </a:lnTo>
                  <a:lnTo>
                    <a:pt x="899" y="55"/>
                  </a:lnTo>
                  <a:lnTo>
                    <a:pt x="898" y="55"/>
                  </a:lnTo>
                  <a:lnTo>
                    <a:pt x="896" y="55"/>
                  </a:lnTo>
                  <a:lnTo>
                    <a:pt x="895" y="55"/>
                  </a:lnTo>
                  <a:lnTo>
                    <a:pt x="894" y="55"/>
                  </a:lnTo>
                  <a:lnTo>
                    <a:pt x="893" y="55"/>
                  </a:lnTo>
                  <a:lnTo>
                    <a:pt x="892" y="55"/>
                  </a:lnTo>
                  <a:lnTo>
                    <a:pt x="891" y="55"/>
                  </a:lnTo>
                  <a:lnTo>
                    <a:pt x="878" y="55"/>
                  </a:lnTo>
                  <a:lnTo>
                    <a:pt x="878" y="92"/>
                  </a:lnTo>
                  <a:lnTo>
                    <a:pt x="868" y="92"/>
                  </a:lnTo>
                  <a:close/>
                  <a:moveTo>
                    <a:pt x="782" y="2"/>
                  </a:moveTo>
                  <a:lnTo>
                    <a:pt x="853" y="2"/>
                  </a:lnTo>
                  <a:lnTo>
                    <a:pt x="854" y="10"/>
                  </a:lnTo>
                  <a:lnTo>
                    <a:pt x="823" y="10"/>
                  </a:lnTo>
                  <a:lnTo>
                    <a:pt x="823" y="92"/>
                  </a:lnTo>
                  <a:lnTo>
                    <a:pt x="812" y="92"/>
                  </a:lnTo>
                  <a:lnTo>
                    <a:pt x="812" y="10"/>
                  </a:lnTo>
                  <a:lnTo>
                    <a:pt x="782" y="10"/>
                  </a:lnTo>
                  <a:lnTo>
                    <a:pt x="782" y="2"/>
                  </a:lnTo>
                  <a:close/>
                  <a:moveTo>
                    <a:pt x="745" y="94"/>
                  </a:moveTo>
                  <a:lnTo>
                    <a:pt x="744" y="94"/>
                  </a:lnTo>
                  <a:lnTo>
                    <a:pt x="742" y="94"/>
                  </a:lnTo>
                  <a:lnTo>
                    <a:pt x="741" y="94"/>
                  </a:lnTo>
                  <a:lnTo>
                    <a:pt x="739" y="93"/>
                  </a:lnTo>
                  <a:lnTo>
                    <a:pt x="737" y="93"/>
                  </a:lnTo>
                  <a:lnTo>
                    <a:pt x="735" y="93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30" y="91"/>
                  </a:lnTo>
                  <a:lnTo>
                    <a:pt x="728" y="91"/>
                  </a:lnTo>
                  <a:lnTo>
                    <a:pt x="727" y="90"/>
                  </a:lnTo>
                  <a:lnTo>
                    <a:pt x="725" y="90"/>
                  </a:lnTo>
                  <a:lnTo>
                    <a:pt x="724" y="89"/>
                  </a:lnTo>
                  <a:lnTo>
                    <a:pt x="723" y="89"/>
                  </a:lnTo>
                  <a:lnTo>
                    <a:pt x="722" y="88"/>
                  </a:lnTo>
                  <a:lnTo>
                    <a:pt x="721" y="88"/>
                  </a:lnTo>
                  <a:lnTo>
                    <a:pt x="723" y="80"/>
                  </a:lnTo>
                  <a:lnTo>
                    <a:pt x="724" y="80"/>
                  </a:lnTo>
                  <a:lnTo>
                    <a:pt x="725" y="81"/>
                  </a:lnTo>
                  <a:lnTo>
                    <a:pt x="726" y="81"/>
                  </a:lnTo>
                  <a:lnTo>
                    <a:pt x="728" y="82"/>
                  </a:lnTo>
                  <a:lnTo>
                    <a:pt x="729" y="82"/>
                  </a:lnTo>
                  <a:lnTo>
                    <a:pt x="730" y="82"/>
                  </a:lnTo>
                  <a:lnTo>
                    <a:pt x="732" y="83"/>
                  </a:lnTo>
                  <a:lnTo>
                    <a:pt x="733" y="83"/>
                  </a:lnTo>
                  <a:lnTo>
                    <a:pt x="735" y="84"/>
                  </a:lnTo>
                  <a:lnTo>
                    <a:pt x="736" y="84"/>
                  </a:lnTo>
                  <a:lnTo>
                    <a:pt x="738" y="84"/>
                  </a:lnTo>
                  <a:lnTo>
                    <a:pt x="739" y="85"/>
                  </a:lnTo>
                  <a:lnTo>
                    <a:pt x="741" y="85"/>
                  </a:lnTo>
                  <a:lnTo>
                    <a:pt x="742" y="85"/>
                  </a:lnTo>
                  <a:lnTo>
                    <a:pt x="744" y="85"/>
                  </a:lnTo>
                  <a:lnTo>
                    <a:pt x="745" y="85"/>
                  </a:lnTo>
                  <a:lnTo>
                    <a:pt x="748" y="85"/>
                  </a:lnTo>
                  <a:lnTo>
                    <a:pt x="750" y="85"/>
                  </a:lnTo>
                  <a:lnTo>
                    <a:pt x="752" y="84"/>
                  </a:lnTo>
                  <a:lnTo>
                    <a:pt x="754" y="84"/>
                  </a:lnTo>
                  <a:lnTo>
                    <a:pt x="756" y="83"/>
                  </a:lnTo>
                  <a:lnTo>
                    <a:pt x="758" y="83"/>
                  </a:lnTo>
                  <a:lnTo>
                    <a:pt x="760" y="82"/>
                  </a:lnTo>
                  <a:lnTo>
                    <a:pt x="761" y="81"/>
                  </a:lnTo>
                  <a:lnTo>
                    <a:pt x="762" y="80"/>
                  </a:lnTo>
                  <a:lnTo>
                    <a:pt x="763" y="79"/>
                  </a:lnTo>
                  <a:lnTo>
                    <a:pt x="764" y="78"/>
                  </a:lnTo>
                  <a:lnTo>
                    <a:pt x="765" y="76"/>
                  </a:lnTo>
                  <a:lnTo>
                    <a:pt x="766" y="75"/>
                  </a:lnTo>
                  <a:lnTo>
                    <a:pt x="766" y="73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7" y="69"/>
                  </a:lnTo>
                  <a:lnTo>
                    <a:pt x="766" y="68"/>
                  </a:lnTo>
                  <a:lnTo>
                    <a:pt x="766" y="67"/>
                  </a:lnTo>
                  <a:lnTo>
                    <a:pt x="766" y="66"/>
                  </a:lnTo>
                  <a:lnTo>
                    <a:pt x="766" y="65"/>
                  </a:lnTo>
                  <a:lnTo>
                    <a:pt x="765" y="64"/>
                  </a:lnTo>
                  <a:lnTo>
                    <a:pt x="765" y="63"/>
                  </a:lnTo>
                  <a:lnTo>
                    <a:pt x="764" y="62"/>
                  </a:lnTo>
                  <a:lnTo>
                    <a:pt x="763" y="61"/>
                  </a:lnTo>
                  <a:lnTo>
                    <a:pt x="762" y="61"/>
                  </a:lnTo>
                  <a:lnTo>
                    <a:pt x="762" y="60"/>
                  </a:lnTo>
                  <a:lnTo>
                    <a:pt x="761" y="59"/>
                  </a:lnTo>
                  <a:lnTo>
                    <a:pt x="760" y="58"/>
                  </a:lnTo>
                  <a:lnTo>
                    <a:pt x="759" y="57"/>
                  </a:lnTo>
                  <a:lnTo>
                    <a:pt x="758" y="57"/>
                  </a:lnTo>
                  <a:lnTo>
                    <a:pt x="756" y="56"/>
                  </a:lnTo>
                  <a:lnTo>
                    <a:pt x="755" y="55"/>
                  </a:lnTo>
                  <a:lnTo>
                    <a:pt x="754" y="54"/>
                  </a:lnTo>
                  <a:lnTo>
                    <a:pt x="752" y="54"/>
                  </a:lnTo>
                  <a:lnTo>
                    <a:pt x="751" y="53"/>
                  </a:lnTo>
                  <a:lnTo>
                    <a:pt x="749" y="52"/>
                  </a:lnTo>
                  <a:lnTo>
                    <a:pt x="747" y="51"/>
                  </a:lnTo>
                  <a:lnTo>
                    <a:pt x="745" y="50"/>
                  </a:lnTo>
                  <a:lnTo>
                    <a:pt x="743" y="49"/>
                  </a:lnTo>
                  <a:lnTo>
                    <a:pt x="740" y="48"/>
                  </a:lnTo>
                  <a:lnTo>
                    <a:pt x="737" y="47"/>
                  </a:lnTo>
                  <a:lnTo>
                    <a:pt x="735" y="45"/>
                  </a:lnTo>
                  <a:lnTo>
                    <a:pt x="732" y="44"/>
                  </a:lnTo>
                  <a:lnTo>
                    <a:pt x="730" y="42"/>
                  </a:lnTo>
                  <a:lnTo>
                    <a:pt x="728" y="41"/>
                  </a:lnTo>
                  <a:lnTo>
                    <a:pt x="726" y="39"/>
                  </a:lnTo>
                  <a:lnTo>
                    <a:pt x="725" y="38"/>
                  </a:lnTo>
                  <a:lnTo>
                    <a:pt x="724" y="36"/>
                  </a:lnTo>
                  <a:lnTo>
                    <a:pt x="722" y="35"/>
                  </a:lnTo>
                  <a:lnTo>
                    <a:pt x="721" y="33"/>
                  </a:lnTo>
                  <a:lnTo>
                    <a:pt x="721" y="31"/>
                  </a:lnTo>
                  <a:lnTo>
                    <a:pt x="720" y="29"/>
                  </a:lnTo>
                  <a:lnTo>
                    <a:pt x="719" y="27"/>
                  </a:lnTo>
                  <a:lnTo>
                    <a:pt x="719" y="25"/>
                  </a:lnTo>
                  <a:lnTo>
                    <a:pt x="719" y="23"/>
                  </a:lnTo>
                  <a:lnTo>
                    <a:pt x="719" y="21"/>
                  </a:lnTo>
                  <a:lnTo>
                    <a:pt x="719" y="20"/>
                  </a:lnTo>
                  <a:lnTo>
                    <a:pt x="720" y="18"/>
                  </a:lnTo>
                  <a:lnTo>
                    <a:pt x="720" y="17"/>
                  </a:lnTo>
                  <a:lnTo>
                    <a:pt x="720" y="15"/>
                  </a:lnTo>
                  <a:lnTo>
                    <a:pt x="721" y="14"/>
                  </a:lnTo>
                  <a:lnTo>
                    <a:pt x="722" y="13"/>
                  </a:lnTo>
                  <a:lnTo>
                    <a:pt x="723" y="11"/>
                  </a:lnTo>
                  <a:lnTo>
                    <a:pt x="724" y="10"/>
                  </a:lnTo>
                  <a:lnTo>
                    <a:pt x="725" y="9"/>
                  </a:lnTo>
                  <a:lnTo>
                    <a:pt x="726" y="8"/>
                  </a:lnTo>
                  <a:lnTo>
                    <a:pt x="727" y="7"/>
                  </a:lnTo>
                  <a:lnTo>
                    <a:pt x="728" y="6"/>
                  </a:lnTo>
                  <a:lnTo>
                    <a:pt x="730" y="5"/>
                  </a:lnTo>
                  <a:lnTo>
                    <a:pt x="731" y="4"/>
                  </a:lnTo>
                  <a:lnTo>
                    <a:pt x="733" y="3"/>
                  </a:lnTo>
                  <a:lnTo>
                    <a:pt x="734" y="2"/>
                  </a:lnTo>
                  <a:lnTo>
                    <a:pt x="736" y="2"/>
                  </a:lnTo>
                  <a:lnTo>
                    <a:pt x="738" y="1"/>
                  </a:lnTo>
                  <a:lnTo>
                    <a:pt x="740" y="1"/>
                  </a:lnTo>
                  <a:lnTo>
                    <a:pt x="742" y="1"/>
                  </a:lnTo>
                  <a:lnTo>
                    <a:pt x="744" y="0"/>
                  </a:lnTo>
                  <a:lnTo>
                    <a:pt x="746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4" y="1"/>
                  </a:lnTo>
                  <a:lnTo>
                    <a:pt x="756" y="1"/>
                  </a:lnTo>
                  <a:lnTo>
                    <a:pt x="757" y="1"/>
                  </a:lnTo>
                  <a:lnTo>
                    <a:pt x="759" y="1"/>
                  </a:lnTo>
                  <a:lnTo>
                    <a:pt x="760" y="2"/>
                  </a:lnTo>
                  <a:lnTo>
                    <a:pt x="762" y="2"/>
                  </a:lnTo>
                  <a:lnTo>
                    <a:pt x="763" y="3"/>
                  </a:lnTo>
                  <a:lnTo>
                    <a:pt x="764" y="3"/>
                  </a:lnTo>
                  <a:lnTo>
                    <a:pt x="766" y="3"/>
                  </a:lnTo>
                  <a:lnTo>
                    <a:pt x="767" y="4"/>
                  </a:lnTo>
                  <a:lnTo>
                    <a:pt x="768" y="5"/>
                  </a:lnTo>
                  <a:lnTo>
                    <a:pt x="770" y="5"/>
                  </a:lnTo>
                  <a:lnTo>
                    <a:pt x="771" y="6"/>
                  </a:lnTo>
                  <a:lnTo>
                    <a:pt x="767" y="14"/>
                  </a:lnTo>
                  <a:lnTo>
                    <a:pt x="766" y="13"/>
                  </a:lnTo>
                  <a:lnTo>
                    <a:pt x="765" y="13"/>
                  </a:lnTo>
                  <a:lnTo>
                    <a:pt x="764" y="12"/>
                  </a:lnTo>
                  <a:lnTo>
                    <a:pt x="762" y="12"/>
                  </a:lnTo>
                  <a:lnTo>
                    <a:pt x="761" y="11"/>
                  </a:lnTo>
                  <a:lnTo>
                    <a:pt x="760" y="11"/>
                  </a:lnTo>
                  <a:lnTo>
                    <a:pt x="759" y="11"/>
                  </a:lnTo>
                  <a:lnTo>
                    <a:pt x="758" y="10"/>
                  </a:lnTo>
                  <a:lnTo>
                    <a:pt x="757" y="10"/>
                  </a:lnTo>
                  <a:lnTo>
                    <a:pt x="756" y="10"/>
                  </a:lnTo>
                  <a:lnTo>
                    <a:pt x="755" y="10"/>
                  </a:lnTo>
                  <a:lnTo>
                    <a:pt x="754" y="9"/>
                  </a:lnTo>
                  <a:lnTo>
                    <a:pt x="752" y="9"/>
                  </a:lnTo>
                  <a:lnTo>
                    <a:pt x="751" y="9"/>
                  </a:lnTo>
                  <a:lnTo>
                    <a:pt x="750" y="9"/>
                  </a:lnTo>
                  <a:lnTo>
                    <a:pt x="748" y="9"/>
                  </a:lnTo>
                  <a:lnTo>
                    <a:pt x="746" y="9"/>
                  </a:lnTo>
                  <a:lnTo>
                    <a:pt x="744" y="9"/>
                  </a:lnTo>
                  <a:lnTo>
                    <a:pt x="742" y="10"/>
                  </a:lnTo>
                  <a:lnTo>
                    <a:pt x="741" y="10"/>
                  </a:lnTo>
                  <a:lnTo>
                    <a:pt x="739" y="10"/>
                  </a:lnTo>
                  <a:lnTo>
                    <a:pt x="737" y="11"/>
                  </a:lnTo>
                  <a:lnTo>
                    <a:pt x="736" y="12"/>
                  </a:lnTo>
                  <a:lnTo>
                    <a:pt x="734" y="13"/>
                  </a:lnTo>
                  <a:lnTo>
                    <a:pt x="733" y="14"/>
                  </a:lnTo>
                  <a:lnTo>
                    <a:pt x="732" y="15"/>
                  </a:lnTo>
                  <a:lnTo>
                    <a:pt x="731" y="16"/>
                  </a:lnTo>
                  <a:lnTo>
                    <a:pt x="731" y="17"/>
                  </a:lnTo>
                  <a:lnTo>
                    <a:pt x="730" y="18"/>
                  </a:lnTo>
                  <a:lnTo>
                    <a:pt x="730" y="20"/>
                  </a:lnTo>
                  <a:lnTo>
                    <a:pt x="729" y="21"/>
                  </a:lnTo>
                  <a:lnTo>
                    <a:pt x="729" y="23"/>
                  </a:lnTo>
                  <a:lnTo>
                    <a:pt x="729" y="24"/>
                  </a:lnTo>
                  <a:lnTo>
                    <a:pt x="729" y="25"/>
                  </a:lnTo>
                  <a:lnTo>
                    <a:pt x="730" y="26"/>
                  </a:lnTo>
                  <a:lnTo>
                    <a:pt x="730" y="27"/>
                  </a:lnTo>
                  <a:lnTo>
                    <a:pt x="730" y="28"/>
                  </a:lnTo>
                  <a:lnTo>
                    <a:pt x="731" y="29"/>
                  </a:lnTo>
                  <a:lnTo>
                    <a:pt x="731" y="30"/>
                  </a:lnTo>
                  <a:lnTo>
                    <a:pt x="732" y="31"/>
                  </a:lnTo>
                  <a:lnTo>
                    <a:pt x="733" y="32"/>
                  </a:lnTo>
                  <a:lnTo>
                    <a:pt x="734" y="33"/>
                  </a:lnTo>
                  <a:lnTo>
                    <a:pt x="735" y="34"/>
                  </a:lnTo>
                  <a:lnTo>
                    <a:pt x="736" y="35"/>
                  </a:lnTo>
                  <a:lnTo>
                    <a:pt x="737" y="35"/>
                  </a:lnTo>
                  <a:lnTo>
                    <a:pt x="738" y="36"/>
                  </a:lnTo>
                  <a:lnTo>
                    <a:pt x="739" y="37"/>
                  </a:lnTo>
                  <a:lnTo>
                    <a:pt x="740" y="38"/>
                  </a:lnTo>
                  <a:lnTo>
                    <a:pt x="742" y="38"/>
                  </a:lnTo>
                  <a:lnTo>
                    <a:pt x="743" y="39"/>
                  </a:lnTo>
                  <a:lnTo>
                    <a:pt x="745" y="40"/>
                  </a:lnTo>
                  <a:lnTo>
                    <a:pt x="747" y="41"/>
                  </a:lnTo>
                  <a:lnTo>
                    <a:pt x="749" y="42"/>
                  </a:lnTo>
                  <a:lnTo>
                    <a:pt x="751" y="43"/>
                  </a:lnTo>
                  <a:lnTo>
                    <a:pt x="753" y="44"/>
                  </a:lnTo>
                  <a:lnTo>
                    <a:pt x="755" y="45"/>
                  </a:lnTo>
                  <a:lnTo>
                    <a:pt x="757" y="46"/>
                  </a:lnTo>
                  <a:lnTo>
                    <a:pt x="759" y="47"/>
                  </a:lnTo>
                  <a:lnTo>
                    <a:pt x="761" y="48"/>
                  </a:lnTo>
                  <a:lnTo>
                    <a:pt x="762" y="49"/>
                  </a:lnTo>
                  <a:lnTo>
                    <a:pt x="764" y="49"/>
                  </a:lnTo>
                  <a:lnTo>
                    <a:pt x="765" y="50"/>
                  </a:lnTo>
                  <a:lnTo>
                    <a:pt x="767" y="51"/>
                  </a:lnTo>
                  <a:lnTo>
                    <a:pt x="768" y="52"/>
                  </a:lnTo>
                  <a:lnTo>
                    <a:pt x="769" y="53"/>
                  </a:lnTo>
                  <a:lnTo>
                    <a:pt x="770" y="54"/>
                  </a:lnTo>
                  <a:lnTo>
                    <a:pt x="771" y="55"/>
                  </a:lnTo>
                  <a:lnTo>
                    <a:pt x="772" y="56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4" y="59"/>
                  </a:lnTo>
                  <a:lnTo>
                    <a:pt x="775" y="61"/>
                  </a:lnTo>
                  <a:lnTo>
                    <a:pt x="775" y="62"/>
                  </a:lnTo>
                  <a:lnTo>
                    <a:pt x="776" y="63"/>
                  </a:lnTo>
                  <a:lnTo>
                    <a:pt x="776" y="64"/>
                  </a:lnTo>
                  <a:lnTo>
                    <a:pt x="777" y="66"/>
                  </a:lnTo>
                  <a:lnTo>
                    <a:pt x="777" y="67"/>
                  </a:lnTo>
                  <a:lnTo>
                    <a:pt x="777" y="69"/>
                  </a:lnTo>
                  <a:lnTo>
                    <a:pt x="777" y="70"/>
                  </a:lnTo>
                  <a:lnTo>
                    <a:pt x="777" y="72"/>
                  </a:lnTo>
                  <a:lnTo>
                    <a:pt x="777" y="74"/>
                  </a:lnTo>
                  <a:lnTo>
                    <a:pt x="776" y="75"/>
                  </a:lnTo>
                  <a:lnTo>
                    <a:pt x="776" y="77"/>
                  </a:lnTo>
                  <a:lnTo>
                    <a:pt x="775" y="78"/>
                  </a:lnTo>
                  <a:lnTo>
                    <a:pt x="775" y="80"/>
                  </a:lnTo>
                  <a:lnTo>
                    <a:pt x="774" y="81"/>
                  </a:lnTo>
                  <a:lnTo>
                    <a:pt x="773" y="82"/>
                  </a:lnTo>
                  <a:lnTo>
                    <a:pt x="772" y="84"/>
                  </a:lnTo>
                  <a:lnTo>
                    <a:pt x="771" y="85"/>
                  </a:lnTo>
                  <a:lnTo>
                    <a:pt x="770" y="86"/>
                  </a:lnTo>
                  <a:lnTo>
                    <a:pt x="769" y="87"/>
                  </a:lnTo>
                  <a:lnTo>
                    <a:pt x="767" y="88"/>
                  </a:lnTo>
                  <a:lnTo>
                    <a:pt x="766" y="89"/>
                  </a:lnTo>
                  <a:lnTo>
                    <a:pt x="764" y="90"/>
                  </a:lnTo>
                  <a:lnTo>
                    <a:pt x="762" y="91"/>
                  </a:lnTo>
                  <a:lnTo>
                    <a:pt x="760" y="91"/>
                  </a:lnTo>
                  <a:lnTo>
                    <a:pt x="758" y="92"/>
                  </a:lnTo>
                  <a:lnTo>
                    <a:pt x="756" y="93"/>
                  </a:lnTo>
                  <a:lnTo>
                    <a:pt x="754" y="93"/>
                  </a:lnTo>
                  <a:lnTo>
                    <a:pt x="752" y="93"/>
                  </a:lnTo>
                  <a:lnTo>
                    <a:pt x="750" y="94"/>
                  </a:lnTo>
                  <a:lnTo>
                    <a:pt x="748" y="94"/>
                  </a:lnTo>
                  <a:lnTo>
                    <a:pt x="745" y="94"/>
                  </a:lnTo>
                  <a:close/>
                  <a:moveTo>
                    <a:pt x="644" y="22"/>
                  </a:moveTo>
                  <a:lnTo>
                    <a:pt x="644" y="92"/>
                  </a:lnTo>
                  <a:lnTo>
                    <a:pt x="633" y="92"/>
                  </a:lnTo>
                  <a:lnTo>
                    <a:pt x="633" y="2"/>
                  </a:lnTo>
                  <a:lnTo>
                    <a:pt x="642" y="2"/>
                  </a:lnTo>
                  <a:lnTo>
                    <a:pt x="685" y="63"/>
                  </a:lnTo>
                  <a:lnTo>
                    <a:pt x="691" y="72"/>
                  </a:lnTo>
                  <a:lnTo>
                    <a:pt x="691" y="2"/>
                  </a:lnTo>
                  <a:lnTo>
                    <a:pt x="701" y="2"/>
                  </a:lnTo>
                  <a:lnTo>
                    <a:pt x="701" y="92"/>
                  </a:lnTo>
                  <a:lnTo>
                    <a:pt x="693" y="92"/>
                  </a:lnTo>
                  <a:lnTo>
                    <a:pt x="647" y="27"/>
                  </a:lnTo>
                  <a:lnTo>
                    <a:pt x="644" y="22"/>
                  </a:lnTo>
                  <a:close/>
                  <a:moveTo>
                    <a:pt x="574" y="9"/>
                  </a:moveTo>
                  <a:lnTo>
                    <a:pt x="572" y="9"/>
                  </a:lnTo>
                  <a:lnTo>
                    <a:pt x="569" y="10"/>
                  </a:lnTo>
                  <a:lnTo>
                    <a:pt x="567" y="10"/>
                  </a:lnTo>
                  <a:lnTo>
                    <a:pt x="565" y="10"/>
                  </a:lnTo>
                  <a:lnTo>
                    <a:pt x="563" y="11"/>
                  </a:lnTo>
                  <a:lnTo>
                    <a:pt x="561" y="12"/>
                  </a:lnTo>
                  <a:lnTo>
                    <a:pt x="559" y="13"/>
                  </a:lnTo>
                  <a:lnTo>
                    <a:pt x="558" y="14"/>
                  </a:lnTo>
                  <a:lnTo>
                    <a:pt x="556" y="15"/>
                  </a:lnTo>
                  <a:lnTo>
                    <a:pt x="554" y="17"/>
                  </a:lnTo>
                  <a:lnTo>
                    <a:pt x="553" y="18"/>
                  </a:lnTo>
                  <a:lnTo>
                    <a:pt x="551" y="20"/>
                  </a:lnTo>
                  <a:lnTo>
                    <a:pt x="550" y="22"/>
                  </a:lnTo>
                  <a:lnTo>
                    <a:pt x="549" y="24"/>
                  </a:lnTo>
                  <a:lnTo>
                    <a:pt x="547" y="26"/>
                  </a:lnTo>
                  <a:lnTo>
                    <a:pt x="546" y="28"/>
                  </a:lnTo>
                  <a:lnTo>
                    <a:pt x="545" y="30"/>
                  </a:lnTo>
                  <a:lnTo>
                    <a:pt x="545" y="32"/>
                  </a:lnTo>
                  <a:lnTo>
                    <a:pt x="544" y="35"/>
                  </a:lnTo>
                  <a:lnTo>
                    <a:pt x="543" y="37"/>
                  </a:lnTo>
                  <a:lnTo>
                    <a:pt x="543" y="40"/>
                  </a:lnTo>
                  <a:lnTo>
                    <a:pt x="542" y="42"/>
                  </a:lnTo>
                  <a:lnTo>
                    <a:pt x="542" y="45"/>
                  </a:lnTo>
                  <a:lnTo>
                    <a:pt x="542" y="47"/>
                  </a:lnTo>
                  <a:lnTo>
                    <a:pt x="542" y="50"/>
                  </a:lnTo>
                  <a:lnTo>
                    <a:pt x="542" y="53"/>
                  </a:lnTo>
                  <a:lnTo>
                    <a:pt x="543" y="55"/>
                  </a:lnTo>
                  <a:lnTo>
                    <a:pt x="543" y="58"/>
                  </a:lnTo>
                  <a:lnTo>
                    <a:pt x="544" y="60"/>
                  </a:lnTo>
                  <a:lnTo>
                    <a:pt x="544" y="62"/>
                  </a:lnTo>
                  <a:lnTo>
                    <a:pt x="545" y="64"/>
                  </a:lnTo>
                  <a:lnTo>
                    <a:pt x="546" y="67"/>
                  </a:lnTo>
                  <a:lnTo>
                    <a:pt x="547" y="69"/>
                  </a:lnTo>
                  <a:lnTo>
                    <a:pt x="548" y="71"/>
                  </a:lnTo>
                  <a:lnTo>
                    <a:pt x="550" y="73"/>
                  </a:lnTo>
                  <a:lnTo>
                    <a:pt x="551" y="74"/>
                  </a:lnTo>
                  <a:lnTo>
                    <a:pt x="552" y="76"/>
                  </a:lnTo>
                  <a:lnTo>
                    <a:pt x="554" y="77"/>
                  </a:lnTo>
                  <a:lnTo>
                    <a:pt x="555" y="79"/>
                  </a:lnTo>
                  <a:lnTo>
                    <a:pt x="557" y="80"/>
                  </a:lnTo>
                  <a:lnTo>
                    <a:pt x="559" y="81"/>
                  </a:lnTo>
                  <a:lnTo>
                    <a:pt x="561" y="82"/>
                  </a:lnTo>
                  <a:lnTo>
                    <a:pt x="562" y="83"/>
                  </a:lnTo>
                  <a:lnTo>
                    <a:pt x="564" y="84"/>
                  </a:lnTo>
                  <a:lnTo>
                    <a:pt x="566" y="84"/>
                  </a:lnTo>
                  <a:lnTo>
                    <a:pt x="568" y="85"/>
                  </a:lnTo>
                  <a:lnTo>
                    <a:pt x="571" y="85"/>
                  </a:lnTo>
                  <a:lnTo>
                    <a:pt x="573" y="85"/>
                  </a:lnTo>
                  <a:lnTo>
                    <a:pt x="575" y="85"/>
                  </a:lnTo>
                  <a:lnTo>
                    <a:pt x="577" y="84"/>
                  </a:lnTo>
                  <a:lnTo>
                    <a:pt x="579" y="84"/>
                  </a:lnTo>
                  <a:lnTo>
                    <a:pt x="581" y="84"/>
                  </a:lnTo>
                  <a:lnTo>
                    <a:pt x="583" y="83"/>
                  </a:lnTo>
                  <a:lnTo>
                    <a:pt x="585" y="82"/>
                  </a:lnTo>
                  <a:lnTo>
                    <a:pt x="587" y="81"/>
                  </a:lnTo>
                  <a:lnTo>
                    <a:pt x="589" y="80"/>
                  </a:lnTo>
                  <a:lnTo>
                    <a:pt x="591" y="79"/>
                  </a:lnTo>
                  <a:lnTo>
                    <a:pt x="592" y="77"/>
                  </a:lnTo>
                  <a:lnTo>
                    <a:pt x="594" y="76"/>
                  </a:lnTo>
                  <a:lnTo>
                    <a:pt x="595" y="74"/>
                  </a:lnTo>
                  <a:lnTo>
                    <a:pt x="597" y="72"/>
                  </a:lnTo>
                  <a:lnTo>
                    <a:pt x="598" y="70"/>
                  </a:lnTo>
                  <a:lnTo>
                    <a:pt x="599" y="68"/>
                  </a:lnTo>
                  <a:lnTo>
                    <a:pt x="600" y="66"/>
                  </a:lnTo>
                  <a:lnTo>
                    <a:pt x="601" y="64"/>
                  </a:lnTo>
                  <a:lnTo>
                    <a:pt x="602" y="62"/>
                  </a:lnTo>
                  <a:lnTo>
                    <a:pt x="603" y="59"/>
                  </a:lnTo>
                  <a:lnTo>
                    <a:pt x="603" y="57"/>
                  </a:lnTo>
                  <a:lnTo>
                    <a:pt x="604" y="55"/>
                  </a:lnTo>
                  <a:lnTo>
                    <a:pt x="604" y="52"/>
                  </a:lnTo>
                  <a:lnTo>
                    <a:pt x="604" y="49"/>
                  </a:lnTo>
                  <a:lnTo>
                    <a:pt x="604" y="47"/>
                  </a:lnTo>
                  <a:lnTo>
                    <a:pt x="604" y="44"/>
                  </a:lnTo>
                  <a:lnTo>
                    <a:pt x="604" y="41"/>
                  </a:lnTo>
                  <a:lnTo>
                    <a:pt x="604" y="39"/>
                  </a:lnTo>
                  <a:lnTo>
                    <a:pt x="603" y="36"/>
                  </a:lnTo>
                  <a:lnTo>
                    <a:pt x="603" y="34"/>
                  </a:lnTo>
                  <a:lnTo>
                    <a:pt x="602" y="32"/>
                  </a:lnTo>
                  <a:lnTo>
                    <a:pt x="601" y="30"/>
                  </a:lnTo>
                  <a:lnTo>
                    <a:pt x="600" y="27"/>
                  </a:lnTo>
                  <a:lnTo>
                    <a:pt x="599" y="25"/>
                  </a:lnTo>
                  <a:lnTo>
                    <a:pt x="598" y="23"/>
                  </a:lnTo>
                  <a:lnTo>
                    <a:pt x="597" y="22"/>
                  </a:lnTo>
                  <a:lnTo>
                    <a:pt x="596" y="20"/>
                  </a:lnTo>
                  <a:lnTo>
                    <a:pt x="594" y="18"/>
                  </a:lnTo>
                  <a:lnTo>
                    <a:pt x="593" y="17"/>
                  </a:lnTo>
                  <a:lnTo>
                    <a:pt x="591" y="15"/>
                  </a:lnTo>
                  <a:lnTo>
                    <a:pt x="590" y="14"/>
                  </a:lnTo>
                  <a:lnTo>
                    <a:pt x="588" y="13"/>
                  </a:lnTo>
                  <a:lnTo>
                    <a:pt x="586" y="12"/>
                  </a:lnTo>
                  <a:lnTo>
                    <a:pt x="584" y="11"/>
                  </a:lnTo>
                  <a:lnTo>
                    <a:pt x="582" y="10"/>
                  </a:lnTo>
                  <a:lnTo>
                    <a:pt x="580" y="10"/>
                  </a:lnTo>
                  <a:lnTo>
                    <a:pt x="578" y="10"/>
                  </a:lnTo>
                  <a:lnTo>
                    <a:pt x="576" y="9"/>
                  </a:lnTo>
                  <a:lnTo>
                    <a:pt x="574" y="9"/>
                  </a:lnTo>
                  <a:close/>
                  <a:moveTo>
                    <a:pt x="531" y="48"/>
                  </a:moveTo>
                  <a:lnTo>
                    <a:pt x="531" y="44"/>
                  </a:lnTo>
                  <a:lnTo>
                    <a:pt x="532" y="41"/>
                  </a:lnTo>
                  <a:lnTo>
                    <a:pt x="532" y="38"/>
                  </a:lnTo>
                  <a:lnTo>
                    <a:pt x="533" y="35"/>
                  </a:lnTo>
                  <a:lnTo>
                    <a:pt x="533" y="32"/>
                  </a:lnTo>
                  <a:lnTo>
                    <a:pt x="534" y="29"/>
                  </a:lnTo>
                  <a:lnTo>
                    <a:pt x="535" y="26"/>
                  </a:lnTo>
                  <a:lnTo>
                    <a:pt x="537" y="23"/>
                  </a:lnTo>
                  <a:lnTo>
                    <a:pt x="538" y="21"/>
                  </a:lnTo>
                  <a:lnTo>
                    <a:pt x="540" y="18"/>
                  </a:lnTo>
                  <a:lnTo>
                    <a:pt x="541" y="16"/>
                  </a:lnTo>
                  <a:lnTo>
                    <a:pt x="543" y="14"/>
                  </a:lnTo>
                  <a:lnTo>
                    <a:pt x="545" y="12"/>
                  </a:lnTo>
                  <a:lnTo>
                    <a:pt x="547" y="10"/>
                  </a:lnTo>
                  <a:lnTo>
                    <a:pt x="549" y="8"/>
                  </a:lnTo>
                  <a:lnTo>
                    <a:pt x="552" y="7"/>
                  </a:lnTo>
                  <a:lnTo>
                    <a:pt x="554" y="5"/>
                  </a:lnTo>
                  <a:lnTo>
                    <a:pt x="557" y="4"/>
                  </a:lnTo>
                  <a:lnTo>
                    <a:pt x="559" y="3"/>
                  </a:lnTo>
                  <a:lnTo>
                    <a:pt x="562" y="2"/>
                  </a:lnTo>
                  <a:lnTo>
                    <a:pt x="565" y="1"/>
                  </a:lnTo>
                  <a:lnTo>
                    <a:pt x="568" y="1"/>
                  </a:lnTo>
                  <a:lnTo>
                    <a:pt x="571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0"/>
                  </a:lnTo>
                  <a:lnTo>
                    <a:pt x="582" y="1"/>
                  </a:lnTo>
                  <a:lnTo>
                    <a:pt x="585" y="2"/>
                  </a:lnTo>
                  <a:lnTo>
                    <a:pt x="588" y="2"/>
                  </a:lnTo>
                  <a:lnTo>
                    <a:pt x="590" y="3"/>
                  </a:lnTo>
                  <a:lnTo>
                    <a:pt x="593" y="5"/>
                  </a:lnTo>
                  <a:lnTo>
                    <a:pt x="595" y="6"/>
                  </a:lnTo>
                  <a:lnTo>
                    <a:pt x="598" y="8"/>
                  </a:lnTo>
                  <a:lnTo>
                    <a:pt x="600" y="9"/>
                  </a:lnTo>
                  <a:lnTo>
                    <a:pt x="602" y="11"/>
                  </a:lnTo>
                  <a:lnTo>
                    <a:pt x="604" y="13"/>
                  </a:lnTo>
                  <a:lnTo>
                    <a:pt x="606" y="15"/>
                  </a:lnTo>
                  <a:lnTo>
                    <a:pt x="607" y="18"/>
                  </a:lnTo>
                  <a:lnTo>
                    <a:pt x="609" y="20"/>
                  </a:lnTo>
                  <a:lnTo>
                    <a:pt x="610" y="23"/>
                  </a:lnTo>
                  <a:lnTo>
                    <a:pt x="611" y="25"/>
                  </a:lnTo>
                  <a:lnTo>
                    <a:pt x="613" y="28"/>
                  </a:lnTo>
                  <a:lnTo>
                    <a:pt x="614" y="31"/>
                  </a:lnTo>
                  <a:lnTo>
                    <a:pt x="614" y="34"/>
                  </a:lnTo>
                  <a:lnTo>
                    <a:pt x="615" y="37"/>
                  </a:lnTo>
                  <a:lnTo>
                    <a:pt x="615" y="40"/>
                  </a:lnTo>
                  <a:lnTo>
                    <a:pt x="616" y="43"/>
                  </a:lnTo>
                  <a:lnTo>
                    <a:pt x="616" y="46"/>
                  </a:lnTo>
                  <a:lnTo>
                    <a:pt x="616" y="50"/>
                  </a:lnTo>
                  <a:lnTo>
                    <a:pt x="615" y="53"/>
                  </a:lnTo>
                  <a:lnTo>
                    <a:pt x="615" y="56"/>
                  </a:lnTo>
                  <a:lnTo>
                    <a:pt x="614" y="59"/>
                  </a:lnTo>
                  <a:lnTo>
                    <a:pt x="613" y="62"/>
                  </a:lnTo>
                  <a:lnTo>
                    <a:pt x="613" y="65"/>
                  </a:lnTo>
                  <a:lnTo>
                    <a:pt x="611" y="68"/>
                  </a:lnTo>
                  <a:lnTo>
                    <a:pt x="610" y="71"/>
                  </a:lnTo>
                  <a:lnTo>
                    <a:pt x="609" y="73"/>
                  </a:lnTo>
                  <a:lnTo>
                    <a:pt x="607" y="76"/>
                  </a:lnTo>
                  <a:lnTo>
                    <a:pt x="605" y="78"/>
                  </a:lnTo>
                  <a:lnTo>
                    <a:pt x="604" y="80"/>
                  </a:lnTo>
                  <a:lnTo>
                    <a:pt x="602" y="82"/>
                  </a:lnTo>
                  <a:lnTo>
                    <a:pt x="600" y="84"/>
                  </a:lnTo>
                  <a:lnTo>
                    <a:pt x="597" y="86"/>
                  </a:lnTo>
                  <a:lnTo>
                    <a:pt x="595" y="88"/>
                  </a:lnTo>
                  <a:lnTo>
                    <a:pt x="592" y="89"/>
                  </a:lnTo>
                  <a:lnTo>
                    <a:pt x="590" y="90"/>
                  </a:lnTo>
                  <a:lnTo>
                    <a:pt x="587" y="91"/>
                  </a:lnTo>
                  <a:lnTo>
                    <a:pt x="585" y="92"/>
                  </a:lnTo>
                  <a:lnTo>
                    <a:pt x="582" y="93"/>
                  </a:lnTo>
                  <a:lnTo>
                    <a:pt x="579" y="93"/>
                  </a:lnTo>
                  <a:lnTo>
                    <a:pt x="576" y="94"/>
                  </a:lnTo>
                  <a:lnTo>
                    <a:pt x="573" y="94"/>
                  </a:lnTo>
                  <a:lnTo>
                    <a:pt x="570" y="94"/>
                  </a:lnTo>
                  <a:lnTo>
                    <a:pt x="567" y="94"/>
                  </a:lnTo>
                  <a:lnTo>
                    <a:pt x="564" y="93"/>
                  </a:lnTo>
                  <a:lnTo>
                    <a:pt x="562" y="92"/>
                  </a:lnTo>
                  <a:lnTo>
                    <a:pt x="559" y="92"/>
                  </a:lnTo>
                  <a:lnTo>
                    <a:pt x="556" y="91"/>
                  </a:lnTo>
                  <a:lnTo>
                    <a:pt x="554" y="89"/>
                  </a:lnTo>
                  <a:lnTo>
                    <a:pt x="552" y="88"/>
                  </a:lnTo>
                  <a:lnTo>
                    <a:pt x="549" y="86"/>
                  </a:lnTo>
                  <a:lnTo>
                    <a:pt x="547" y="85"/>
                  </a:lnTo>
                  <a:lnTo>
                    <a:pt x="545" y="83"/>
                  </a:lnTo>
                  <a:lnTo>
                    <a:pt x="543" y="81"/>
                  </a:lnTo>
                  <a:lnTo>
                    <a:pt x="541" y="79"/>
                  </a:lnTo>
                  <a:lnTo>
                    <a:pt x="540" y="76"/>
                  </a:lnTo>
                  <a:lnTo>
                    <a:pt x="538" y="74"/>
                  </a:lnTo>
                  <a:lnTo>
                    <a:pt x="537" y="71"/>
                  </a:lnTo>
                  <a:lnTo>
                    <a:pt x="535" y="69"/>
                  </a:lnTo>
                  <a:lnTo>
                    <a:pt x="534" y="66"/>
                  </a:lnTo>
                  <a:lnTo>
                    <a:pt x="533" y="63"/>
                  </a:lnTo>
                  <a:lnTo>
                    <a:pt x="533" y="60"/>
                  </a:lnTo>
                  <a:lnTo>
                    <a:pt x="532" y="57"/>
                  </a:lnTo>
                  <a:lnTo>
                    <a:pt x="532" y="54"/>
                  </a:lnTo>
                  <a:lnTo>
                    <a:pt x="531" y="51"/>
                  </a:lnTo>
                  <a:lnTo>
                    <a:pt x="531" y="48"/>
                  </a:lnTo>
                  <a:close/>
                  <a:moveTo>
                    <a:pt x="468" y="60"/>
                  </a:moveTo>
                  <a:lnTo>
                    <a:pt x="468" y="92"/>
                  </a:lnTo>
                  <a:lnTo>
                    <a:pt x="458" y="92"/>
                  </a:lnTo>
                  <a:lnTo>
                    <a:pt x="458" y="2"/>
                  </a:lnTo>
                  <a:lnTo>
                    <a:pt x="468" y="2"/>
                  </a:lnTo>
                  <a:lnTo>
                    <a:pt x="468" y="46"/>
                  </a:lnTo>
                  <a:lnTo>
                    <a:pt x="511" y="0"/>
                  </a:lnTo>
                  <a:lnTo>
                    <a:pt x="518" y="6"/>
                  </a:lnTo>
                  <a:lnTo>
                    <a:pt x="485" y="41"/>
                  </a:lnTo>
                  <a:lnTo>
                    <a:pt x="524" y="92"/>
                  </a:lnTo>
                  <a:lnTo>
                    <a:pt x="512" y="92"/>
                  </a:lnTo>
                  <a:lnTo>
                    <a:pt x="478" y="49"/>
                  </a:lnTo>
                  <a:lnTo>
                    <a:pt x="468" y="60"/>
                  </a:lnTo>
                  <a:close/>
                  <a:moveTo>
                    <a:pt x="401" y="84"/>
                  </a:moveTo>
                  <a:lnTo>
                    <a:pt x="443" y="84"/>
                  </a:lnTo>
                  <a:lnTo>
                    <a:pt x="444" y="92"/>
                  </a:lnTo>
                  <a:lnTo>
                    <a:pt x="391" y="92"/>
                  </a:lnTo>
                  <a:lnTo>
                    <a:pt x="391" y="2"/>
                  </a:lnTo>
                  <a:lnTo>
                    <a:pt x="401" y="2"/>
                  </a:lnTo>
                  <a:lnTo>
                    <a:pt x="401" y="84"/>
                  </a:lnTo>
                  <a:close/>
                  <a:moveTo>
                    <a:pt x="335" y="84"/>
                  </a:moveTo>
                  <a:lnTo>
                    <a:pt x="376" y="84"/>
                  </a:lnTo>
                  <a:lnTo>
                    <a:pt x="377" y="92"/>
                  </a:lnTo>
                  <a:lnTo>
                    <a:pt x="324" y="92"/>
                  </a:lnTo>
                  <a:lnTo>
                    <a:pt x="324" y="2"/>
                  </a:lnTo>
                  <a:lnTo>
                    <a:pt x="335" y="2"/>
                  </a:lnTo>
                  <a:lnTo>
                    <a:pt x="335" y="84"/>
                  </a:lnTo>
                  <a:close/>
                  <a:moveTo>
                    <a:pt x="255" y="58"/>
                  </a:moveTo>
                  <a:lnTo>
                    <a:pt x="287" y="58"/>
                  </a:lnTo>
                  <a:lnTo>
                    <a:pt x="271" y="16"/>
                  </a:lnTo>
                  <a:lnTo>
                    <a:pt x="255" y="58"/>
                  </a:lnTo>
                  <a:close/>
                  <a:moveTo>
                    <a:pt x="233" y="92"/>
                  </a:moveTo>
                  <a:lnTo>
                    <a:pt x="266" y="2"/>
                  </a:lnTo>
                  <a:lnTo>
                    <a:pt x="276" y="2"/>
                  </a:lnTo>
                  <a:lnTo>
                    <a:pt x="311" y="91"/>
                  </a:lnTo>
                  <a:lnTo>
                    <a:pt x="300" y="93"/>
                  </a:lnTo>
                  <a:lnTo>
                    <a:pt x="290" y="67"/>
                  </a:lnTo>
                  <a:lnTo>
                    <a:pt x="252" y="67"/>
                  </a:lnTo>
                  <a:lnTo>
                    <a:pt x="243" y="92"/>
                  </a:lnTo>
                  <a:lnTo>
                    <a:pt x="233" y="92"/>
                  </a:lnTo>
                  <a:close/>
                  <a:moveTo>
                    <a:pt x="159" y="2"/>
                  </a:moveTo>
                  <a:lnTo>
                    <a:pt x="229" y="2"/>
                  </a:lnTo>
                  <a:lnTo>
                    <a:pt x="230" y="10"/>
                  </a:lnTo>
                  <a:lnTo>
                    <a:pt x="199" y="10"/>
                  </a:lnTo>
                  <a:lnTo>
                    <a:pt x="199" y="92"/>
                  </a:lnTo>
                  <a:lnTo>
                    <a:pt x="189" y="92"/>
                  </a:lnTo>
                  <a:lnTo>
                    <a:pt x="189" y="10"/>
                  </a:lnTo>
                  <a:lnTo>
                    <a:pt x="159" y="10"/>
                  </a:lnTo>
                  <a:lnTo>
                    <a:pt x="159" y="2"/>
                  </a:lnTo>
                  <a:close/>
                  <a:moveTo>
                    <a:pt x="153" y="84"/>
                  </a:moveTo>
                  <a:lnTo>
                    <a:pt x="155" y="92"/>
                  </a:lnTo>
                  <a:lnTo>
                    <a:pt x="101" y="92"/>
                  </a:lnTo>
                  <a:lnTo>
                    <a:pt x="101" y="2"/>
                  </a:lnTo>
                  <a:lnTo>
                    <a:pt x="154" y="2"/>
                  </a:lnTo>
                  <a:lnTo>
                    <a:pt x="155" y="10"/>
                  </a:lnTo>
                  <a:lnTo>
                    <a:pt x="111" y="10"/>
                  </a:lnTo>
                  <a:lnTo>
                    <a:pt x="111" y="42"/>
                  </a:lnTo>
                  <a:lnTo>
                    <a:pt x="142" y="42"/>
                  </a:lnTo>
                  <a:lnTo>
                    <a:pt x="143" y="50"/>
                  </a:lnTo>
                  <a:lnTo>
                    <a:pt x="111" y="50"/>
                  </a:lnTo>
                  <a:lnTo>
                    <a:pt x="111" y="84"/>
                  </a:lnTo>
                  <a:lnTo>
                    <a:pt x="153" y="84"/>
                  </a:lnTo>
                  <a:close/>
                  <a:moveTo>
                    <a:pt x="66" y="24"/>
                  </a:moveTo>
                  <a:lnTo>
                    <a:pt x="41" y="62"/>
                  </a:lnTo>
                  <a:lnTo>
                    <a:pt x="37" y="62"/>
                  </a:lnTo>
                  <a:lnTo>
                    <a:pt x="11" y="24"/>
                  </a:lnTo>
                  <a:lnTo>
                    <a:pt x="11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6" y="2"/>
                  </a:lnTo>
                  <a:lnTo>
                    <a:pt x="38" y="48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76" y="92"/>
                  </a:lnTo>
                  <a:lnTo>
                    <a:pt x="66" y="9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2" name="Freeform 13"/>
            <p:cNvSpPr>
              <a:spLocks noEditPoints="1"/>
            </p:cNvSpPr>
            <p:nvPr/>
          </p:nvSpPr>
          <p:spPr bwMode="auto">
            <a:xfrm>
              <a:off x="3825875" y="6318250"/>
              <a:ext cx="1600200" cy="184150"/>
            </a:xfrm>
            <a:custGeom>
              <a:avLst/>
              <a:gdLst>
                <a:gd name="T0" fmla="*/ 1538288 w 1008"/>
                <a:gd name="T1" fmla="*/ 52388 h 116"/>
                <a:gd name="T2" fmla="*/ 1574800 w 1008"/>
                <a:gd name="T3" fmla="*/ 146050 h 116"/>
                <a:gd name="T4" fmla="*/ 1597025 w 1008"/>
                <a:gd name="T5" fmla="*/ 138113 h 116"/>
                <a:gd name="T6" fmla="*/ 1541463 w 1008"/>
                <a:gd name="T7" fmla="*/ 180975 h 116"/>
                <a:gd name="T8" fmla="*/ 1598613 w 1008"/>
                <a:gd name="T9" fmla="*/ 87313 h 116"/>
                <a:gd name="T10" fmla="*/ 1374775 w 1008"/>
                <a:gd name="T11" fmla="*/ 58738 h 116"/>
                <a:gd name="T12" fmla="*/ 1366838 w 1008"/>
                <a:gd name="T13" fmla="*/ 104775 h 116"/>
                <a:gd name="T14" fmla="*/ 1370013 w 1008"/>
                <a:gd name="T15" fmla="*/ 41275 h 116"/>
                <a:gd name="T16" fmla="*/ 1397000 w 1008"/>
                <a:gd name="T17" fmla="*/ 95250 h 116"/>
                <a:gd name="T18" fmla="*/ 1355725 w 1008"/>
                <a:gd name="T19" fmla="*/ 122238 h 116"/>
                <a:gd name="T20" fmla="*/ 1252538 w 1008"/>
                <a:gd name="T21" fmla="*/ 68263 h 116"/>
                <a:gd name="T22" fmla="*/ 1236663 w 1008"/>
                <a:gd name="T23" fmla="*/ 163513 h 116"/>
                <a:gd name="T24" fmla="*/ 1263650 w 1008"/>
                <a:gd name="T25" fmla="*/ 114300 h 116"/>
                <a:gd name="T26" fmla="*/ 1255713 w 1008"/>
                <a:gd name="T27" fmla="*/ 169863 h 116"/>
                <a:gd name="T28" fmla="*/ 1250950 w 1008"/>
                <a:gd name="T29" fmla="*/ 46038 h 116"/>
                <a:gd name="T30" fmla="*/ 1104900 w 1008"/>
                <a:gd name="T31" fmla="*/ 134938 h 116"/>
                <a:gd name="T32" fmla="*/ 860425 w 1008"/>
                <a:gd name="T33" fmla="*/ 38100 h 116"/>
                <a:gd name="T34" fmla="*/ 704850 w 1008"/>
                <a:gd name="T35" fmla="*/ 179388 h 116"/>
                <a:gd name="T36" fmla="*/ 712788 w 1008"/>
                <a:gd name="T37" fmla="*/ 168275 h 116"/>
                <a:gd name="T38" fmla="*/ 758825 w 1008"/>
                <a:gd name="T39" fmla="*/ 160338 h 116"/>
                <a:gd name="T40" fmla="*/ 755650 w 1008"/>
                <a:gd name="T41" fmla="*/ 130175 h 116"/>
                <a:gd name="T42" fmla="*/ 708025 w 1008"/>
                <a:gd name="T43" fmla="*/ 104775 h 116"/>
                <a:gd name="T44" fmla="*/ 690563 w 1008"/>
                <a:gd name="T45" fmla="*/ 58738 h 116"/>
                <a:gd name="T46" fmla="*/ 727075 w 1008"/>
                <a:gd name="T47" fmla="*/ 34925 h 116"/>
                <a:gd name="T48" fmla="*/ 768350 w 1008"/>
                <a:gd name="T49" fmla="*/ 42863 h 116"/>
                <a:gd name="T50" fmla="*/ 736600 w 1008"/>
                <a:gd name="T51" fmla="*/ 49213 h 116"/>
                <a:gd name="T52" fmla="*/ 703263 w 1008"/>
                <a:gd name="T53" fmla="*/ 71438 h 116"/>
                <a:gd name="T54" fmla="*/ 722313 w 1008"/>
                <a:gd name="T55" fmla="*/ 95250 h 116"/>
                <a:gd name="T56" fmla="*/ 766763 w 1008"/>
                <a:gd name="T57" fmla="*/ 119063 h 116"/>
                <a:gd name="T58" fmla="*/ 779463 w 1008"/>
                <a:gd name="T59" fmla="*/ 153988 h 116"/>
                <a:gd name="T60" fmla="*/ 744538 w 1008"/>
                <a:gd name="T61" fmla="*/ 182563 h 116"/>
                <a:gd name="T62" fmla="*/ 568325 w 1008"/>
                <a:gd name="T63" fmla="*/ 66675 h 116"/>
                <a:gd name="T64" fmla="*/ 555625 w 1008"/>
                <a:gd name="T65" fmla="*/ 130175 h 116"/>
                <a:gd name="T66" fmla="*/ 595313 w 1008"/>
                <a:gd name="T67" fmla="*/ 169863 h 116"/>
                <a:gd name="T68" fmla="*/ 644525 w 1008"/>
                <a:gd name="T69" fmla="*/ 142875 h 116"/>
                <a:gd name="T70" fmla="*/ 646113 w 1008"/>
                <a:gd name="T71" fmla="*/ 77788 h 116"/>
                <a:gd name="T72" fmla="*/ 536575 w 1008"/>
                <a:gd name="T73" fmla="*/ 111125 h 116"/>
                <a:gd name="T74" fmla="*/ 573088 w 1008"/>
                <a:gd name="T75" fmla="*/ 42863 h 116"/>
                <a:gd name="T76" fmla="*/ 644525 w 1008"/>
                <a:gd name="T77" fmla="*/ 49213 h 116"/>
                <a:gd name="T78" fmla="*/ 668338 w 1008"/>
                <a:gd name="T79" fmla="*/ 123825 h 116"/>
                <a:gd name="T80" fmla="*/ 620713 w 1008"/>
                <a:gd name="T81" fmla="*/ 180975 h 116"/>
                <a:gd name="T82" fmla="*/ 552450 w 1008"/>
                <a:gd name="T83" fmla="*/ 160338 h 116"/>
                <a:gd name="T84" fmla="*/ 493713 w 1008"/>
                <a:gd name="T85" fmla="*/ 65088 h 116"/>
                <a:gd name="T86" fmla="*/ 471488 w 1008"/>
                <a:gd name="T87" fmla="*/ 107950 h 116"/>
                <a:gd name="T88" fmla="*/ 466725 w 1008"/>
                <a:gd name="T89" fmla="*/ 38100 h 116"/>
                <a:gd name="T90" fmla="*/ 512763 w 1008"/>
                <a:gd name="T91" fmla="*/ 87313 h 116"/>
                <a:gd name="T92" fmla="*/ 474663 w 1008"/>
                <a:gd name="T93" fmla="*/ 122238 h 116"/>
                <a:gd name="T94" fmla="*/ 373063 w 1008"/>
                <a:gd name="T95" fmla="*/ 80963 h 116"/>
                <a:gd name="T96" fmla="*/ 341313 w 1008"/>
                <a:gd name="T97" fmla="*/ 166688 h 116"/>
                <a:gd name="T98" fmla="*/ 376238 w 1008"/>
                <a:gd name="T99" fmla="*/ 125413 h 116"/>
                <a:gd name="T100" fmla="*/ 377825 w 1008"/>
                <a:gd name="T101" fmla="*/ 160338 h 116"/>
                <a:gd name="T102" fmla="*/ 346075 w 1008"/>
                <a:gd name="T103" fmla="*/ 39688 h 116"/>
                <a:gd name="T104" fmla="*/ 138113 w 1008"/>
                <a:gd name="T105" fmla="*/ 138113 h 116"/>
                <a:gd name="T106" fmla="*/ 173038 w 1008"/>
                <a:gd name="T107" fmla="*/ 180975 h 116"/>
                <a:gd name="T108" fmla="*/ 230188 w 1008"/>
                <a:gd name="T109" fmla="*/ 168275 h 116"/>
                <a:gd name="T110" fmla="*/ 228600 w 1008"/>
                <a:gd name="T111" fmla="*/ 138113 h 116"/>
                <a:gd name="T112" fmla="*/ 179388 w 1008"/>
                <a:gd name="T113" fmla="*/ 168275 h 116"/>
                <a:gd name="T114" fmla="*/ 201613 w 1008"/>
                <a:gd name="T115" fmla="*/ 11113 h 116"/>
                <a:gd name="T116" fmla="*/ 190500 w 1008"/>
                <a:gd name="T117" fmla="*/ 20638 h 116"/>
                <a:gd name="T118" fmla="*/ 179388 w 1008"/>
                <a:gd name="T119" fmla="*/ 11113 h 116"/>
                <a:gd name="T120" fmla="*/ 190500 w 1008"/>
                <a:gd name="T121" fmla="*/ 0 h 116"/>
                <a:gd name="T122" fmla="*/ 201613 w 1008"/>
                <a:gd name="T123" fmla="*/ 11113 h 1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8" h="116">
                  <a:moveTo>
                    <a:pt x="998" y="69"/>
                  </a:moveTo>
                  <a:lnTo>
                    <a:pt x="998" y="65"/>
                  </a:lnTo>
                  <a:lnTo>
                    <a:pt x="997" y="61"/>
                  </a:lnTo>
                  <a:lnTo>
                    <a:pt x="997" y="58"/>
                  </a:lnTo>
                  <a:lnTo>
                    <a:pt x="996" y="54"/>
                  </a:lnTo>
                  <a:lnTo>
                    <a:pt x="995" y="51"/>
                  </a:lnTo>
                  <a:lnTo>
                    <a:pt x="994" y="48"/>
                  </a:lnTo>
                  <a:lnTo>
                    <a:pt x="992" y="45"/>
                  </a:lnTo>
                  <a:lnTo>
                    <a:pt x="991" y="43"/>
                  </a:lnTo>
                  <a:lnTo>
                    <a:pt x="989" y="41"/>
                  </a:lnTo>
                  <a:lnTo>
                    <a:pt x="987" y="39"/>
                  </a:lnTo>
                  <a:lnTo>
                    <a:pt x="984" y="37"/>
                  </a:lnTo>
                  <a:lnTo>
                    <a:pt x="982" y="36"/>
                  </a:lnTo>
                  <a:lnTo>
                    <a:pt x="979" y="34"/>
                  </a:lnTo>
                  <a:lnTo>
                    <a:pt x="976" y="34"/>
                  </a:lnTo>
                  <a:lnTo>
                    <a:pt x="973" y="33"/>
                  </a:lnTo>
                  <a:lnTo>
                    <a:pt x="969" y="33"/>
                  </a:lnTo>
                  <a:lnTo>
                    <a:pt x="948" y="33"/>
                  </a:lnTo>
                  <a:lnTo>
                    <a:pt x="948" y="105"/>
                  </a:lnTo>
                  <a:lnTo>
                    <a:pt x="968" y="105"/>
                  </a:lnTo>
                  <a:lnTo>
                    <a:pt x="970" y="105"/>
                  </a:lnTo>
                  <a:lnTo>
                    <a:pt x="972" y="105"/>
                  </a:lnTo>
                  <a:lnTo>
                    <a:pt x="975" y="105"/>
                  </a:lnTo>
                  <a:lnTo>
                    <a:pt x="976" y="104"/>
                  </a:lnTo>
                  <a:lnTo>
                    <a:pt x="978" y="104"/>
                  </a:lnTo>
                  <a:lnTo>
                    <a:pt x="980" y="103"/>
                  </a:lnTo>
                  <a:lnTo>
                    <a:pt x="982" y="102"/>
                  </a:lnTo>
                  <a:lnTo>
                    <a:pt x="984" y="101"/>
                  </a:lnTo>
                  <a:lnTo>
                    <a:pt x="985" y="100"/>
                  </a:lnTo>
                  <a:lnTo>
                    <a:pt x="987" y="98"/>
                  </a:lnTo>
                  <a:lnTo>
                    <a:pt x="988" y="97"/>
                  </a:lnTo>
                  <a:lnTo>
                    <a:pt x="990" y="96"/>
                  </a:lnTo>
                  <a:lnTo>
                    <a:pt x="991" y="94"/>
                  </a:lnTo>
                  <a:lnTo>
                    <a:pt x="992" y="92"/>
                  </a:lnTo>
                  <a:lnTo>
                    <a:pt x="993" y="90"/>
                  </a:lnTo>
                  <a:lnTo>
                    <a:pt x="994" y="88"/>
                  </a:lnTo>
                  <a:lnTo>
                    <a:pt x="995" y="86"/>
                  </a:lnTo>
                  <a:lnTo>
                    <a:pt x="996" y="84"/>
                  </a:lnTo>
                  <a:lnTo>
                    <a:pt x="996" y="82"/>
                  </a:lnTo>
                  <a:lnTo>
                    <a:pt x="997" y="79"/>
                  </a:lnTo>
                  <a:lnTo>
                    <a:pt x="997" y="77"/>
                  </a:lnTo>
                  <a:lnTo>
                    <a:pt x="997" y="74"/>
                  </a:lnTo>
                  <a:lnTo>
                    <a:pt x="998" y="72"/>
                  </a:lnTo>
                  <a:lnTo>
                    <a:pt x="998" y="69"/>
                  </a:lnTo>
                  <a:close/>
                  <a:moveTo>
                    <a:pt x="1008" y="69"/>
                  </a:moveTo>
                  <a:lnTo>
                    <a:pt x="1008" y="72"/>
                  </a:lnTo>
                  <a:lnTo>
                    <a:pt x="1008" y="75"/>
                  </a:lnTo>
                  <a:lnTo>
                    <a:pt x="1007" y="78"/>
                  </a:lnTo>
                  <a:lnTo>
                    <a:pt x="1007" y="81"/>
                  </a:lnTo>
                  <a:lnTo>
                    <a:pt x="1006" y="84"/>
                  </a:lnTo>
                  <a:lnTo>
                    <a:pt x="1006" y="87"/>
                  </a:lnTo>
                  <a:lnTo>
                    <a:pt x="1005" y="89"/>
                  </a:lnTo>
                  <a:lnTo>
                    <a:pt x="1004" y="92"/>
                  </a:lnTo>
                  <a:lnTo>
                    <a:pt x="1002" y="94"/>
                  </a:lnTo>
                  <a:lnTo>
                    <a:pt x="1001" y="97"/>
                  </a:lnTo>
                  <a:lnTo>
                    <a:pt x="999" y="99"/>
                  </a:lnTo>
                  <a:lnTo>
                    <a:pt x="998" y="101"/>
                  </a:lnTo>
                  <a:lnTo>
                    <a:pt x="996" y="103"/>
                  </a:lnTo>
                  <a:lnTo>
                    <a:pt x="994" y="105"/>
                  </a:lnTo>
                  <a:lnTo>
                    <a:pt x="992" y="107"/>
                  </a:lnTo>
                  <a:lnTo>
                    <a:pt x="990" y="108"/>
                  </a:lnTo>
                  <a:lnTo>
                    <a:pt x="988" y="110"/>
                  </a:lnTo>
                  <a:lnTo>
                    <a:pt x="985" y="111"/>
                  </a:lnTo>
                  <a:lnTo>
                    <a:pt x="983" y="112"/>
                  </a:lnTo>
                  <a:lnTo>
                    <a:pt x="980" y="113"/>
                  </a:lnTo>
                  <a:lnTo>
                    <a:pt x="977" y="113"/>
                  </a:lnTo>
                  <a:lnTo>
                    <a:pt x="974" y="114"/>
                  </a:lnTo>
                  <a:lnTo>
                    <a:pt x="971" y="114"/>
                  </a:lnTo>
                  <a:lnTo>
                    <a:pt x="968" y="114"/>
                  </a:lnTo>
                  <a:lnTo>
                    <a:pt x="937" y="114"/>
                  </a:lnTo>
                  <a:lnTo>
                    <a:pt x="937" y="24"/>
                  </a:lnTo>
                  <a:lnTo>
                    <a:pt x="969" y="24"/>
                  </a:lnTo>
                  <a:lnTo>
                    <a:pt x="974" y="24"/>
                  </a:lnTo>
                  <a:lnTo>
                    <a:pt x="978" y="25"/>
                  </a:lnTo>
                  <a:lnTo>
                    <a:pt x="982" y="26"/>
                  </a:lnTo>
                  <a:lnTo>
                    <a:pt x="986" y="27"/>
                  </a:lnTo>
                  <a:lnTo>
                    <a:pt x="990" y="29"/>
                  </a:lnTo>
                  <a:lnTo>
                    <a:pt x="993" y="31"/>
                  </a:lnTo>
                  <a:lnTo>
                    <a:pt x="996" y="34"/>
                  </a:lnTo>
                  <a:lnTo>
                    <a:pt x="998" y="37"/>
                  </a:lnTo>
                  <a:lnTo>
                    <a:pt x="1001" y="40"/>
                  </a:lnTo>
                  <a:lnTo>
                    <a:pt x="1003" y="43"/>
                  </a:lnTo>
                  <a:lnTo>
                    <a:pt x="1004" y="47"/>
                  </a:lnTo>
                  <a:lnTo>
                    <a:pt x="1006" y="51"/>
                  </a:lnTo>
                  <a:lnTo>
                    <a:pt x="1007" y="55"/>
                  </a:lnTo>
                  <a:lnTo>
                    <a:pt x="1008" y="59"/>
                  </a:lnTo>
                  <a:lnTo>
                    <a:pt x="1008" y="64"/>
                  </a:lnTo>
                  <a:lnTo>
                    <a:pt x="1008" y="69"/>
                  </a:lnTo>
                  <a:close/>
                  <a:moveTo>
                    <a:pt x="913" y="24"/>
                  </a:moveTo>
                  <a:lnTo>
                    <a:pt x="913" y="114"/>
                  </a:lnTo>
                  <a:lnTo>
                    <a:pt x="903" y="114"/>
                  </a:lnTo>
                  <a:lnTo>
                    <a:pt x="903" y="24"/>
                  </a:lnTo>
                  <a:lnTo>
                    <a:pt x="913" y="24"/>
                  </a:lnTo>
                  <a:close/>
                  <a:moveTo>
                    <a:pt x="871" y="51"/>
                  </a:moveTo>
                  <a:lnTo>
                    <a:pt x="871" y="48"/>
                  </a:lnTo>
                  <a:lnTo>
                    <a:pt x="871" y="46"/>
                  </a:lnTo>
                  <a:lnTo>
                    <a:pt x="871" y="44"/>
                  </a:lnTo>
                  <a:lnTo>
                    <a:pt x="870" y="42"/>
                  </a:lnTo>
                  <a:lnTo>
                    <a:pt x="869" y="41"/>
                  </a:lnTo>
                  <a:lnTo>
                    <a:pt x="868" y="39"/>
                  </a:lnTo>
                  <a:lnTo>
                    <a:pt x="867" y="38"/>
                  </a:lnTo>
                  <a:lnTo>
                    <a:pt x="866" y="37"/>
                  </a:lnTo>
                  <a:lnTo>
                    <a:pt x="864" y="36"/>
                  </a:lnTo>
                  <a:lnTo>
                    <a:pt x="862" y="35"/>
                  </a:lnTo>
                  <a:lnTo>
                    <a:pt x="861" y="35"/>
                  </a:lnTo>
                  <a:lnTo>
                    <a:pt x="859" y="34"/>
                  </a:lnTo>
                  <a:lnTo>
                    <a:pt x="856" y="34"/>
                  </a:lnTo>
                  <a:lnTo>
                    <a:pt x="854" y="33"/>
                  </a:lnTo>
                  <a:lnTo>
                    <a:pt x="852" y="33"/>
                  </a:lnTo>
                  <a:lnTo>
                    <a:pt x="849" y="33"/>
                  </a:lnTo>
                  <a:lnTo>
                    <a:pt x="835" y="33"/>
                  </a:lnTo>
                  <a:lnTo>
                    <a:pt x="835" y="69"/>
                  </a:lnTo>
                  <a:lnTo>
                    <a:pt x="848" y="69"/>
                  </a:lnTo>
                  <a:lnTo>
                    <a:pt x="851" y="69"/>
                  </a:lnTo>
                  <a:lnTo>
                    <a:pt x="853" y="68"/>
                  </a:lnTo>
                  <a:lnTo>
                    <a:pt x="855" y="68"/>
                  </a:lnTo>
                  <a:lnTo>
                    <a:pt x="857" y="68"/>
                  </a:lnTo>
                  <a:lnTo>
                    <a:pt x="860" y="67"/>
                  </a:lnTo>
                  <a:lnTo>
                    <a:pt x="861" y="66"/>
                  </a:lnTo>
                  <a:lnTo>
                    <a:pt x="863" y="65"/>
                  </a:lnTo>
                  <a:lnTo>
                    <a:pt x="865" y="64"/>
                  </a:lnTo>
                  <a:lnTo>
                    <a:pt x="866" y="63"/>
                  </a:lnTo>
                  <a:lnTo>
                    <a:pt x="868" y="62"/>
                  </a:lnTo>
                  <a:lnTo>
                    <a:pt x="869" y="61"/>
                  </a:lnTo>
                  <a:lnTo>
                    <a:pt x="870" y="59"/>
                  </a:lnTo>
                  <a:lnTo>
                    <a:pt x="870" y="57"/>
                  </a:lnTo>
                  <a:lnTo>
                    <a:pt x="871" y="55"/>
                  </a:lnTo>
                  <a:lnTo>
                    <a:pt x="871" y="53"/>
                  </a:lnTo>
                  <a:lnTo>
                    <a:pt x="871" y="51"/>
                  </a:lnTo>
                  <a:close/>
                  <a:moveTo>
                    <a:pt x="825" y="114"/>
                  </a:moveTo>
                  <a:lnTo>
                    <a:pt x="825" y="24"/>
                  </a:lnTo>
                  <a:lnTo>
                    <a:pt x="849" y="24"/>
                  </a:lnTo>
                  <a:lnTo>
                    <a:pt x="853" y="24"/>
                  </a:lnTo>
                  <a:lnTo>
                    <a:pt x="856" y="25"/>
                  </a:lnTo>
                  <a:lnTo>
                    <a:pt x="859" y="25"/>
                  </a:lnTo>
                  <a:lnTo>
                    <a:pt x="863" y="26"/>
                  </a:lnTo>
                  <a:lnTo>
                    <a:pt x="866" y="27"/>
                  </a:lnTo>
                  <a:lnTo>
                    <a:pt x="868" y="28"/>
                  </a:lnTo>
                  <a:lnTo>
                    <a:pt x="871" y="29"/>
                  </a:lnTo>
                  <a:lnTo>
                    <a:pt x="873" y="31"/>
                  </a:lnTo>
                  <a:lnTo>
                    <a:pt x="875" y="32"/>
                  </a:lnTo>
                  <a:lnTo>
                    <a:pt x="877" y="34"/>
                  </a:lnTo>
                  <a:lnTo>
                    <a:pt x="879" y="36"/>
                  </a:lnTo>
                  <a:lnTo>
                    <a:pt x="880" y="39"/>
                  </a:lnTo>
                  <a:lnTo>
                    <a:pt x="881" y="41"/>
                  </a:lnTo>
                  <a:lnTo>
                    <a:pt x="882" y="44"/>
                  </a:lnTo>
                  <a:lnTo>
                    <a:pt x="882" y="47"/>
                  </a:lnTo>
                  <a:lnTo>
                    <a:pt x="882" y="50"/>
                  </a:lnTo>
                  <a:lnTo>
                    <a:pt x="882" y="53"/>
                  </a:lnTo>
                  <a:lnTo>
                    <a:pt x="882" y="55"/>
                  </a:lnTo>
                  <a:lnTo>
                    <a:pt x="881" y="57"/>
                  </a:lnTo>
                  <a:lnTo>
                    <a:pt x="881" y="58"/>
                  </a:lnTo>
                  <a:lnTo>
                    <a:pt x="880" y="60"/>
                  </a:lnTo>
                  <a:lnTo>
                    <a:pt x="880" y="62"/>
                  </a:lnTo>
                  <a:lnTo>
                    <a:pt x="879" y="63"/>
                  </a:lnTo>
                  <a:lnTo>
                    <a:pt x="878" y="65"/>
                  </a:lnTo>
                  <a:lnTo>
                    <a:pt x="877" y="66"/>
                  </a:lnTo>
                  <a:lnTo>
                    <a:pt x="875" y="68"/>
                  </a:lnTo>
                  <a:lnTo>
                    <a:pt x="874" y="69"/>
                  </a:lnTo>
                  <a:lnTo>
                    <a:pt x="873" y="70"/>
                  </a:lnTo>
                  <a:lnTo>
                    <a:pt x="871" y="71"/>
                  </a:lnTo>
                  <a:lnTo>
                    <a:pt x="870" y="72"/>
                  </a:lnTo>
                  <a:lnTo>
                    <a:pt x="868" y="73"/>
                  </a:lnTo>
                  <a:lnTo>
                    <a:pt x="866" y="74"/>
                  </a:lnTo>
                  <a:lnTo>
                    <a:pt x="889" y="114"/>
                  </a:lnTo>
                  <a:lnTo>
                    <a:pt x="878" y="114"/>
                  </a:lnTo>
                  <a:lnTo>
                    <a:pt x="857" y="77"/>
                  </a:lnTo>
                  <a:lnTo>
                    <a:pt x="856" y="77"/>
                  </a:lnTo>
                  <a:lnTo>
                    <a:pt x="855" y="77"/>
                  </a:lnTo>
                  <a:lnTo>
                    <a:pt x="854" y="77"/>
                  </a:lnTo>
                  <a:lnTo>
                    <a:pt x="852" y="77"/>
                  </a:lnTo>
                  <a:lnTo>
                    <a:pt x="851" y="77"/>
                  </a:lnTo>
                  <a:lnTo>
                    <a:pt x="850" y="77"/>
                  </a:lnTo>
                  <a:lnTo>
                    <a:pt x="849" y="77"/>
                  </a:lnTo>
                  <a:lnTo>
                    <a:pt x="848" y="77"/>
                  </a:lnTo>
                  <a:lnTo>
                    <a:pt x="835" y="77"/>
                  </a:lnTo>
                  <a:lnTo>
                    <a:pt x="835" y="114"/>
                  </a:lnTo>
                  <a:lnTo>
                    <a:pt x="825" y="114"/>
                  </a:lnTo>
                  <a:close/>
                  <a:moveTo>
                    <a:pt x="796" y="69"/>
                  </a:moveTo>
                  <a:lnTo>
                    <a:pt x="796" y="65"/>
                  </a:lnTo>
                  <a:lnTo>
                    <a:pt x="796" y="61"/>
                  </a:lnTo>
                  <a:lnTo>
                    <a:pt x="795" y="58"/>
                  </a:lnTo>
                  <a:lnTo>
                    <a:pt x="795" y="54"/>
                  </a:lnTo>
                  <a:lnTo>
                    <a:pt x="794" y="51"/>
                  </a:lnTo>
                  <a:lnTo>
                    <a:pt x="792" y="48"/>
                  </a:lnTo>
                  <a:lnTo>
                    <a:pt x="791" y="45"/>
                  </a:lnTo>
                  <a:lnTo>
                    <a:pt x="789" y="43"/>
                  </a:lnTo>
                  <a:lnTo>
                    <a:pt x="787" y="41"/>
                  </a:lnTo>
                  <a:lnTo>
                    <a:pt x="785" y="39"/>
                  </a:lnTo>
                  <a:lnTo>
                    <a:pt x="783" y="37"/>
                  </a:lnTo>
                  <a:lnTo>
                    <a:pt x="780" y="36"/>
                  </a:lnTo>
                  <a:lnTo>
                    <a:pt x="778" y="34"/>
                  </a:lnTo>
                  <a:lnTo>
                    <a:pt x="775" y="34"/>
                  </a:lnTo>
                  <a:lnTo>
                    <a:pt x="771" y="33"/>
                  </a:lnTo>
                  <a:lnTo>
                    <a:pt x="768" y="33"/>
                  </a:lnTo>
                  <a:lnTo>
                    <a:pt x="747" y="33"/>
                  </a:lnTo>
                  <a:lnTo>
                    <a:pt x="747" y="105"/>
                  </a:lnTo>
                  <a:lnTo>
                    <a:pt x="767" y="105"/>
                  </a:lnTo>
                  <a:lnTo>
                    <a:pt x="769" y="105"/>
                  </a:lnTo>
                  <a:lnTo>
                    <a:pt x="771" y="105"/>
                  </a:lnTo>
                  <a:lnTo>
                    <a:pt x="773" y="105"/>
                  </a:lnTo>
                  <a:lnTo>
                    <a:pt x="775" y="104"/>
                  </a:lnTo>
                  <a:lnTo>
                    <a:pt x="777" y="104"/>
                  </a:lnTo>
                  <a:lnTo>
                    <a:pt x="779" y="103"/>
                  </a:lnTo>
                  <a:lnTo>
                    <a:pt x="781" y="102"/>
                  </a:lnTo>
                  <a:lnTo>
                    <a:pt x="782" y="101"/>
                  </a:lnTo>
                  <a:lnTo>
                    <a:pt x="784" y="100"/>
                  </a:lnTo>
                  <a:lnTo>
                    <a:pt x="786" y="98"/>
                  </a:lnTo>
                  <a:lnTo>
                    <a:pt x="787" y="97"/>
                  </a:lnTo>
                  <a:lnTo>
                    <a:pt x="788" y="96"/>
                  </a:lnTo>
                  <a:lnTo>
                    <a:pt x="790" y="94"/>
                  </a:lnTo>
                  <a:lnTo>
                    <a:pt x="791" y="92"/>
                  </a:lnTo>
                  <a:lnTo>
                    <a:pt x="792" y="90"/>
                  </a:lnTo>
                  <a:lnTo>
                    <a:pt x="793" y="88"/>
                  </a:lnTo>
                  <a:lnTo>
                    <a:pt x="794" y="86"/>
                  </a:lnTo>
                  <a:lnTo>
                    <a:pt x="794" y="84"/>
                  </a:lnTo>
                  <a:lnTo>
                    <a:pt x="795" y="82"/>
                  </a:lnTo>
                  <a:lnTo>
                    <a:pt x="795" y="79"/>
                  </a:lnTo>
                  <a:lnTo>
                    <a:pt x="796" y="77"/>
                  </a:lnTo>
                  <a:lnTo>
                    <a:pt x="796" y="74"/>
                  </a:lnTo>
                  <a:lnTo>
                    <a:pt x="796" y="72"/>
                  </a:lnTo>
                  <a:lnTo>
                    <a:pt x="796" y="69"/>
                  </a:lnTo>
                  <a:close/>
                  <a:moveTo>
                    <a:pt x="807" y="69"/>
                  </a:moveTo>
                  <a:lnTo>
                    <a:pt x="807" y="72"/>
                  </a:lnTo>
                  <a:lnTo>
                    <a:pt x="807" y="75"/>
                  </a:lnTo>
                  <a:lnTo>
                    <a:pt x="806" y="78"/>
                  </a:lnTo>
                  <a:lnTo>
                    <a:pt x="806" y="81"/>
                  </a:lnTo>
                  <a:lnTo>
                    <a:pt x="805" y="84"/>
                  </a:lnTo>
                  <a:lnTo>
                    <a:pt x="804" y="87"/>
                  </a:lnTo>
                  <a:lnTo>
                    <a:pt x="803" y="89"/>
                  </a:lnTo>
                  <a:lnTo>
                    <a:pt x="802" y="92"/>
                  </a:lnTo>
                  <a:lnTo>
                    <a:pt x="801" y="94"/>
                  </a:lnTo>
                  <a:lnTo>
                    <a:pt x="800" y="97"/>
                  </a:lnTo>
                  <a:lnTo>
                    <a:pt x="798" y="99"/>
                  </a:lnTo>
                  <a:lnTo>
                    <a:pt x="796" y="101"/>
                  </a:lnTo>
                  <a:lnTo>
                    <a:pt x="795" y="103"/>
                  </a:lnTo>
                  <a:lnTo>
                    <a:pt x="793" y="105"/>
                  </a:lnTo>
                  <a:lnTo>
                    <a:pt x="791" y="107"/>
                  </a:lnTo>
                  <a:lnTo>
                    <a:pt x="789" y="108"/>
                  </a:lnTo>
                  <a:lnTo>
                    <a:pt x="786" y="110"/>
                  </a:lnTo>
                  <a:lnTo>
                    <a:pt x="784" y="111"/>
                  </a:lnTo>
                  <a:lnTo>
                    <a:pt x="781" y="112"/>
                  </a:lnTo>
                  <a:lnTo>
                    <a:pt x="779" y="113"/>
                  </a:lnTo>
                  <a:lnTo>
                    <a:pt x="776" y="113"/>
                  </a:lnTo>
                  <a:lnTo>
                    <a:pt x="773" y="114"/>
                  </a:lnTo>
                  <a:lnTo>
                    <a:pt x="770" y="114"/>
                  </a:lnTo>
                  <a:lnTo>
                    <a:pt x="767" y="114"/>
                  </a:lnTo>
                  <a:lnTo>
                    <a:pt x="736" y="114"/>
                  </a:lnTo>
                  <a:lnTo>
                    <a:pt x="736" y="24"/>
                  </a:lnTo>
                  <a:lnTo>
                    <a:pt x="768" y="24"/>
                  </a:lnTo>
                  <a:lnTo>
                    <a:pt x="772" y="24"/>
                  </a:lnTo>
                  <a:lnTo>
                    <a:pt x="777" y="25"/>
                  </a:lnTo>
                  <a:lnTo>
                    <a:pt x="781" y="26"/>
                  </a:lnTo>
                  <a:lnTo>
                    <a:pt x="785" y="27"/>
                  </a:lnTo>
                  <a:lnTo>
                    <a:pt x="788" y="29"/>
                  </a:lnTo>
                  <a:lnTo>
                    <a:pt x="792" y="31"/>
                  </a:lnTo>
                  <a:lnTo>
                    <a:pt x="794" y="34"/>
                  </a:lnTo>
                  <a:lnTo>
                    <a:pt x="797" y="37"/>
                  </a:lnTo>
                  <a:lnTo>
                    <a:pt x="799" y="40"/>
                  </a:lnTo>
                  <a:lnTo>
                    <a:pt x="801" y="43"/>
                  </a:lnTo>
                  <a:lnTo>
                    <a:pt x="803" y="47"/>
                  </a:lnTo>
                  <a:lnTo>
                    <a:pt x="804" y="51"/>
                  </a:lnTo>
                  <a:lnTo>
                    <a:pt x="805" y="55"/>
                  </a:lnTo>
                  <a:lnTo>
                    <a:pt x="806" y="59"/>
                  </a:lnTo>
                  <a:lnTo>
                    <a:pt x="807" y="64"/>
                  </a:lnTo>
                  <a:lnTo>
                    <a:pt x="807" y="69"/>
                  </a:lnTo>
                  <a:close/>
                  <a:moveTo>
                    <a:pt x="654" y="44"/>
                  </a:moveTo>
                  <a:lnTo>
                    <a:pt x="654" y="114"/>
                  </a:lnTo>
                  <a:lnTo>
                    <a:pt x="644" y="114"/>
                  </a:lnTo>
                  <a:lnTo>
                    <a:pt x="644" y="24"/>
                  </a:lnTo>
                  <a:lnTo>
                    <a:pt x="652" y="24"/>
                  </a:lnTo>
                  <a:lnTo>
                    <a:pt x="696" y="85"/>
                  </a:lnTo>
                  <a:lnTo>
                    <a:pt x="701" y="94"/>
                  </a:lnTo>
                  <a:lnTo>
                    <a:pt x="701" y="24"/>
                  </a:lnTo>
                  <a:lnTo>
                    <a:pt x="712" y="24"/>
                  </a:lnTo>
                  <a:lnTo>
                    <a:pt x="712" y="114"/>
                  </a:lnTo>
                  <a:lnTo>
                    <a:pt x="703" y="114"/>
                  </a:lnTo>
                  <a:lnTo>
                    <a:pt x="658" y="49"/>
                  </a:lnTo>
                  <a:lnTo>
                    <a:pt x="654" y="44"/>
                  </a:lnTo>
                  <a:close/>
                  <a:moveTo>
                    <a:pt x="619" y="24"/>
                  </a:moveTo>
                  <a:lnTo>
                    <a:pt x="619" y="114"/>
                  </a:lnTo>
                  <a:lnTo>
                    <a:pt x="609" y="114"/>
                  </a:lnTo>
                  <a:lnTo>
                    <a:pt x="609" y="24"/>
                  </a:lnTo>
                  <a:lnTo>
                    <a:pt x="619" y="24"/>
                  </a:lnTo>
                  <a:close/>
                  <a:moveTo>
                    <a:pt x="553" y="106"/>
                  </a:moveTo>
                  <a:lnTo>
                    <a:pt x="594" y="106"/>
                  </a:lnTo>
                  <a:lnTo>
                    <a:pt x="595" y="114"/>
                  </a:lnTo>
                  <a:lnTo>
                    <a:pt x="542" y="114"/>
                  </a:lnTo>
                  <a:lnTo>
                    <a:pt x="542" y="24"/>
                  </a:lnTo>
                  <a:lnTo>
                    <a:pt x="553" y="24"/>
                  </a:lnTo>
                  <a:lnTo>
                    <a:pt x="553" y="106"/>
                  </a:lnTo>
                  <a:close/>
                  <a:moveTo>
                    <a:pt x="518" y="24"/>
                  </a:moveTo>
                  <a:lnTo>
                    <a:pt x="518" y="114"/>
                  </a:lnTo>
                  <a:lnTo>
                    <a:pt x="508" y="114"/>
                  </a:lnTo>
                  <a:lnTo>
                    <a:pt x="508" y="24"/>
                  </a:lnTo>
                  <a:lnTo>
                    <a:pt x="518" y="24"/>
                  </a:lnTo>
                  <a:close/>
                  <a:moveTo>
                    <a:pt x="459" y="116"/>
                  </a:moveTo>
                  <a:lnTo>
                    <a:pt x="458" y="116"/>
                  </a:lnTo>
                  <a:lnTo>
                    <a:pt x="456" y="116"/>
                  </a:lnTo>
                  <a:lnTo>
                    <a:pt x="455" y="116"/>
                  </a:lnTo>
                  <a:lnTo>
                    <a:pt x="453" y="115"/>
                  </a:lnTo>
                  <a:lnTo>
                    <a:pt x="451" y="115"/>
                  </a:lnTo>
                  <a:lnTo>
                    <a:pt x="450" y="115"/>
                  </a:lnTo>
                  <a:lnTo>
                    <a:pt x="448" y="114"/>
                  </a:lnTo>
                  <a:lnTo>
                    <a:pt x="446" y="114"/>
                  </a:lnTo>
                  <a:lnTo>
                    <a:pt x="444" y="113"/>
                  </a:lnTo>
                  <a:lnTo>
                    <a:pt x="442" y="113"/>
                  </a:lnTo>
                  <a:lnTo>
                    <a:pt x="441" y="112"/>
                  </a:lnTo>
                  <a:lnTo>
                    <a:pt x="439" y="112"/>
                  </a:lnTo>
                  <a:lnTo>
                    <a:pt x="438" y="111"/>
                  </a:lnTo>
                  <a:lnTo>
                    <a:pt x="437" y="111"/>
                  </a:lnTo>
                  <a:lnTo>
                    <a:pt x="436" y="110"/>
                  </a:lnTo>
                  <a:lnTo>
                    <a:pt x="435" y="110"/>
                  </a:lnTo>
                  <a:lnTo>
                    <a:pt x="437" y="102"/>
                  </a:lnTo>
                  <a:lnTo>
                    <a:pt x="438" y="102"/>
                  </a:lnTo>
                  <a:lnTo>
                    <a:pt x="439" y="103"/>
                  </a:lnTo>
                  <a:lnTo>
                    <a:pt x="441" y="103"/>
                  </a:lnTo>
                  <a:lnTo>
                    <a:pt x="442" y="104"/>
                  </a:lnTo>
                  <a:lnTo>
                    <a:pt x="443" y="104"/>
                  </a:lnTo>
                  <a:lnTo>
                    <a:pt x="445" y="104"/>
                  </a:lnTo>
                  <a:lnTo>
                    <a:pt x="446" y="105"/>
                  </a:lnTo>
                  <a:lnTo>
                    <a:pt x="447" y="105"/>
                  </a:lnTo>
                  <a:lnTo>
                    <a:pt x="449" y="106"/>
                  </a:lnTo>
                  <a:lnTo>
                    <a:pt x="450" y="106"/>
                  </a:lnTo>
                  <a:lnTo>
                    <a:pt x="452" y="106"/>
                  </a:lnTo>
                  <a:lnTo>
                    <a:pt x="453" y="107"/>
                  </a:lnTo>
                  <a:lnTo>
                    <a:pt x="455" y="107"/>
                  </a:lnTo>
                  <a:lnTo>
                    <a:pt x="456" y="107"/>
                  </a:lnTo>
                  <a:lnTo>
                    <a:pt x="458" y="107"/>
                  </a:lnTo>
                  <a:lnTo>
                    <a:pt x="459" y="107"/>
                  </a:lnTo>
                  <a:lnTo>
                    <a:pt x="462" y="107"/>
                  </a:lnTo>
                  <a:lnTo>
                    <a:pt x="464" y="107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70" y="105"/>
                  </a:lnTo>
                  <a:lnTo>
                    <a:pt x="472" y="105"/>
                  </a:lnTo>
                  <a:lnTo>
                    <a:pt x="474" y="104"/>
                  </a:lnTo>
                  <a:lnTo>
                    <a:pt x="475" y="103"/>
                  </a:lnTo>
                  <a:lnTo>
                    <a:pt x="476" y="102"/>
                  </a:lnTo>
                  <a:lnTo>
                    <a:pt x="478" y="101"/>
                  </a:lnTo>
                  <a:lnTo>
                    <a:pt x="479" y="100"/>
                  </a:lnTo>
                  <a:lnTo>
                    <a:pt x="479" y="98"/>
                  </a:lnTo>
                  <a:lnTo>
                    <a:pt x="480" y="97"/>
                  </a:lnTo>
                  <a:lnTo>
                    <a:pt x="480" y="95"/>
                  </a:lnTo>
                  <a:lnTo>
                    <a:pt x="481" y="94"/>
                  </a:lnTo>
                  <a:lnTo>
                    <a:pt x="481" y="92"/>
                  </a:lnTo>
                  <a:lnTo>
                    <a:pt x="481" y="91"/>
                  </a:lnTo>
                  <a:lnTo>
                    <a:pt x="481" y="90"/>
                  </a:lnTo>
                  <a:lnTo>
                    <a:pt x="480" y="89"/>
                  </a:lnTo>
                  <a:lnTo>
                    <a:pt x="480" y="88"/>
                  </a:lnTo>
                  <a:lnTo>
                    <a:pt x="480" y="87"/>
                  </a:lnTo>
                  <a:lnTo>
                    <a:pt x="479" y="86"/>
                  </a:lnTo>
                  <a:lnTo>
                    <a:pt x="479" y="85"/>
                  </a:lnTo>
                  <a:lnTo>
                    <a:pt x="478" y="84"/>
                  </a:lnTo>
                  <a:lnTo>
                    <a:pt x="477" y="83"/>
                  </a:lnTo>
                  <a:lnTo>
                    <a:pt x="476" y="82"/>
                  </a:lnTo>
                  <a:lnTo>
                    <a:pt x="475" y="81"/>
                  </a:lnTo>
                  <a:lnTo>
                    <a:pt x="474" y="80"/>
                  </a:lnTo>
                  <a:lnTo>
                    <a:pt x="473" y="79"/>
                  </a:lnTo>
                  <a:lnTo>
                    <a:pt x="472" y="79"/>
                  </a:lnTo>
                  <a:lnTo>
                    <a:pt x="471" y="78"/>
                  </a:lnTo>
                  <a:lnTo>
                    <a:pt x="469" y="77"/>
                  </a:lnTo>
                  <a:lnTo>
                    <a:pt x="468" y="76"/>
                  </a:lnTo>
                  <a:lnTo>
                    <a:pt x="466" y="76"/>
                  </a:lnTo>
                  <a:lnTo>
                    <a:pt x="465" y="75"/>
                  </a:lnTo>
                  <a:lnTo>
                    <a:pt x="463" y="74"/>
                  </a:lnTo>
                  <a:lnTo>
                    <a:pt x="461" y="73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1" y="69"/>
                  </a:lnTo>
                  <a:lnTo>
                    <a:pt x="449" y="67"/>
                  </a:lnTo>
                  <a:lnTo>
                    <a:pt x="446" y="66"/>
                  </a:lnTo>
                  <a:lnTo>
                    <a:pt x="444" y="64"/>
                  </a:lnTo>
                  <a:lnTo>
                    <a:pt x="442" y="63"/>
                  </a:lnTo>
                  <a:lnTo>
                    <a:pt x="441" y="61"/>
                  </a:lnTo>
                  <a:lnTo>
                    <a:pt x="439" y="60"/>
                  </a:lnTo>
                  <a:lnTo>
                    <a:pt x="438" y="58"/>
                  </a:lnTo>
                  <a:lnTo>
                    <a:pt x="437" y="57"/>
                  </a:lnTo>
                  <a:lnTo>
                    <a:pt x="436" y="55"/>
                  </a:lnTo>
                  <a:lnTo>
                    <a:pt x="435" y="53"/>
                  </a:lnTo>
                  <a:lnTo>
                    <a:pt x="434" y="51"/>
                  </a:lnTo>
                  <a:lnTo>
                    <a:pt x="434" y="49"/>
                  </a:lnTo>
                  <a:lnTo>
                    <a:pt x="433" y="47"/>
                  </a:lnTo>
                  <a:lnTo>
                    <a:pt x="433" y="45"/>
                  </a:lnTo>
                  <a:lnTo>
                    <a:pt x="433" y="43"/>
                  </a:lnTo>
                  <a:lnTo>
                    <a:pt x="434" y="42"/>
                  </a:lnTo>
                  <a:lnTo>
                    <a:pt x="434" y="40"/>
                  </a:lnTo>
                  <a:lnTo>
                    <a:pt x="434" y="39"/>
                  </a:lnTo>
                  <a:lnTo>
                    <a:pt x="435" y="37"/>
                  </a:lnTo>
                  <a:lnTo>
                    <a:pt x="435" y="36"/>
                  </a:lnTo>
                  <a:lnTo>
                    <a:pt x="436" y="35"/>
                  </a:lnTo>
                  <a:lnTo>
                    <a:pt x="437" y="33"/>
                  </a:lnTo>
                  <a:lnTo>
                    <a:pt x="438" y="32"/>
                  </a:lnTo>
                  <a:lnTo>
                    <a:pt x="439" y="31"/>
                  </a:lnTo>
                  <a:lnTo>
                    <a:pt x="440" y="30"/>
                  </a:lnTo>
                  <a:lnTo>
                    <a:pt x="441" y="29"/>
                  </a:lnTo>
                  <a:lnTo>
                    <a:pt x="442" y="28"/>
                  </a:lnTo>
                  <a:lnTo>
                    <a:pt x="444" y="27"/>
                  </a:lnTo>
                  <a:lnTo>
                    <a:pt x="445" y="26"/>
                  </a:lnTo>
                  <a:lnTo>
                    <a:pt x="447" y="25"/>
                  </a:lnTo>
                  <a:lnTo>
                    <a:pt x="448" y="24"/>
                  </a:lnTo>
                  <a:lnTo>
                    <a:pt x="450" y="24"/>
                  </a:lnTo>
                  <a:lnTo>
                    <a:pt x="452" y="23"/>
                  </a:lnTo>
                  <a:lnTo>
                    <a:pt x="454" y="23"/>
                  </a:lnTo>
                  <a:lnTo>
                    <a:pt x="456" y="23"/>
                  </a:lnTo>
                  <a:lnTo>
                    <a:pt x="458" y="22"/>
                  </a:lnTo>
                  <a:lnTo>
                    <a:pt x="460" y="22"/>
                  </a:lnTo>
                  <a:lnTo>
                    <a:pt x="462" y="22"/>
                  </a:lnTo>
                  <a:lnTo>
                    <a:pt x="463" y="22"/>
                  </a:lnTo>
                  <a:lnTo>
                    <a:pt x="465" y="22"/>
                  </a:lnTo>
                  <a:lnTo>
                    <a:pt x="467" y="22"/>
                  </a:lnTo>
                  <a:lnTo>
                    <a:pt x="468" y="23"/>
                  </a:lnTo>
                  <a:lnTo>
                    <a:pt x="470" y="23"/>
                  </a:lnTo>
                  <a:lnTo>
                    <a:pt x="471" y="23"/>
                  </a:lnTo>
                  <a:lnTo>
                    <a:pt x="473" y="23"/>
                  </a:lnTo>
                  <a:lnTo>
                    <a:pt x="474" y="24"/>
                  </a:lnTo>
                  <a:lnTo>
                    <a:pt x="476" y="24"/>
                  </a:lnTo>
                  <a:lnTo>
                    <a:pt x="477" y="25"/>
                  </a:lnTo>
                  <a:lnTo>
                    <a:pt x="479" y="25"/>
                  </a:lnTo>
                  <a:lnTo>
                    <a:pt x="480" y="25"/>
                  </a:lnTo>
                  <a:lnTo>
                    <a:pt x="481" y="26"/>
                  </a:lnTo>
                  <a:lnTo>
                    <a:pt x="482" y="27"/>
                  </a:lnTo>
                  <a:lnTo>
                    <a:pt x="484" y="27"/>
                  </a:lnTo>
                  <a:lnTo>
                    <a:pt x="485" y="28"/>
                  </a:lnTo>
                  <a:lnTo>
                    <a:pt x="481" y="36"/>
                  </a:lnTo>
                  <a:lnTo>
                    <a:pt x="480" y="35"/>
                  </a:lnTo>
                  <a:lnTo>
                    <a:pt x="479" y="35"/>
                  </a:lnTo>
                  <a:lnTo>
                    <a:pt x="478" y="34"/>
                  </a:lnTo>
                  <a:lnTo>
                    <a:pt x="477" y="34"/>
                  </a:lnTo>
                  <a:lnTo>
                    <a:pt x="476" y="33"/>
                  </a:lnTo>
                  <a:lnTo>
                    <a:pt x="474" y="33"/>
                  </a:lnTo>
                  <a:lnTo>
                    <a:pt x="473" y="33"/>
                  </a:lnTo>
                  <a:lnTo>
                    <a:pt x="472" y="32"/>
                  </a:lnTo>
                  <a:lnTo>
                    <a:pt x="471" y="32"/>
                  </a:lnTo>
                  <a:lnTo>
                    <a:pt x="470" y="32"/>
                  </a:lnTo>
                  <a:lnTo>
                    <a:pt x="469" y="32"/>
                  </a:lnTo>
                  <a:lnTo>
                    <a:pt x="468" y="31"/>
                  </a:lnTo>
                  <a:lnTo>
                    <a:pt x="467" y="31"/>
                  </a:lnTo>
                  <a:lnTo>
                    <a:pt x="465" y="31"/>
                  </a:lnTo>
                  <a:lnTo>
                    <a:pt x="464" y="31"/>
                  </a:lnTo>
                  <a:lnTo>
                    <a:pt x="463" y="31"/>
                  </a:lnTo>
                  <a:lnTo>
                    <a:pt x="460" y="31"/>
                  </a:lnTo>
                  <a:lnTo>
                    <a:pt x="458" y="31"/>
                  </a:lnTo>
                  <a:lnTo>
                    <a:pt x="457" y="32"/>
                  </a:lnTo>
                  <a:lnTo>
                    <a:pt x="455" y="32"/>
                  </a:lnTo>
                  <a:lnTo>
                    <a:pt x="453" y="32"/>
                  </a:lnTo>
                  <a:lnTo>
                    <a:pt x="451" y="33"/>
                  </a:lnTo>
                  <a:lnTo>
                    <a:pt x="450" y="34"/>
                  </a:lnTo>
                  <a:lnTo>
                    <a:pt x="449" y="35"/>
                  </a:lnTo>
                  <a:lnTo>
                    <a:pt x="447" y="36"/>
                  </a:lnTo>
                  <a:lnTo>
                    <a:pt x="446" y="37"/>
                  </a:lnTo>
                  <a:lnTo>
                    <a:pt x="445" y="38"/>
                  </a:lnTo>
                  <a:lnTo>
                    <a:pt x="445" y="39"/>
                  </a:lnTo>
                  <a:lnTo>
                    <a:pt x="444" y="40"/>
                  </a:lnTo>
                  <a:lnTo>
                    <a:pt x="444" y="42"/>
                  </a:lnTo>
                  <a:lnTo>
                    <a:pt x="444" y="43"/>
                  </a:lnTo>
                  <a:lnTo>
                    <a:pt x="443" y="45"/>
                  </a:lnTo>
                  <a:lnTo>
                    <a:pt x="444" y="46"/>
                  </a:lnTo>
                  <a:lnTo>
                    <a:pt x="444" y="47"/>
                  </a:lnTo>
                  <a:lnTo>
                    <a:pt x="444" y="48"/>
                  </a:lnTo>
                  <a:lnTo>
                    <a:pt x="444" y="49"/>
                  </a:lnTo>
                  <a:lnTo>
                    <a:pt x="444" y="50"/>
                  </a:lnTo>
                  <a:lnTo>
                    <a:pt x="445" y="51"/>
                  </a:lnTo>
                  <a:lnTo>
                    <a:pt x="445" y="52"/>
                  </a:lnTo>
                  <a:lnTo>
                    <a:pt x="446" y="53"/>
                  </a:lnTo>
                  <a:lnTo>
                    <a:pt x="447" y="54"/>
                  </a:lnTo>
                  <a:lnTo>
                    <a:pt x="448" y="55"/>
                  </a:lnTo>
                  <a:lnTo>
                    <a:pt x="449" y="56"/>
                  </a:lnTo>
                  <a:lnTo>
                    <a:pt x="450" y="57"/>
                  </a:lnTo>
                  <a:lnTo>
                    <a:pt x="451" y="57"/>
                  </a:lnTo>
                  <a:lnTo>
                    <a:pt x="452" y="58"/>
                  </a:lnTo>
                  <a:lnTo>
                    <a:pt x="453" y="59"/>
                  </a:lnTo>
                  <a:lnTo>
                    <a:pt x="455" y="60"/>
                  </a:lnTo>
                  <a:lnTo>
                    <a:pt x="456" y="60"/>
                  </a:lnTo>
                  <a:lnTo>
                    <a:pt x="458" y="61"/>
                  </a:lnTo>
                  <a:lnTo>
                    <a:pt x="459" y="62"/>
                  </a:lnTo>
                  <a:lnTo>
                    <a:pt x="461" y="63"/>
                  </a:lnTo>
                  <a:lnTo>
                    <a:pt x="463" y="64"/>
                  </a:lnTo>
                  <a:lnTo>
                    <a:pt x="465" y="65"/>
                  </a:lnTo>
                  <a:lnTo>
                    <a:pt x="467" y="66"/>
                  </a:lnTo>
                  <a:lnTo>
                    <a:pt x="469" y="67"/>
                  </a:lnTo>
                  <a:lnTo>
                    <a:pt x="471" y="68"/>
                  </a:lnTo>
                  <a:lnTo>
                    <a:pt x="473" y="69"/>
                  </a:lnTo>
                  <a:lnTo>
                    <a:pt x="475" y="70"/>
                  </a:lnTo>
                  <a:lnTo>
                    <a:pt x="476" y="71"/>
                  </a:lnTo>
                  <a:lnTo>
                    <a:pt x="478" y="71"/>
                  </a:lnTo>
                  <a:lnTo>
                    <a:pt x="479" y="72"/>
                  </a:lnTo>
                  <a:lnTo>
                    <a:pt x="481" y="73"/>
                  </a:lnTo>
                  <a:lnTo>
                    <a:pt x="482" y="74"/>
                  </a:lnTo>
                  <a:lnTo>
                    <a:pt x="483" y="75"/>
                  </a:lnTo>
                  <a:lnTo>
                    <a:pt x="484" y="76"/>
                  </a:lnTo>
                  <a:lnTo>
                    <a:pt x="485" y="77"/>
                  </a:lnTo>
                  <a:lnTo>
                    <a:pt x="486" y="78"/>
                  </a:lnTo>
                  <a:lnTo>
                    <a:pt x="487" y="79"/>
                  </a:lnTo>
                  <a:lnTo>
                    <a:pt x="488" y="80"/>
                  </a:lnTo>
                  <a:lnTo>
                    <a:pt x="488" y="81"/>
                  </a:lnTo>
                  <a:lnTo>
                    <a:pt x="489" y="83"/>
                  </a:lnTo>
                  <a:lnTo>
                    <a:pt x="490" y="84"/>
                  </a:lnTo>
                  <a:lnTo>
                    <a:pt x="490" y="85"/>
                  </a:lnTo>
                  <a:lnTo>
                    <a:pt x="490" y="86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1"/>
                  </a:lnTo>
                  <a:lnTo>
                    <a:pt x="491" y="92"/>
                  </a:lnTo>
                  <a:lnTo>
                    <a:pt x="491" y="94"/>
                  </a:lnTo>
                  <a:lnTo>
                    <a:pt x="491" y="96"/>
                  </a:lnTo>
                  <a:lnTo>
                    <a:pt x="491" y="97"/>
                  </a:lnTo>
                  <a:lnTo>
                    <a:pt x="490" y="99"/>
                  </a:lnTo>
                  <a:lnTo>
                    <a:pt x="490" y="100"/>
                  </a:lnTo>
                  <a:lnTo>
                    <a:pt x="489" y="102"/>
                  </a:lnTo>
                  <a:lnTo>
                    <a:pt x="488" y="103"/>
                  </a:lnTo>
                  <a:lnTo>
                    <a:pt x="487" y="104"/>
                  </a:lnTo>
                  <a:lnTo>
                    <a:pt x="486" y="106"/>
                  </a:lnTo>
                  <a:lnTo>
                    <a:pt x="485" y="107"/>
                  </a:lnTo>
                  <a:lnTo>
                    <a:pt x="484" y="108"/>
                  </a:lnTo>
                  <a:lnTo>
                    <a:pt x="483" y="109"/>
                  </a:lnTo>
                  <a:lnTo>
                    <a:pt x="481" y="110"/>
                  </a:lnTo>
                  <a:lnTo>
                    <a:pt x="480" y="111"/>
                  </a:lnTo>
                  <a:lnTo>
                    <a:pt x="478" y="112"/>
                  </a:lnTo>
                  <a:lnTo>
                    <a:pt x="476" y="113"/>
                  </a:lnTo>
                  <a:lnTo>
                    <a:pt x="475" y="113"/>
                  </a:lnTo>
                  <a:lnTo>
                    <a:pt x="473" y="114"/>
                  </a:lnTo>
                  <a:lnTo>
                    <a:pt x="471" y="115"/>
                  </a:lnTo>
                  <a:lnTo>
                    <a:pt x="469" y="115"/>
                  </a:lnTo>
                  <a:lnTo>
                    <a:pt x="466" y="115"/>
                  </a:lnTo>
                  <a:lnTo>
                    <a:pt x="464" y="116"/>
                  </a:lnTo>
                  <a:lnTo>
                    <a:pt x="462" y="116"/>
                  </a:lnTo>
                  <a:lnTo>
                    <a:pt x="459" y="116"/>
                  </a:lnTo>
                  <a:close/>
                  <a:moveTo>
                    <a:pt x="380" y="31"/>
                  </a:moveTo>
                  <a:lnTo>
                    <a:pt x="378" y="31"/>
                  </a:lnTo>
                  <a:lnTo>
                    <a:pt x="376" y="32"/>
                  </a:lnTo>
                  <a:lnTo>
                    <a:pt x="374" y="32"/>
                  </a:lnTo>
                  <a:lnTo>
                    <a:pt x="372" y="32"/>
                  </a:lnTo>
                  <a:lnTo>
                    <a:pt x="370" y="33"/>
                  </a:lnTo>
                  <a:lnTo>
                    <a:pt x="368" y="34"/>
                  </a:lnTo>
                  <a:lnTo>
                    <a:pt x="366" y="35"/>
                  </a:lnTo>
                  <a:lnTo>
                    <a:pt x="364" y="36"/>
                  </a:lnTo>
                  <a:lnTo>
                    <a:pt x="362" y="37"/>
                  </a:lnTo>
                  <a:lnTo>
                    <a:pt x="361" y="39"/>
                  </a:lnTo>
                  <a:lnTo>
                    <a:pt x="359" y="40"/>
                  </a:lnTo>
                  <a:lnTo>
                    <a:pt x="358" y="42"/>
                  </a:lnTo>
                  <a:lnTo>
                    <a:pt x="356" y="44"/>
                  </a:lnTo>
                  <a:lnTo>
                    <a:pt x="355" y="46"/>
                  </a:lnTo>
                  <a:lnTo>
                    <a:pt x="354" y="48"/>
                  </a:lnTo>
                  <a:lnTo>
                    <a:pt x="353" y="50"/>
                  </a:lnTo>
                  <a:lnTo>
                    <a:pt x="352" y="52"/>
                  </a:lnTo>
                  <a:lnTo>
                    <a:pt x="351" y="54"/>
                  </a:lnTo>
                  <a:lnTo>
                    <a:pt x="350" y="57"/>
                  </a:lnTo>
                  <a:lnTo>
                    <a:pt x="350" y="59"/>
                  </a:lnTo>
                  <a:lnTo>
                    <a:pt x="349" y="62"/>
                  </a:lnTo>
                  <a:lnTo>
                    <a:pt x="349" y="64"/>
                  </a:lnTo>
                  <a:lnTo>
                    <a:pt x="349" y="67"/>
                  </a:lnTo>
                  <a:lnTo>
                    <a:pt x="349" y="69"/>
                  </a:lnTo>
                  <a:lnTo>
                    <a:pt x="349" y="72"/>
                  </a:lnTo>
                  <a:lnTo>
                    <a:pt x="349" y="75"/>
                  </a:lnTo>
                  <a:lnTo>
                    <a:pt x="349" y="77"/>
                  </a:lnTo>
                  <a:lnTo>
                    <a:pt x="350" y="80"/>
                  </a:lnTo>
                  <a:lnTo>
                    <a:pt x="350" y="82"/>
                  </a:lnTo>
                  <a:lnTo>
                    <a:pt x="351" y="84"/>
                  </a:lnTo>
                  <a:lnTo>
                    <a:pt x="352" y="86"/>
                  </a:lnTo>
                  <a:lnTo>
                    <a:pt x="353" y="89"/>
                  </a:lnTo>
                  <a:lnTo>
                    <a:pt x="354" y="91"/>
                  </a:lnTo>
                  <a:lnTo>
                    <a:pt x="355" y="93"/>
                  </a:lnTo>
                  <a:lnTo>
                    <a:pt x="356" y="95"/>
                  </a:lnTo>
                  <a:lnTo>
                    <a:pt x="357" y="96"/>
                  </a:lnTo>
                  <a:lnTo>
                    <a:pt x="359" y="98"/>
                  </a:lnTo>
                  <a:lnTo>
                    <a:pt x="360" y="99"/>
                  </a:lnTo>
                  <a:lnTo>
                    <a:pt x="362" y="101"/>
                  </a:lnTo>
                  <a:lnTo>
                    <a:pt x="364" y="102"/>
                  </a:lnTo>
                  <a:lnTo>
                    <a:pt x="365" y="103"/>
                  </a:lnTo>
                  <a:lnTo>
                    <a:pt x="367" y="104"/>
                  </a:lnTo>
                  <a:lnTo>
                    <a:pt x="369" y="105"/>
                  </a:lnTo>
                  <a:lnTo>
                    <a:pt x="371" y="106"/>
                  </a:lnTo>
                  <a:lnTo>
                    <a:pt x="373" y="106"/>
                  </a:lnTo>
                  <a:lnTo>
                    <a:pt x="375" y="107"/>
                  </a:lnTo>
                  <a:lnTo>
                    <a:pt x="377" y="107"/>
                  </a:lnTo>
                  <a:lnTo>
                    <a:pt x="379" y="107"/>
                  </a:lnTo>
                  <a:lnTo>
                    <a:pt x="382" y="107"/>
                  </a:lnTo>
                  <a:lnTo>
                    <a:pt x="384" y="106"/>
                  </a:lnTo>
                  <a:lnTo>
                    <a:pt x="386" y="106"/>
                  </a:lnTo>
                  <a:lnTo>
                    <a:pt x="388" y="106"/>
                  </a:lnTo>
                  <a:lnTo>
                    <a:pt x="390" y="105"/>
                  </a:lnTo>
                  <a:lnTo>
                    <a:pt x="392" y="104"/>
                  </a:lnTo>
                  <a:lnTo>
                    <a:pt x="394" y="103"/>
                  </a:lnTo>
                  <a:lnTo>
                    <a:pt x="396" y="102"/>
                  </a:lnTo>
                  <a:lnTo>
                    <a:pt x="397" y="101"/>
                  </a:lnTo>
                  <a:lnTo>
                    <a:pt x="399" y="99"/>
                  </a:lnTo>
                  <a:lnTo>
                    <a:pt x="400" y="98"/>
                  </a:lnTo>
                  <a:lnTo>
                    <a:pt x="402" y="96"/>
                  </a:lnTo>
                  <a:lnTo>
                    <a:pt x="403" y="94"/>
                  </a:lnTo>
                  <a:lnTo>
                    <a:pt x="405" y="92"/>
                  </a:lnTo>
                  <a:lnTo>
                    <a:pt x="406" y="90"/>
                  </a:lnTo>
                  <a:lnTo>
                    <a:pt x="407" y="88"/>
                  </a:lnTo>
                  <a:lnTo>
                    <a:pt x="408" y="86"/>
                  </a:lnTo>
                  <a:lnTo>
                    <a:pt x="409" y="84"/>
                  </a:lnTo>
                  <a:lnTo>
                    <a:pt x="409" y="81"/>
                  </a:lnTo>
                  <a:lnTo>
                    <a:pt x="410" y="79"/>
                  </a:lnTo>
                  <a:lnTo>
                    <a:pt x="410" y="77"/>
                  </a:lnTo>
                  <a:lnTo>
                    <a:pt x="411" y="74"/>
                  </a:lnTo>
                  <a:lnTo>
                    <a:pt x="411" y="71"/>
                  </a:lnTo>
                  <a:lnTo>
                    <a:pt x="411" y="69"/>
                  </a:lnTo>
                  <a:lnTo>
                    <a:pt x="411" y="66"/>
                  </a:lnTo>
                  <a:lnTo>
                    <a:pt x="411" y="63"/>
                  </a:lnTo>
                  <a:lnTo>
                    <a:pt x="410" y="61"/>
                  </a:lnTo>
                  <a:lnTo>
                    <a:pt x="410" y="58"/>
                  </a:lnTo>
                  <a:lnTo>
                    <a:pt x="409" y="56"/>
                  </a:lnTo>
                  <a:lnTo>
                    <a:pt x="409" y="54"/>
                  </a:lnTo>
                  <a:lnTo>
                    <a:pt x="408" y="52"/>
                  </a:lnTo>
                  <a:lnTo>
                    <a:pt x="407" y="49"/>
                  </a:lnTo>
                  <a:lnTo>
                    <a:pt x="406" y="47"/>
                  </a:lnTo>
                  <a:lnTo>
                    <a:pt x="405" y="45"/>
                  </a:lnTo>
                  <a:lnTo>
                    <a:pt x="404" y="44"/>
                  </a:lnTo>
                  <a:lnTo>
                    <a:pt x="402" y="42"/>
                  </a:lnTo>
                  <a:lnTo>
                    <a:pt x="401" y="40"/>
                  </a:lnTo>
                  <a:lnTo>
                    <a:pt x="399" y="39"/>
                  </a:lnTo>
                  <a:lnTo>
                    <a:pt x="398" y="37"/>
                  </a:lnTo>
                  <a:lnTo>
                    <a:pt x="396" y="36"/>
                  </a:lnTo>
                  <a:lnTo>
                    <a:pt x="394" y="35"/>
                  </a:lnTo>
                  <a:lnTo>
                    <a:pt x="392" y="34"/>
                  </a:lnTo>
                  <a:lnTo>
                    <a:pt x="391" y="33"/>
                  </a:lnTo>
                  <a:lnTo>
                    <a:pt x="389" y="32"/>
                  </a:lnTo>
                  <a:lnTo>
                    <a:pt x="387" y="32"/>
                  </a:lnTo>
                  <a:lnTo>
                    <a:pt x="385" y="32"/>
                  </a:lnTo>
                  <a:lnTo>
                    <a:pt x="382" y="31"/>
                  </a:lnTo>
                  <a:lnTo>
                    <a:pt x="380" y="31"/>
                  </a:lnTo>
                  <a:close/>
                  <a:moveTo>
                    <a:pt x="338" y="70"/>
                  </a:moveTo>
                  <a:lnTo>
                    <a:pt x="338" y="66"/>
                  </a:lnTo>
                  <a:lnTo>
                    <a:pt x="338" y="63"/>
                  </a:lnTo>
                  <a:lnTo>
                    <a:pt x="338" y="60"/>
                  </a:lnTo>
                  <a:lnTo>
                    <a:pt x="339" y="57"/>
                  </a:lnTo>
                  <a:lnTo>
                    <a:pt x="340" y="54"/>
                  </a:lnTo>
                  <a:lnTo>
                    <a:pt x="341" y="51"/>
                  </a:lnTo>
                  <a:lnTo>
                    <a:pt x="342" y="48"/>
                  </a:lnTo>
                  <a:lnTo>
                    <a:pt x="343" y="45"/>
                  </a:lnTo>
                  <a:lnTo>
                    <a:pt x="345" y="43"/>
                  </a:lnTo>
                  <a:lnTo>
                    <a:pt x="346" y="40"/>
                  </a:lnTo>
                  <a:lnTo>
                    <a:pt x="348" y="38"/>
                  </a:lnTo>
                  <a:lnTo>
                    <a:pt x="350" y="36"/>
                  </a:lnTo>
                  <a:lnTo>
                    <a:pt x="352" y="34"/>
                  </a:lnTo>
                  <a:lnTo>
                    <a:pt x="354" y="32"/>
                  </a:lnTo>
                  <a:lnTo>
                    <a:pt x="356" y="30"/>
                  </a:lnTo>
                  <a:lnTo>
                    <a:pt x="358" y="29"/>
                  </a:lnTo>
                  <a:lnTo>
                    <a:pt x="361" y="27"/>
                  </a:lnTo>
                  <a:lnTo>
                    <a:pt x="363" y="26"/>
                  </a:lnTo>
                  <a:lnTo>
                    <a:pt x="366" y="25"/>
                  </a:lnTo>
                  <a:lnTo>
                    <a:pt x="369" y="24"/>
                  </a:lnTo>
                  <a:lnTo>
                    <a:pt x="371" y="23"/>
                  </a:lnTo>
                  <a:lnTo>
                    <a:pt x="374" y="23"/>
                  </a:lnTo>
                  <a:lnTo>
                    <a:pt x="377" y="22"/>
                  </a:lnTo>
                  <a:lnTo>
                    <a:pt x="380" y="22"/>
                  </a:lnTo>
                  <a:lnTo>
                    <a:pt x="383" y="22"/>
                  </a:lnTo>
                  <a:lnTo>
                    <a:pt x="386" y="22"/>
                  </a:lnTo>
                  <a:lnTo>
                    <a:pt x="389" y="23"/>
                  </a:lnTo>
                  <a:lnTo>
                    <a:pt x="391" y="24"/>
                  </a:lnTo>
                  <a:lnTo>
                    <a:pt x="394" y="24"/>
                  </a:lnTo>
                  <a:lnTo>
                    <a:pt x="397" y="25"/>
                  </a:lnTo>
                  <a:lnTo>
                    <a:pt x="399" y="27"/>
                  </a:lnTo>
                  <a:lnTo>
                    <a:pt x="402" y="28"/>
                  </a:lnTo>
                  <a:lnTo>
                    <a:pt x="404" y="30"/>
                  </a:lnTo>
                  <a:lnTo>
                    <a:pt x="406" y="31"/>
                  </a:lnTo>
                  <a:lnTo>
                    <a:pt x="408" y="33"/>
                  </a:lnTo>
                  <a:lnTo>
                    <a:pt x="410" y="35"/>
                  </a:lnTo>
                  <a:lnTo>
                    <a:pt x="412" y="37"/>
                  </a:lnTo>
                  <a:lnTo>
                    <a:pt x="414" y="40"/>
                  </a:lnTo>
                  <a:lnTo>
                    <a:pt x="415" y="42"/>
                  </a:lnTo>
                  <a:lnTo>
                    <a:pt x="417" y="45"/>
                  </a:lnTo>
                  <a:lnTo>
                    <a:pt x="418" y="47"/>
                  </a:lnTo>
                  <a:lnTo>
                    <a:pt x="419" y="50"/>
                  </a:lnTo>
                  <a:lnTo>
                    <a:pt x="420" y="53"/>
                  </a:lnTo>
                  <a:lnTo>
                    <a:pt x="421" y="56"/>
                  </a:lnTo>
                  <a:lnTo>
                    <a:pt x="421" y="59"/>
                  </a:lnTo>
                  <a:lnTo>
                    <a:pt x="422" y="62"/>
                  </a:lnTo>
                  <a:lnTo>
                    <a:pt x="422" y="65"/>
                  </a:lnTo>
                  <a:lnTo>
                    <a:pt x="422" y="68"/>
                  </a:lnTo>
                  <a:lnTo>
                    <a:pt x="422" y="72"/>
                  </a:lnTo>
                  <a:lnTo>
                    <a:pt x="422" y="75"/>
                  </a:lnTo>
                  <a:lnTo>
                    <a:pt x="421" y="78"/>
                  </a:lnTo>
                  <a:lnTo>
                    <a:pt x="421" y="81"/>
                  </a:lnTo>
                  <a:lnTo>
                    <a:pt x="420" y="84"/>
                  </a:lnTo>
                  <a:lnTo>
                    <a:pt x="419" y="87"/>
                  </a:lnTo>
                  <a:lnTo>
                    <a:pt x="418" y="90"/>
                  </a:lnTo>
                  <a:lnTo>
                    <a:pt x="417" y="93"/>
                  </a:lnTo>
                  <a:lnTo>
                    <a:pt x="415" y="95"/>
                  </a:lnTo>
                  <a:lnTo>
                    <a:pt x="414" y="98"/>
                  </a:lnTo>
                  <a:lnTo>
                    <a:pt x="412" y="100"/>
                  </a:lnTo>
                  <a:lnTo>
                    <a:pt x="410" y="102"/>
                  </a:lnTo>
                  <a:lnTo>
                    <a:pt x="408" y="104"/>
                  </a:lnTo>
                  <a:lnTo>
                    <a:pt x="406" y="106"/>
                  </a:lnTo>
                  <a:lnTo>
                    <a:pt x="404" y="108"/>
                  </a:lnTo>
                  <a:lnTo>
                    <a:pt x="401" y="110"/>
                  </a:lnTo>
                  <a:lnTo>
                    <a:pt x="399" y="111"/>
                  </a:lnTo>
                  <a:lnTo>
                    <a:pt x="396" y="112"/>
                  </a:lnTo>
                  <a:lnTo>
                    <a:pt x="394" y="113"/>
                  </a:lnTo>
                  <a:lnTo>
                    <a:pt x="391" y="114"/>
                  </a:lnTo>
                  <a:lnTo>
                    <a:pt x="388" y="115"/>
                  </a:lnTo>
                  <a:lnTo>
                    <a:pt x="385" y="115"/>
                  </a:lnTo>
                  <a:lnTo>
                    <a:pt x="383" y="116"/>
                  </a:lnTo>
                  <a:lnTo>
                    <a:pt x="380" y="116"/>
                  </a:lnTo>
                  <a:lnTo>
                    <a:pt x="377" y="116"/>
                  </a:lnTo>
                  <a:lnTo>
                    <a:pt x="374" y="116"/>
                  </a:lnTo>
                  <a:lnTo>
                    <a:pt x="371" y="115"/>
                  </a:lnTo>
                  <a:lnTo>
                    <a:pt x="368" y="114"/>
                  </a:lnTo>
                  <a:lnTo>
                    <a:pt x="366" y="114"/>
                  </a:lnTo>
                  <a:lnTo>
                    <a:pt x="363" y="113"/>
                  </a:lnTo>
                  <a:lnTo>
                    <a:pt x="360" y="111"/>
                  </a:lnTo>
                  <a:lnTo>
                    <a:pt x="358" y="110"/>
                  </a:lnTo>
                  <a:lnTo>
                    <a:pt x="356" y="108"/>
                  </a:lnTo>
                  <a:lnTo>
                    <a:pt x="354" y="107"/>
                  </a:lnTo>
                  <a:lnTo>
                    <a:pt x="351" y="105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6" y="98"/>
                  </a:lnTo>
                  <a:lnTo>
                    <a:pt x="345" y="96"/>
                  </a:lnTo>
                  <a:lnTo>
                    <a:pt x="343" y="93"/>
                  </a:lnTo>
                  <a:lnTo>
                    <a:pt x="342" y="91"/>
                  </a:lnTo>
                  <a:lnTo>
                    <a:pt x="341" y="88"/>
                  </a:lnTo>
                  <a:lnTo>
                    <a:pt x="340" y="85"/>
                  </a:lnTo>
                  <a:lnTo>
                    <a:pt x="339" y="82"/>
                  </a:lnTo>
                  <a:lnTo>
                    <a:pt x="338" y="79"/>
                  </a:lnTo>
                  <a:lnTo>
                    <a:pt x="338" y="76"/>
                  </a:lnTo>
                  <a:lnTo>
                    <a:pt x="338" y="73"/>
                  </a:lnTo>
                  <a:lnTo>
                    <a:pt x="338" y="70"/>
                  </a:lnTo>
                  <a:close/>
                  <a:moveTo>
                    <a:pt x="313" y="51"/>
                  </a:moveTo>
                  <a:lnTo>
                    <a:pt x="313" y="48"/>
                  </a:lnTo>
                  <a:lnTo>
                    <a:pt x="313" y="46"/>
                  </a:lnTo>
                  <a:lnTo>
                    <a:pt x="312" y="44"/>
                  </a:lnTo>
                  <a:lnTo>
                    <a:pt x="312" y="42"/>
                  </a:lnTo>
                  <a:lnTo>
                    <a:pt x="311" y="41"/>
                  </a:lnTo>
                  <a:lnTo>
                    <a:pt x="310" y="39"/>
                  </a:lnTo>
                  <a:lnTo>
                    <a:pt x="309" y="38"/>
                  </a:lnTo>
                  <a:lnTo>
                    <a:pt x="307" y="37"/>
                  </a:lnTo>
                  <a:lnTo>
                    <a:pt x="306" y="36"/>
                  </a:lnTo>
                  <a:lnTo>
                    <a:pt x="304" y="35"/>
                  </a:lnTo>
                  <a:lnTo>
                    <a:pt x="302" y="35"/>
                  </a:lnTo>
                  <a:lnTo>
                    <a:pt x="300" y="34"/>
                  </a:lnTo>
                  <a:lnTo>
                    <a:pt x="298" y="34"/>
                  </a:lnTo>
                  <a:lnTo>
                    <a:pt x="296" y="33"/>
                  </a:lnTo>
                  <a:lnTo>
                    <a:pt x="293" y="33"/>
                  </a:lnTo>
                  <a:lnTo>
                    <a:pt x="291" y="33"/>
                  </a:lnTo>
                  <a:lnTo>
                    <a:pt x="277" y="33"/>
                  </a:lnTo>
                  <a:lnTo>
                    <a:pt x="277" y="69"/>
                  </a:lnTo>
                  <a:lnTo>
                    <a:pt x="290" y="69"/>
                  </a:lnTo>
                  <a:lnTo>
                    <a:pt x="292" y="69"/>
                  </a:lnTo>
                  <a:lnTo>
                    <a:pt x="295" y="68"/>
                  </a:lnTo>
                  <a:lnTo>
                    <a:pt x="297" y="68"/>
                  </a:lnTo>
                  <a:lnTo>
                    <a:pt x="299" y="68"/>
                  </a:lnTo>
                  <a:lnTo>
                    <a:pt x="301" y="67"/>
                  </a:lnTo>
                  <a:lnTo>
                    <a:pt x="303" y="66"/>
                  </a:lnTo>
                  <a:lnTo>
                    <a:pt x="305" y="65"/>
                  </a:lnTo>
                  <a:lnTo>
                    <a:pt x="307" y="64"/>
                  </a:lnTo>
                  <a:lnTo>
                    <a:pt x="308" y="63"/>
                  </a:lnTo>
                  <a:lnTo>
                    <a:pt x="309" y="62"/>
                  </a:lnTo>
                  <a:lnTo>
                    <a:pt x="310" y="61"/>
                  </a:lnTo>
                  <a:lnTo>
                    <a:pt x="311" y="59"/>
                  </a:lnTo>
                  <a:lnTo>
                    <a:pt x="312" y="57"/>
                  </a:lnTo>
                  <a:lnTo>
                    <a:pt x="313" y="55"/>
                  </a:lnTo>
                  <a:lnTo>
                    <a:pt x="313" y="53"/>
                  </a:lnTo>
                  <a:lnTo>
                    <a:pt x="313" y="51"/>
                  </a:lnTo>
                  <a:close/>
                  <a:moveTo>
                    <a:pt x="266" y="114"/>
                  </a:moveTo>
                  <a:lnTo>
                    <a:pt x="266" y="24"/>
                  </a:lnTo>
                  <a:lnTo>
                    <a:pt x="291" y="24"/>
                  </a:lnTo>
                  <a:lnTo>
                    <a:pt x="294" y="24"/>
                  </a:lnTo>
                  <a:lnTo>
                    <a:pt x="298" y="25"/>
                  </a:lnTo>
                  <a:lnTo>
                    <a:pt x="301" y="25"/>
                  </a:lnTo>
                  <a:lnTo>
                    <a:pt x="304" y="26"/>
                  </a:lnTo>
                  <a:lnTo>
                    <a:pt x="307" y="27"/>
                  </a:lnTo>
                  <a:lnTo>
                    <a:pt x="310" y="28"/>
                  </a:lnTo>
                  <a:lnTo>
                    <a:pt x="312" y="29"/>
                  </a:lnTo>
                  <a:lnTo>
                    <a:pt x="315" y="31"/>
                  </a:lnTo>
                  <a:lnTo>
                    <a:pt x="317" y="32"/>
                  </a:lnTo>
                  <a:lnTo>
                    <a:pt x="319" y="34"/>
                  </a:lnTo>
                  <a:lnTo>
                    <a:pt x="320" y="36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3" y="44"/>
                  </a:lnTo>
                  <a:lnTo>
                    <a:pt x="324" y="47"/>
                  </a:lnTo>
                  <a:lnTo>
                    <a:pt x="324" y="50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323" y="57"/>
                  </a:lnTo>
                  <a:lnTo>
                    <a:pt x="323" y="58"/>
                  </a:lnTo>
                  <a:lnTo>
                    <a:pt x="322" y="60"/>
                  </a:lnTo>
                  <a:lnTo>
                    <a:pt x="321" y="62"/>
                  </a:lnTo>
                  <a:lnTo>
                    <a:pt x="320" y="63"/>
                  </a:lnTo>
                  <a:lnTo>
                    <a:pt x="319" y="65"/>
                  </a:lnTo>
                  <a:lnTo>
                    <a:pt x="318" y="66"/>
                  </a:lnTo>
                  <a:lnTo>
                    <a:pt x="317" y="68"/>
                  </a:lnTo>
                  <a:lnTo>
                    <a:pt x="316" y="69"/>
                  </a:lnTo>
                  <a:lnTo>
                    <a:pt x="314" y="70"/>
                  </a:lnTo>
                  <a:lnTo>
                    <a:pt x="313" y="71"/>
                  </a:lnTo>
                  <a:lnTo>
                    <a:pt x="311" y="72"/>
                  </a:lnTo>
                  <a:lnTo>
                    <a:pt x="310" y="73"/>
                  </a:lnTo>
                  <a:lnTo>
                    <a:pt x="308" y="74"/>
                  </a:lnTo>
                  <a:lnTo>
                    <a:pt x="331" y="114"/>
                  </a:lnTo>
                  <a:lnTo>
                    <a:pt x="319" y="114"/>
                  </a:lnTo>
                  <a:lnTo>
                    <a:pt x="299" y="77"/>
                  </a:lnTo>
                  <a:lnTo>
                    <a:pt x="298" y="77"/>
                  </a:lnTo>
                  <a:lnTo>
                    <a:pt x="296" y="77"/>
                  </a:lnTo>
                  <a:lnTo>
                    <a:pt x="295" y="77"/>
                  </a:lnTo>
                  <a:lnTo>
                    <a:pt x="294" y="77"/>
                  </a:lnTo>
                  <a:lnTo>
                    <a:pt x="293" y="77"/>
                  </a:lnTo>
                  <a:lnTo>
                    <a:pt x="292" y="77"/>
                  </a:lnTo>
                  <a:lnTo>
                    <a:pt x="291" y="77"/>
                  </a:lnTo>
                  <a:lnTo>
                    <a:pt x="289" y="77"/>
                  </a:lnTo>
                  <a:lnTo>
                    <a:pt x="277" y="77"/>
                  </a:lnTo>
                  <a:lnTo>
                    <a:pt x="277" y="114"/>
                  </a:lnTo>
                  <a:lnTo>
                    <a:pt x="266" y="114"/>
                  </a:lnTo>
                  <a:close/>
                  <a:moveTo>
                    <a:pt x="238" y="69"/>
                  </a:moveTo>
                  <a:lnTo>
                    <a:pt x="238" y="65"/>
                  </a:lnTo>
                  <a:lnTo>
                    <a:pt x="238" y="61"/>
                  </a:lnTo>
                  <a:lnTo>
                    <a:pt x="237" y="58"/>
                  </a:lnTo>
                  <a:lnTo>
                    <a:pt x="236" y="54"/>
                  </a:lnTo>
                  <a:lnTo>
                    <a:pt x="235" y="51"/>
                  </a:lnTo>
                  <a:lnTo>
                    <a:pt x="234" y="48"/>
                  </a:lnTo>
                  <a:lnTo>
                    <a:pt x="233" y="45"/>
                  </a:lnTo>
                  <a:lnTo>
                    <a:pt x="231" y="43"/>
                  </a:lnTo>
                  <a:lnTo>
                    <a:pt x="229" y="41"/>
                  </a:lnTo>
                  <a:lnTo>
                    <a:pt x="227" y="39"/>
                  </a:lnTo>
                  <a:lnTo>
                    <a:pt x="225" y="37"/>
                  </a:lnTo>
                  <a:lnTo>
                    <a:pt x="222" y="36"/>
                  </a:lnTo>
                  <a:lnTo>
                    <a:pt x="219" y="34"/>
                  </a:lnTo>
                  <a:lnTo>
                    <a:pt x="216" y="34"/>
                  </a:lnTo>
                  <a:lnTo>
                    <a:pt x="213" y="33"/>
                  </a:lnTo>
                  <a:lnTo>
                    <a:pt x="210" y="33"/>
                  </a:lnTo>
                  <a:lnTo>
                    <a:pt x="188" y="33"/>
                  </a:lnTo>
                  <a:lnTo>
                    <a:pt x="188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3" y="105"/>
                  </a:lnTo>
                  <a:lnTo>
                    <a:pt x="215" y="105"/>
                  </a:lnTo>
                  <a:lnTo>
                    <a:pt x="217" y="104"/>
                  </a:lnTo>
                  <a:lnTo>
                    <a:pt x="219" y="104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4" y="101"/>
                  </a:lnTo>
                  <a:lnTo>
                    <a:pt x="226" y="100"/>
                  </a:lnTo>
                  <a:lnTo>
                    <a:pt x="227" y="98"/>
                  </a:lnTo>
                  <a:lnTo>
                    <a:pt x="229" y="97"/>
                  </a:lnTo>
                  <a:lnTo>
                    <a:pt x="230" y="96"/>
                  </a:lnTo>
                  <a:lnTo>
                    <a:pt x="231" y="94"/>
                  </a:lnTo>
                  <a:lnTo>
                    <a:pt x="232" y="92"/>
                  </a:lnTo>
                  <a:lnTo>
                    <a:pt x="233" y="90"/>
                  </a:lnTo>
                  <a:lnTo>
                    <a:pt x="234" y="88"/>
                  </a:lnTo>
                  <a:lnTo>
                    <a:pt x="235" y="86"/>
                  </a:lnTo>
                  <a:lnTo>
                    <a:pt x="236" y="84"/>
                  </a:lnTo>
                  <a:lnTo>
                    <a:pt x="237" y="82"/>
                  </a:lnTo>
                  <a:lnTo>
                    <a:pt x="237" y="79"/>
                  </a:lnTo>
                  <a:lnTo>
                    <a:pt x="238" y="77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38" y="69"/>
                  </a:lnTo>
                  <a:close/>
                  <a:moveTo>
                    <a:pt x="248" y="69"/>
                  </a:moveTo>
                  <a:lnTo>
                    <a:pt x="248" y="72"/>
                  </a:lnTo>
                  <a:lnTo>
                    <a:pt x="248" y="75"/>
                  </a:lnTo>
                  <a:lnTo>
                    <a:pt x="248" y="78"/>
                  </a:lnTo>
                  <a:lnTo>
                    <a:pt x="247" y="81"/>
                  </a:lnTo>
                  <a:lnTo>
                    <a:pt x="247" y="84"/>
                  </a:lnTo>
                  <a:lnTo>
                    <a:pt x="246" y="87"/>
                  </a:lnTo>
                  <a:lnTo>
                    <a:pt x="245" y="89"/>
                  </a:lnTo>
                  <a:lnTo>
                    <a:pt x="244" y="92"/>
                  </a:lnTo>
                  <a:lnTo>
                    <a:pt x="243" y="94"/>
                  </a:lnTo>
                  <a:lnTo>
                    <a:pt x="241" y="97"/>
                  </a:lnTo>
                  <a:lnTo>
                    <a:pt x="240" y="99"/>
                  </a:lnTo>
                  <a:lnTo>
                    <a:pt x="238" y="101"/>
                  </a:lnTo>
                  <a:lnTo>
                    <a:pt x="236" y="103"/>
                  </a:lnTo>
                  <a:lnTo>
                    <a:pt x="234" y="105"/>
                  </a:lnTo>
                  <a:lnTo>
                    <a:pt x="232" y="107"/>
                  </a:lnTo>
                  <a:lnTo>
                    <a:pt x="230" y="108"/>
                  </a:lnTo>
                  <a:lnTo>
                    <a:pt x="228" y="110"/>
                  </a:lnTo>
                  <a:lnTo>
                    <a:pt x="225" y="111"/>
                  </a:lnTo>
                  <a:lnTo>
                    <a:pt x="223" y="112"/>
                  </a:lnTo>
                  <a:lnTo>
                    <a:pt x="220" y="113"/>
                  </a:lnTo>
                  <a:lnTo>
                    <a:pt x="217" y="113"/>
                  </a:lnTo>
                  <a:lnTo>
                    <a:pt x="215" y="114"/>
                  </a:lnTo>
                  <a:lnTo>
                    <a:pt x="212" y="114"/>
                  </a:lnTo>
                  <a:lnTo>
                    <a:pt x="208" y="114"/>
                  </a:lnTo>
                  <a:lnTo>
                    <a:pt x="178" y="114"/>
                  </a:lnTo>
                  <a:lnTo>
                    <a:pt x="178" y="24"/>
                  </a:lnTo>
                  <a:lnTo>
                    <a:pt x="209" y="24"/>
                  </a:lnTo>
                  <a:lnTo>
                    <a:pt x="214" y="24"/>
                  </a:lnTo>
                  <a:lnTo>
                    <a:pt x="218" y="25"/>
                  </a:lnTo>
                  <a:lnTo>
                    <a:pt x="223" y="26"/>
                  </a:lnTo>
                  <a:lnTo>
                    <a:pt x="226" y="27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36" y="34"/>
                  </a:lnTo>
                  <a:lnTo>
                    <a:pt x="239" y="37"/>
                  </a:lnTo>
                  <a:lnTo>
                    <a:pt x="241" y="40"/>
                  </a:lnTo>
                  <a:lnTo>
                    <a:pt x="243" y="43"/>
                  </a:lnTo>
                  <a:lnTo>
                    <a:pt x="245" y="47"/>
                  </a:lnTo>
                  <a:lnTo>
                    <a:pt x="246" y="51"/>
                  </a:lnTo>
                  <a:lnTo>
                    <a:pt x="247" y="55"/>
                  </a:lnTo>
                  <a:lnTo>
                    <a:pt x="248" y="59"/>
                  </a:lnTo>
                  <a:lnTo>
                    <a:pt x="248" y="64"/>
                  </a:lnTo>
                  <a:lnTo>
                    <a:pt x="248" y="69"/>
                  </a:lnTo>
                  <a:close/>
                  <a:moveTo>
                    <a:pt x="87" y="82"/>
                  </a:moveTo>
                  <a:lnTo>
                    <a:pt x="87" y="85"/>
                  </a:lnTo>
                  <a:lnTo>
                    <a:pt x="87" y="87"/>
                  </a:lnTo>
                  <a:lnTo>
                    <a:pt x="87" y="89"/>
                  </a:lnTo>
                  <a:lnTo>
                    <a:pt x="88" y="91"/>
                  </a:lnTo>
                  <a:lnTo>
                    <a:pt x="88" y="93"/>
                  </a:lnTo>
                  <a:lnTo>
                    <a:pt x="89" y="96"/>
                  </a:lnTo>
                  <a:lnTo>
                    <a:pt x="90" y="97"/>
                  </a:lnTo>
                  <a:lnTo>
                    <a:pt x="91" y="99"/>
                  </a:lnTo>
                  <a:lnTo>
                    <a:pt x="92" y="101"/>
                  </a:lnTo>
                  <a:lnTo>
                    <a:pt x="93" y="103"/>
                  </a:lnTo>
                  <a:lnTo>
                    <a:pt x="94" y="105"/>
                  </a:lnTo>
                  <a:lnTo>
                    <a:pt x="96" y="106"/>
                  </a:lnTo>
                  <a:lnTo>
                    <a:pt x="97" y="108"/>
                  </a:lnTo>
                  <a:lnTo>
                    <a:pt x="99" y="109"/>
                  </a:lnTo>
                  <a:lnTo>
                    <a:pt x="101" y="110"/>
                  </a:lnTo>
                  <a:lnTo>
                    <a:pt x="103" y="111"/>
                  </a:lnTo>
                  <a:lnTo>
                    <a:pt x="105" y="112"/>
                  </a:lnTo>
                  <a:lnTo>
                    <a:pt x="107" y="113"/>
                  </a:lnTo>
                  <a:lnTo>
                    <a:pt x="109" y="114"/>
                  </a:lnTo>
                  <a:lnTo>
                    <a:pt x="111" y="115"/>
                  </a:lnTo>
                  <a:lnTo>
                    <a:pt x="113" y="115"/>
                  </a:lnTo>
                  <a:lnTo>
                    <a:pt x="116" y="115"/>
                  </a:lnTo>
                  <a:lnTo>
                    <a:pt x="118" y="116"/>
                  </a:lnTo>
                  <a:lnTo>
                    <a:pt x="121" y="116"/>
                  </a:lnTo>
                  <a:lnTo>
                    <a:pt x="123" y="116"/>
                  </a:lnTo>
                  <a:lnTo>
                    <a:pt x="126" y="115"/>
                  </a:lnTo>
                  <a:lnTo>
                    <a:pt x="128" y="115"/>
                  </a:lnTo>
                  <a:lnTo>
                    <a:pt x="130" y="115"/>
                  </a:lnTo>
                  <a:lnTo>
                    <a:pt x="132" y="114"/>
                  </a:lnTo>
                  <a:lnTo>
                    <a:pt x="135" y="113"/>
                  </a:lnTo>
                  <a:lnTo>
                    <a:pt x="137" y="112"/>
                  </a:lnTo>
                  <a:lnTo>
                    <a:pt x="139" y="111"/>
                  </a:lnTo>
                  <a:lnTo>
                    <a:pt x="140" y="110"/>
                  </a:lnTo>
                  <a:lnTo>
                    <a:pt x="142" y="109"/>
                  </a:lnTo>
                  <a:lnTo>
                    <a:pt x="144" y="108"/>
                  </a:lnTo>
                  <a:lnTo>
                    <a:pt x="145" y="106"/>
                  </a:lnTo>
                  <a:lnTo>
                    <a:pt x="147" y="105"/>
                  </a:lnTo>
                  <a:lnTo>
                    <a:pt x="148" y="103"/>
                  </a:lnTo>
                  <a:lnTo>
                    <a:pt x="149" y="101"/>
                  </a:lnTo>
                  <a:lnTo>
                    <a:pt x="150" y="99"/>
                  </a:lnTo>
                  <a:lnTo>
                    <a:pt x="151" y="97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4" y="91"/>
                  </a:lnTo>
                  <a:lnTo>
                    <a:pt x="154" y="89"/>
                  </a:lnTo>
                  <a:lnTo>
                    <a:pt x="154" y="87"/>
                  </a:lnTo>
                  <a:lnTo>
                    <a:pt x="155" y="85"/>
                  </a:lnTo>
                  <a:lnTo>
                    <a:pt x="155" y="82"/>
                  </a:lnTo>
                  <a:lnTo>
                    <a:pt x="155" y="24"/>
                  </a:lnTo>
                  <a:lnTo>
                    <a:pt x="144" y="24"/>
                  </a:lnTo>
                  <a:lnTo>
                    <a:pt x="144" y="81"/>
                  </a:lnTo>
                  <a:lnTo>
                    <a:pt x="144" y="84"/>
                  </a:lnTo>
                  <a:lnTo>
                    <a:pt x="144" y="87"/>
                  </a:lnTo>
                  <a:lnTo>
                    <a:pt x="143" y="89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0" y="96"/>
                  </a:lnTo>
                  <a:lnTo>
                    <a:pt x="139" y="98"/>
                  </a:lnTo>
                  <a:lnTo>
                    <a:pt x="138" y="100"/>
                  </a:lnTo>
                  <a:lnTo>
                    <a:pt x="136" y="101"/>
                  </a:lnTo>
                  <a:lnTo>
                    <a:pt x="134" y="103"/>
                  </a:lnTo>
                  <a:lnTo>
                    <a:pt x="132" y="104"/>
                  </a:lnTo>
                  <a:lnTo>
                    <a:pt x="130" y="105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18" y="107"/>
                  </a:lnTo>
                  <a:lnTo>
                    <a:pt x="116" y="106"/>
                  </a:lnTo>
                  <a:lnTo>
                    <a:pt x="113" y="106"/>
                  </a:lnTo>
                  <a:lnTo>
                    <a:pt x="111" y="105"/>
                  </a:lnTo>
                  <a:lnTo>
                    <a:pt x="109" y="104"/>
                  </a:lnTo>
                  <a:lnTo>
                    <a:pt x="107" y="103"/>
                  </a:lnTo>
                  <a:lnTo>
                    <a:pt x="105" y="101"/>
                  </a:lnTo>
                  <a:lnTo>
                    <a:pt x="103" y="100"/>
                  </a:lnTo>
                  <a:lnTo>
                    <a:pt x="102" y="98"/>
                  </a:lnTo>
                  <a:lnTo>
                    <a:pt x="101" y="96"/>
                  </a:lnTo>
                  <a:lnTo>
                    <a:pt x="100" y="94"/>
                  </a:lnTo>
                  <a:lnTo>
                    <a:pt x="99" y="91"/>
                  </a:lnTo>
                  <a:lnTo>
                    <a:pt x="98" y="89"/>
                  </a:lnTo>
                  <a:lnTo>
                    <a:pt x="97" y="87"/>
                  </a:lnTo>
                  <a:lnTo>
                    <a:pt x="97" y="84"/>
                  </a:lnTo>
                  <a:lnTo>
                    <a:pt x="97" y="81"/>
                  </a:lnTo>
                  <a:lnTo>
                    <a:pt x="97" y="24"/>
                  </a:lnTo>
                  <a:lnTo>
                    <a:pt x="87" y="24"/>
                  </a:lnTo>
                  <a:lnTo>
                    <a:pt x="87" y="82"/>
                  </a:lnTo>
                  <a:close/>
                  <a:moveTo>
                    <a:pt x="127" y="7"/>
                  </a:moveTo>
                  <a:lnTo>
                    <a:pt x="127" y="7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2"/>
                  </a:lnTo>
                  <a:lnTo>
                    <a:pt x="124" y="12"/>
                  </a:lnTo>
                  <a:lnTo>
                    <a:pt x="123" y="13"/>
                  </a:lnTo>
                  <a:lnTo>
                    <a:pt x="122" y="13"/>
                  </a:lnTo>
                  <a:lnTo>
                    <a:pt x="121" y="13"/>
                  </a:lnTo>
                  <a:lnTo>
                    <a:pt x="120" y="13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7" y="13"/>
                  </a:lnTo>
                  <a:lnTo>
                    <a:pt x="116" y="12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3" y="9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3" y="6"/>
                  </a:lnTo>
                  <a:lnTo>
                    <a:pt x="113" y="5"/>
                  </a:lnTo>
                  <a:lnTo>
                    <a:pt x="114" y="4"/>
                  </a:lnTo>
                  <a:lnTo>
                    <a:pt x="114" y="3"/>
                  </a:lnTo>
                  <a:lnTo>
                    <a:pt x="115" y="3"/>
                  </a:lnTo>
                  <a:lnTo>
                    <a:pt x="115" y="2"/>
                  </a:lnTo>
                  <a:lnTo>
                    <a:pt x="116" y="1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4" y="1"/>
                  </a:lnTo>
                  <a:lnTo>
                    <a:pt x="125" y="2"/>
                  </a:lnTo>
                  <a:lnTo>
                    <a:pt x="126" y="3"/>
                  </a:lnTo>
                  <a:lnTo>
                    <a:pt x="126" y="4"/>
                  </a:lnTo>
                  <a:lnTo>
                    <a:pt x="127" y="4"/>
                  </a:lnTo>
                  <a:lnTo>
                    <a:pt x="127" y="5"/>
                  </a:lnTo>
                  <a:lnTo>
                    <a:pt x="127" y="6"/>
                  </a:lnTo>
                  <a:lnTo>
                    <a:pt x="127" y="7"/>
                  </a:lnTo>
                  <a:close/>
                  <a:moveTo>
                    <a:pt x="63" y="24"/>
                  </a:moveTo>
                  <a:lnTo>
                    <a:pt x="63" y="114"/>
                  </a:lnTo>
                  <a:lnTo>
                    <a:pt x="53" y="114"/>
                  </a:lnTo>
                  <a:lnTo>
                    <a:pt x="53" y="73"/>
                  </a:lnTo>
                  <a:lnTo>
                    <a:pt x="11" y="73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65"/>
                  </a:lnTo>
                  <a:lnTo>
                    <a:pt x="53" y="65"/>
                  </a:lnTo>
                  <a:lnTo>
                    <a:pt x="53" y="24"/>
                  </a:lnTo>
                  <a:lnTo>
                    <a:pt x="63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3" name="Freeform 14"/>
            <p:cNvSpPr>
              <a:spLocks/>
            </p:cNvSpPr>
            <p:nvPr/>
          </p:nvSpPr>
          <p:spPr bwMode="auto">
            <a:xfrm>
              <a:off x="409575" y="6256338"/>
              <a:ext cx="307975" cy="317500"/>
            </a:xfrm>
            <a:custGeom>
              <a:avLst/>
              <a:gdLst>
                <a:gd name="T0" fmla="*/ 93663 w 194"/>
                <a:gd name="T1" fmla="*/ 12700 h 200"/>
                <a:gd name="T2" fmla="*/ 26988 w 194"/>
                <a:gd name="T3" fmla="*/ 69850 h 200"/>
                <a:gd name="T4" fmla="*/ 0 w 194"/>
                <a:gd name="T5" fmla="*/ 158750 h 200"/>
                <a:gd name="T6" fmla="*/ 26988 w 194"/>
                <a:gd name="T7" fmla="*/ 247650 h 200"/>
                <a:gd name="T8" fmla="*/ 93663 w 194"/>
                <a:gd name="T9" fmla="*/ 304800 h 200"/>
                <a:gd name="T10" fmla="*/ 163513 w 194"/>
                <a:gd name="T11" fmla="*/ 317500 h 200"/>
                <a:gd name="T12" fmla="*/ 193675 w 194"/>
                <a:gd name="T13" fmla="*/ 312738 h 200"/>
                <a:gd name="T14" fmla="*/ 219075 w 194"/>
                <a:gd name="T15" fmla="*/ 301625 h 200"/>
                <a:gd name="T16" fmla="*/ 228600 w 194"/>
                <a:gd name="T17" fmla="*/ 296863 h 200"/>
                <a:gd name="T18" fmla="*/ 227013 w 194"/>
                <a:gd name="T19" fmla="*/ 296863 h 200"/>
                <a:gd name="T20" fmla="*/ 227013 w 194"/>
                <a:gd name="T21" fmla="*/ 296863 h 200"/>
                <a:gd name="T22" fmla="*/ 223838 w 194"/>
                <a:gd name="T23" fmla="*/ 293688 h 200"/>
                <a:gd name="T24" fmla="*/ 219075 w 194"/>
                <a:gd name="T25" fmla="*/ 292100 h 200"/>
                <a:gd name="T26" fmla="*/ 215900 w 194"/>
                <a:gd name="T27" fmla="*/ 288925 h 200"/>
                <a:gd name="T28" fmla="*/ 214313 w 194"/>
                <a:gd name="T29" fmla="*/ 287338 h 200"/>
                <a:gd name="T30" fmla="*/ 211138 w 194"/>
                <a:gd name="T31" fmla="*/ 284163 h 200"/>
                <a:gd name="T32" fmla="*/ 196850 w 194"/>
                <a:gd name="T33" fmla="*/ 290513 h 200"/>
                <a:gd name="T34" fmla="*/ 176213 w 194"/>
                <a:gd name="T35" fmla="*/ 298450 h 200"/>
                <a:gd name="T36" fmla="*/ 153988 w 194"/>
                <a:gd name="T37" fmla="*/ 301625 h 200"/>
                <a:gd name="T38" fmla="*/ 88900 w 194"/>
                <a:gd name="T39" fmla="*/ 276225 h 200"/>
                <a:gd name="T40" fmla="*/ 46038 w 194"/>
                <a:gd name="T41" fmla="*/ 214313 h 200"/>
                <a:gd name="T42" fmla="*/ 38100 w 194"/>
                <a:gd name="T43" fmla="*/ 130175 h 200"/>
                <a:gd name="T44" fmla="*/ 71438 w 194"/>
                <a:gd name="T45" fmla="*/ 58738 h 200"/>
                <a:gd name="T46" fmla="*/ 130175 w 194"/>
                <a:gd name="T47" fmla="*/ 19050 h 200"/>
                <a:gd name="T48" fmla="*/ 200025 w 194"/>
                <a:gd name="T49" fmla="*/ 26988 h 200"/>
                <a:gd name="T50" fmla="*/ 252413 w 194"/>
                <a:gd name="T51" fmla="*/ 79375 h 200"/>
                <a:gd name="T52" fmla="*/ 271463 w 194"/>
                <a:gd name="T53" fmla="*/ 158750 h 200"/>
                <a:gd name="T54" fmla="*/ 266700 w 194"/>
                <a:gd name="T55" fmla="*/ 203200 h 200"/>
                <a:gd name="T56" fmla="*/ 249238 w 194"/>
                <a:gd name="T57" fmla="*/ 242888 h 200"/>
                <a:gd name="T58" fmla="*/ 233363 w 194"/>
                <a:gd name="T59" fmla="*/ 265113 h 200"/>
                <a:gd name="T60" fmla="*/ 234950 w 194"/>
                <a:gd name="T61" fmla="*/ 268288 h 200"/>
                <a:gd name="T62" fmla="*/ 236538 w 194"/>
                <a:gd name="T63" fmla="*/ 271463 h 200"/>
                <a:gd name="T64" fmla="*/ 239713 w 194"/>
                <a:gd name="T65" fmla="*/ 274638 h 200"/>
                <a:gd name="T66" fmla="*/ 242888 w 194"/>
                <a:gd name="T67" fmla="*/ 277813 h 200"/>
                <a:gd name="T68" fmla="*/ 244475 w 194"/>
                <a:gd name="T69" fmla="*/ 280988 h 200"/>
                <a:gd name="T70" fmla="*/ 246063 w 194"/>
                <a:gd name="T71" fmla="*/ 280988 h 200"/>
                <a:gd name="T72" fmla="*/ 247650 w 194"/>
                <a:gd name="T73" fmla="*/ 282575 h 200"/>
                <a:gd name="T74" fmla="*/ 261938 w 194"/>
                <a:gd name="T75" fmla="*/ 271463 h 200"/>
                <a:gd name="T76" fmla="*/ 292100 w 194"/>
                <a:gd name="T77" fmla="*/ 228600 h 200"/>
                <a:gd name="T78" fmla="*/ 307975 w 194"/>
                <a:gd name="T79" fmla="*/ 177800 h 200"/>
                <a:gd name="T80" fmla="*/ 296863 w 194"/>
                <a:gd name="T81" fmla="*/ 96838 h 200"/>
                <a:gd name="T82" fmla="*/ 239713 w 194"/>
                <a:gd name="T83" fmla="*/ 26988 h 200"/>
                <a:gd name="T84" fmla="*/ 153988 w 194"/>
                <a:gd name="T85" fmla="*/ 0 h 2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4" h="200">
                  <a:moveTo>
                    <a:pt x="97" y="0"/>
                  </a:moveTo>
                  <a:lnTo>
                    <a:pt x="78" y="2"/>
                  </a:lnTo>
                  <a:lnTo>
                    <a:pt x="59" y="8"/>
                  </a:lnTo>
                  <a:lnTo>
                    <a:pt x="43" y="17"/>
                  </a:lnTo>
                  <a:lnTo>
                    <a:pt x="28" y="29"/>
                  </a:lnTo>
                  <a:lnTo>
                    <a:pt x="17" y="44"/>
                  </a:lnTo>
                  <a:lnTo>
                    <a:pt x="8" y="61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9"/>
                  </a:lnTo>
                  <a:lnTo>
                    <a:pt x="17" y="156"/>
                  </a:lnTo>
                  <a:lnTo>
                    <a:pt x="28" y="170"/>
                  </a:lnTo>
                  <a:lnTo>
                    <a:pt x="43" y="183"/>
                  </a:lnTo>
                  <a:lnTo>
                    <a:pt x="59" y="192"/>
                  </a:lnTo>
                  <a:lnTo>
                    <a:pt x="78" y="198"/>
                  </a:lnTo>
                  <a:lnTo>
                    <a:pt x="97" y="200"/>
                  </a:lnTo>
                  <a:lnTo>
                    <a:pt x="103" y="200"/>
                  </a:lnTo>
                  <a:lnTo>
                    <a:pt x="110" y="199"/>
                  </a:lnTo>
                  <a:lnTo>
                    <a:pt x="116" y="198"/>
                  </a:lnTo>
                  <a:lnTo>
                    <a:pt x="122" y="197"/>
                  </a:lnTo>
                  <a:lnTo>
                    <a:pt x="127" y="195"/>
                  </a:lnTo>
                  <a:lnTo>
                    <a:pt x="133" y="193"/>
                  </a:lnTo>
                  <a:lnTo>
                    <a:pt x="138" y="190"/>
                  </a:lnTo>
                  <a:lnTo>
                    <a:pt x="144" y="187"/>
                  </a:lnTo>
                  <a:lnTo>
                    <a:pt x="143" y="187"/>
                  </a:lnTo>
                  <a:lnTo>
                    <a:pt x="142" y="186"/>
                  </a:lnTo>
                  <a:lnTo>
                    <a:pt x="141" y="186"/>
                  </a:lnTo>
                  <a:lnTo>
                    <a:pt x="141" y="185"/>
                  </a:lnTo>
                  <a:lnTo>
                    <a:pt x="140" y="185"/>
                  </a:lnTo>
                  <a:lnTo>
                    <a:pt x="139" y="184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6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9"/>
                  </a:lnTo>
                  <a:lnTo>
                    <a:pt x="129" y="181"/>
                  </a:lnTo>
                  <a:lnTo>
                    <a:pt x="124" y="183"/>
                  </a:lnTo>
                  <a:lnTo>
                    <a:pt x="120" y="185"/>
                  </a:lnTo>
                  <a:lnTo>
                    <a:pt x="116" y="187"/>
                  </a:lnTo>
                  <a:lnTo>
                    <a:pt x="111" y="188"/>
                  </a:lnTo>
                  <a:lnTo>
                    <a:pt x="107" y="189"/>
                  </a:lnTo>
                  <a:lnTo>
                    <a:pt x="102" y="189"/>
                  </a:lnTo>
                  <a:lnTo>
                    <a:pt x="97" y="190"/>
                  </a:lnTo>
                  <a:lnTo>
                    <a:pt x="82" y="188"/>
                  </a:lnTo>
                  <a:lnTo>
                    <a:pt x="68" y="182"/>
                  </a:lnTo>
                  <a:lnTo>
                    <a:pt x="56" y="174"/>
                  </a:lnTo>
                  <a:lnTo>
                    <a:pt x="45" y="163"/>
                  </a:lnTo>
                  <a:lnTo>
                    <a:pt x="35" y="150"/>
                  </a:lnTo>
                  <a:lnTo>
                    <a:pt x="29" y="135"/>
                  </a:lnTo>
                  <a:lnTo>
                    <a:pt x="24" y="118"/>
                  </a:lnTo>
                  <a:lnTo>
                    <a:pt x="23" y="100"/>
                  </a:lnTo>
                  <a:lnTo>
                    <a:pt x="24" y="82"/>
                  </a:lnTo>
                  <a:lnTo>
                    <a:pt x="29" y="65"/>
                  </a:lnTo>
                  <a:lnTo>
                    <a:pt x="35" y="50"/>
                  </a:lnTo>
                  <a:lnTo>
                    <a:pt x="45" y="37"/>
                  </a:lnTo>
                  <a:lnTo>
                    <a:pt x="56" y="26"/>
                  </a:lnTo>
                  <a:lnTo>
                    <a:pt x="68" y="17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112" y="12"/>
                  </a:lnTo>
                  <a:lnTo>
                    <a:pt x="126" y="17"/>
                  </a:lnTo>
                  <a:lnTo>
                    <a:pt x="139" y="26"/>
                  </a:lnTo>
                  <a:lnTo>
                    <a:pt x="150" y="37"/>
                  </a:lnTo>
                  <a:lnTo>
                    <a:pt x="159" y="50"/>
                  </a:lnTo>
                  <a:lnTo>
                    <a:pt x="166" y="65"/>
                  </a:lnTo>
                  <a:lnTo>
                    <a:pt x="170" y="82"/>
                  </a:lnTo>
                  <a:lnTo>
                    <a:pt x="171" y="100"/>
                  </a:lnTo>
                  <a:lnTo>
                    <a:pt x="171" y="110"/>
                  </a:lnTo>
                  <a:lnTo>
                    <a:pt x="170" y="119"/>
                  </a:lnTo>
                  <a:lnTo>
                    <a:pt x="168" y="128"/>
                  </a:lnTo>
                  <a:lnTo>
                    <a:pt x="165" y="137"/>
                  </a:lnTo>
                  <a:lnTo>
                    <a:pt x="161" y="145"/>
                  </a:lnTo>
                  <a:lnTo>
                    <a:pt x="157" y="153"/>
                  </a:lnTo>
                  <a:lnTo>
                    <a:pt x="152" y="160"/>
                  </a:lnTo>
                  <a:lnTo>
                    <a:pt x="147" y="167"/>
                  </a:lnTo>
                  <a:lnTo>
                    <a:pt x="147" y="168"/>
                  </a:lnTo>
                  <a:lnTo>
                    <a:pt x="148" y="168"/>
                  </a:lnTo>
                  <a:lnTo>
                    <a:pt x="148" y="169"/>
                  </a:lnTo>
                  <a:lnTo>
                    <a:pt x="148" y="170"/>
                  </a:lnTo>
                  <a:lnTo>
                    <a:pt x="149" y="170"/>
                  </a:lnTo>
                  <a:lnTo>
                    <a:pt x="149" y="171"/>
                  </a:lnTo>
                  <a:lnTo>
                    <a:pt x="150" y="171"/>
                  </a:lnTo>
                  <a:lnTo>
                    <a:pt x="150" y="172"/>
                  </a:lnTo>
                  <a:lnTo>
                    <a:pt x="151" y="173"/>
                  </a:lnTo>
                  <a:lnTo>
                    <a:pt x="152" y="174"/>
                  </a:lnTo>
                  <a:lnTo>
                    <a:pt x="153" y="175"/>
                  </a:lnTo>
                  <a:lnTo>
                    <a:pt x="154" y="176"/>
                  </a:lnTo>
                  <a:lnTo>
                    <a:pt x="154" y="177"/>
                  </a:lnTo>
                  <a:lnTo>
                    <a:pt x="155" y="177"/>
                  </a:lnTo>
                  <a:lnTo>
                    <a:pt x="156" y="178"/>
                  </a:lnTo>
                  <a:lnTo>
                    <a:pt x="157" y="179"/>
                  </a:lnTo>
                  <a:lnTo>
                    <a:pt x="165" y="171"/>
                  </a:lnTo>
                  <a:lnTo>
                    <a:pt x="172" y="163"/>
                  </a:lnTo>
                  <a:lnTo>
                    <a:pt x="179" y="154"/>
                  </a:lnTo>
                  <a:lnTo>
                    <a:pt x="184" y="144"/>
                  </a:lnTo>
                  <a:lnTo>
                    <a:pt x="188" y="134"/>
                  </a:lnTo>
                  <a:lnTo>
                    <a:pt x="192" y="123"/>
                  </a:lnTo>
                  <a:lnTo>
                    <a:pt x="194" y="112"/>
                  </a:lnTo>
                  <a:lnTo>
                    <a:pt x="194" y="100"/>
                  </a:lnTo>
                  <a:lnTo>
                    <a:pt x="192" y="80"/>
                  </a:lnTo>
                  <a:lnTo>
                    <a:pt x="187" y="61"/>
                  </a:lnTo>
                  <a:lnTo>
                    <a:pt x="178" y="44"/>
                  </a:lnTo>
                  <a:lnTo>
                    <a:pt x="166" y="29"/>
                  </a:lnTo>
                  <a:lnTo>
                    <a:pt x="151" y="17"/>
                  </a:lnTo>
                  <a:lnTo>
                    <a:pt x="135" y="8"/>
                  </a:lnTo>
                  <a:lnTo>
                    <a:pt x="117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4" name="Freeform 15"/>
            <p:cNvSpPr>
              <a:spLocks/>
            </p:cNvSpPr>
            <p:nvPr/>
          </p:nvSpPr>
          <p:spPr bwMode="auto">
            <a:xfrm>
              <a:off x="485775" y="6330950"/>
              <a:ext cx="155575" cy="165100"/>
            </a:xfrm>
            <a:custGeom>
              <a:avLst/>
              <a:gdLst>
                <a:gd name="T0" fmla="*/ 1588 w 98"/>
                <a:gd name="T1" fmla="*/ 4763 h 104"/>
                <a:gd name="T2" fmla="*/ 1588 w 98"/>
                <a:gd name="T3" fmla="*/ 0 h 104"/>
                <a:gd name="T4" fmla="*/ 55563 w 98"/>
                <a:gd name="T5" fmla="*/ 0 h 104"/>
                <a:gd name="T6" fmla="*/ 55563 w 98"/>
                <a:gd name="T7" fmla="*/ 130175 h 104"/>
                <a:gd name="T8" fmla="*/ 57150 w 98"/>
                <a:gd name="T9" fmla="*/ 134938 h 104"/>
                <a:gd name="T10" fmla="*/ 58738 w 98"/>
                <a:gd name="T11" fmla="*/ 139700 h 104"/>
                <a:gd name="T12" fmla="*/ 60325 w 98"/>
                <a:gd name="T13" fmla="*/ 144463 h 104"/>
                <a:gd name="T14" fmla="*/ 65088 w 98"/>
                <a:gd name="T15" fmla="*/ 147638 h 104"/>
                <a:gd name="T16" fmla="*/ 69850 w 98"/>
                <a:gd name="T17" fmla="*/ 150813 h 104"/>
                <a:gd name="T18" fmla="*/ 74613 w 98"/>
                <a:gd name="T19" fmla="*/ 152400 h 104"/>
                <a:gd name="T20" fmla="*/ 80963 w 98"/>
                <a:gd name="T21" fmla="*/ 153988 h 104"/>
                <a:gd name="T22" fmla="*/ 88900 w 98"/>
                <a:gd name="T23" fmla="*/ 153988 h 104"/>
                <a:gd name="T24" fmla="*/ 98425 w 98"/>
                <a:gd name="T25" fmla="*/ 153988 h 104"/>
                <a:gd name="T26" fmla="*/ 106363 w 98"/>
                <a:gd name="T27" fmla="*/ 152400 h 104"/>
                <a:gd name="T28" fmla="*/ 115888 w 98"/>
                <a:gd name="T29" fmla="*/ 149225 h 104"/>
                <a:gd name="T30" fmla="*/ 123825 w 98"/>
                <a:gd name="T31" fmla="*/ 146050 h 104"/>
                <a:gd name="T32" fmla="*/ 133350 w 98"/>
                <a:gd name="T33" fmla="*/ 141288 h 104"/>
                <a:gd name="T34" fmla="*/ 139700 w 98"/>
                <a:gd name="T35" fmla="*/ 136525 h 104"/>
                <a:gd name="T36" fmla="*/ 146050 w 98"/>
                <a:gd name="T37" fmla="*/ 130175 h 104"/>
                <a:gd name="T38" fmla="*/ 152400 w 98"/>
                <a:gd name="T39" fmla="*/ 122238 h 104"/>
                <a:gd name="T40" fmla="*/ 155575 w 98"/>
                <a:gd name="T41" fmla="*/ 122238 h 104"/>
                <a:gd name="T42" fmla="*/ 139700 w 98"/>
                <a:gd name="T43" fmla="*/ 165100 h 104"/>
                <a:gd name="T44" fmla="*/ 0 w 98"/>
                <a:gd name="T45" fmla="*/ 165100 h 104"/>
                <a:gd name="T46" fmla="*/ 0 w 98"/>
                <a:gd name="T47" fmla="*/ 158750 h 104"/>
                <a:gd name="T48" fmla="*/ 7938 w 98"/>
                <a:gd name="T49" fmla="*/ 158750 h 104"/>
                <a:gd name="T50" fmla="*/ 14288 w 98"/>
                <a:gd name="T51" fmla="*/ 157163 h 104"/>
                <a:gd name="T52" fmla="*/ 19050 w 98"/>
                <a:gd name="T53" fmla="*/ 153988 h 104"/>
                <a:gd name="T54" fmla="*/ 22225 w 98"/>
                <a:gd name="T55" fmla="*/ 152400 h 104"/>
                <a:gd name="T56" fmla="*/ 23813 w 98"/>
                <a:gd name="T57" fmla="*/ 149225 h 104"/>
                <a:gd name="T58" fmla="*/ 25400 w 98"/>
                <a:gd name="T59" fmla="*/ 146050 h 104"/>
                <a:gd name="T60" fmla="*/ 25400 w 98"/>
                <a:gd name="T61" fmla="*/ 141288 h 104"/>
                <a:gd name="T62" fmla="*/ 26988 w 98"/>
                <a:gd name="T63" fmla="*/ 138113 h 104"/>
                <a:gd name="T64" fmla="*/ 26988 w 98"/>
                <a:gd name="T65" fmla="*/ 25400 h 104"/>
                <a:gd name="T66" fmla="*/ 25400 w 98"/>
                <a:gd name="T67" fmla="*/ 22225 h 104"/>
                <a:gd name="T68" fmla="*/ 25400 w 98"/>
                <a:gd name="T69" fmla="*/ 17463 h 104"/>
                <a:gd name="T70" fmla="*/ 23813 w 98"/>
                <a:gd name="T71" fmla="*/ 14288 h 104"/>
                <a:gd name="T72" fmla="*/ 20638 w 98"/>
                <a:gd name="T73" fmla="*/ 11113 h 104"/>
                <a:gd name="T74" fmla="*/ 17463 w 98"/>
                <a:gd name="T75" fmla="*/ 9525 h 104"/>
                <a:gd name="T76" fmla="*/ 12700 w 98"/>
                <a:gd name="T77" fmla="*/ 6350 h 104"/>
                <a:gd name="T78" fmla="*/ 7938 w 98"/>
                <a:gd name="T79" fmla="*/ 6350 h 104"/>
                <a:gd name="T80" fmla="*/ 1588 w 98"/>
                <a:gd name="T81" fmla="*/ 4763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8" h="104">
                  <a:moveTo>
                    <a:pt x="1" y="3"/>
                  </a:moveTo>
                  <a:lnTo>
                    <a:pt x="1" y="0"/>
                  </a:lnTo>
                  <a:lnTo>
                    <a:pt x="35" y="0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1"/>
                  </a:lnTo>
                  <a:lnTo>
                    <a:pt x="41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51" y="97"/>
                  </a:lnTo>
                  <a:lnTo>
                    <a:pt x="56" y="97"/>
                  </a:lnTo>
                  <a:lnTo>
                    <a:pt x="62" y="97"/>
                  </a:lnTo>
                  <a:lnTo>
                    <a:pt x="67" y="96"/>
                  </a:lnTo>
                  <a:lnTo>
                    <a:pt x="73" y="94"/>
                  </a:lnTo>
                  <a:lnTo>
                    <a:pt x="78" y="92"/>
                  </a:lnTo>
                  <a:lnTo>
                    <a:pt x="84" y="89"/>
                  </a:lnTo>
                  <a:lnTo>
                    <a:pt x="88" y="86"/>
                  </a:lnTo>
                  <a:lnTo>
                    <a:pt x="92" y="82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88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9" y="99"/>
                  </a:lnTo>
                  <a:lnTo>
                    <a:pt x="12" y="97"/>
                  </a:lnTo>
                  <a:lnTo>
                    <a:pt x="14" y="96"/>
                  </a:lnTo>
                  <a:lnTo>
                    <a:pt x="15" y="94"/>
                  </a:lnTo>
                  <a:lnTo>
                    <a:pt x="16" y="92"/>
                  </a:lnTo>
                  <a:lnTo>
                    <a:pt x="16" y="89"/>
                  </a:lnTo>
                  <a:lnTo>
                    <a:pt x="17" y="87"/>
                  </a:lnTo>
                  <a:lnTo>
                    <a:pt x="17" y="16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8" y="4"/>
                  </a:lnTo>
                  <a:lnTo>
                    <a:pt x="5" y="4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5" name="Freeform 16"/>
            <p:cNvSpPr>
              <a:spLocks/>
            </p:cNvSpPr>
            <p:nvPr/>
          </p:nvSpPr>
          <p:spPr bwMode="auto">
            <a:xfrm>
              <a:off x="598488" y="6500813"/>
              <a:ext cx="98425" cy="65088"/>
            </a:xfrm>
            <a:custGeom>
              <a:avLst/>
              <a:gdLst>
                <a:gd name="T0" fmla="*/ 0 w 62"/>
                <a:gd name="T1" fmla="*/ 0 h 41"/>
                <a:gd name="T2" fmla="*/ 26988 w 62"/>
                <a:gd name="T3" fmla="*/ 0 h 41"/>
                <a:gd name="T4" fmla="*/ 33338 w 62"/>
                <a:gd name="T5" fmla="*/ 11113 h 41"/>
                <a:gd name="T6" fmla="*/ 39688 w 62"/>
                <a:gd name="T7" fmla="*/ 22225 h 41"/>
                <a:gd name="T8" fmla="*/ 46038 w 62"/>
                <a:gd name="T9" fmla="*/ 33338 h 41"/>
                <a:gd name="T10" fmla="*/ 53975 w 62"/>
                <a:gd name="T11" fmla="*/ 41275 h 41"/>
                <a:gd name="T12" fmla="*/ 63500 w 62"/>
                <a:gd name="T13" fmla="*/ 49213 h 41"/>
                <a:gd name="T14" fmla="*/ 73025 w 62"/>
                <a:gd name="T15" fmla="*/ 53975 h 41"/>
                <a:gd name="T16" fmla="*/ 84138 w 62"/>
                <a:gd name="T17" fmla="*/ 58738 h 41"/>
                <a:gd name="T18" fmla="*/ 95250 w 62"/>
                <a:gd name="T19" fmla="*/ 61913 h 41"/>
                <a:gd name="T20" fmla="*/ 96838 w 62"/>
                <a:gd name="T21" fmla="*/ 61913 h 41"/>
                <a:gd name="T22" fmla="*/ 98425 w 62"/>
                <a:gd name="T23" fmla="*/ 61913 h 41"/>
                <a:gd name="T24" fmla="*/ 98425 w 62"/>
                <a:gd name="T25" fmla="*/ 63500 h 41"/>
                <a:gd name="T26" fmla="*/ 98425 w 62"/>
                <a:gd name="T27" fmla="*/ 63500 h 41"/>
                <a:gd name="T28" fmla="*/ 98425 w 62"/>
                <a:gd name="T29" fmla="*/ 65088 h 41"/>
                <a:gd name="T30" fmla="*/ 98425 w 62"/>
                <a:gd name="T31" fmla="*/ 65088 h 41"/>
                <a:gd name="T32" fmla="*/ 96838 w 62"/>
                <a:gd name="T33" fmla="*/ 65088 h 41"/>
                <a:gd name="T34" fmla="*/ 95250 w 62"/>
                <a:gd name="T35" fmla="*/ 65088 h 41"/>
                <a:gd name="T36" fmla="*/ 80963 w 62"/>
                <a:gd name="T37" fmla="*/ 63500 h 41"/>
                <a:gd name="T38" fmla="*/ 66675 w 62"/>
                <a:gd name="T39" fmla="*/ 60325 h 41"/>
                <a:gd name="T40" fmla="*/ 53975 w 62"/>
                <a:gd name="T41" fmla="*/ 55563 h 41"/>
                <a:gd name="T42" fmla="*/ 41275 w 62"/>
                <a:gd name="T43" fmla="*/ 47625 h 41"/>
                <a:gd name="T44" fmla="*/ 28575 w 62"/>
                <a:gd name="T45" fmla="*/ 38100 h 41"/>
                <a:gd name="T46" fmla="*/ 17463 w 62"/>
                <a:gd name="T47" fmla="*/ 26988 h 41"/>
                <a:gd name="T48" fmla="*/ 7938 w 62"/>
                <a:gd name="T49" fmla="*/ 14288 h 41"/>
                <a:gd name="T50" fmla="*/ 0 w 62"/>
                <a:gd name="T51" fmla="*/ 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2" h="41">
                  <a:moveTo>
                    <a:pt x="0" y="0"/>
                  </a:moveTo>
                  <a:lnTo>
                    <a:pt x="17" y="0"/>
                  </a:lnTo>
                  <a:lnTo>
                    <a:pt x="21" y="7"/>
                  </a:lnTo>
                  <a:lnTo>
                    <a:pt x="25" y="14"/>
                  </a:lnTo>
                  <a:lnTo>
                    <a:pt x="29" y="21"/>
                  </a:lnTo>
                  <a:lnTo>
                    <a:pt x="34" y="26"/>
                  </a:lnTo>
                  <a:lnTo>
                    <a:pt x="40" y="31"/>
                  </a:lnTo>
                  <a:lnTo>
                    <a:pt x="46" y="34"/>
                  </a:lnTo>
                  <a:lnTo>
                    <a:pt x="53" y="37"/>
                  </a:lnTo>
                  <a:lnTo>
                    <a:pt x="60" y="39"/>
                  </a:lnTo>
                  <a:lnTo>
                    <a:pt x="61" y="39"/>
                  </a:lnTo>
                  <a:lnTo>
                    <a:pt x="62" y="39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51" y="40"/>
                  </a:lnTo>
                  <a:lnTo>
                    <a:pt x="42" y="38"/>
                  </a:lnTo>
                  <a:lnTo>
                    <a:pt x="34" y="35"/>
                  </a:lnTo>
                  <a:lnTo>
                    <a:pt x="26" y="30"/>
                  </a:lnTo>
                  <a:lnTo>
                    <a:pt x="18" y="24"/>
                  </a:lnTo>
                  <a:lnTo>
                    <a:pt x="11" y="17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6" name="Freeform 17"/>
            <p:cNvSpPr>
              <a:spLocks/>
            </p:cNvSpPr>
            <p:nvPr/>
          </p:nvSpPr>
          <p:spPr bwMode="auto">
            <a:xfrm>
              <a:off x="547688" y="6330950"/>
              <a:ext cx="74613" cy="147638"/>
            </a:xfrm>
            <a:custGeom>
              <a:avLst/>
              <a:gdLst>
                <a:gd name="T0" fmla="*/ 0 w 47"/>
                <a:gd name="T1" fmla="*/ 4763 h 93"/>
                <a:gd name="T2" fmla="*/ 0 w 47"/>
                <a:gd name="T3" fmla="*/ 0 h 93"/>
                <a:gd name="T4" fmla="*/ 20638 w 47"/>
                <a:gd name="T5" fmla="*/ 0 h 93"/>
                <a:gd name="T6" fmla="*/ 30163 w 47"/>
                <a:gd name="T7" fmla="*/ 0 h 93"/>
                <a:gd name="T8" fmla="*/ 41275 w 47"/>
                <a:gd name="T9" fmla="*/ 3175 h 93"/>
                <a:gd name="T10" fmla="*/ 50800 w 47"/>
                <a:gd name="T11" fmla="*/ 6350 h 93"/>
                <a:gd name="T12" fmla="*/ 58738 w 47"/>
                <a:gd name="T13" fmla="*/ 9525 h 93"/>
                <a:gd name="T14" fmla="*/ 65088 w 47"/>
                <a:gd name="T15" fmla="*/ 15875 h 93"/>
                <a:gd name="T16" fmla="*/ 69850 w 47"/>
                <a:gd name="T17" fmla="*/ 23813 h 93"/>
                <a:gd name="T18" fmla="*/ 73025 w 47"/>
                <a:gd name="T19" fmla="*/ 31750 h 93"/>
                <a:gd name="T20" fmla="*/ 74613 w 47"/>
                <a:gd name="T21" fmla="*/ 42863 h 93"/>
                <a:gd name="T22" fmla="*/ 74613 w 47"/>
                <a:gd name="T23" fmla="*/ 49213 h 93"/>
                <a:gd name="T24" fmla="*/ 71438 w 47"/>
                <a:gd name="T25" fmla="*/ 55563 h 93"/>
                <a:gd name="T26" fmla="*/ 68263 w 47"/>
                <a:gd name="T27" fmla="*/ 61913 h 93"/>
                <a:gd name="T28" fmla="*/ 65088 w 47"/>
                <a:gd name="T29" fmla="*/ 68263 h 93"/>
                <a:gd name="T30" fmla="*/ 58738 w 47"/>
                <a:gd name="T31" fmla="*/ 73025 h 93"/>
                <a:gd name="T32" fmla="*/ 52388 w 47"/>
                <a:gd name="T33" fmla="*/ 77788 h 93"/>
                <a:gd name="T34" fmla="*/ 44450 w 47"/>
                <a:gd name="T35" fmla="*/ 82550 h 93"/>
                <a:gd name="T36" fmla="*/ 36513 w 47"/>
                <a:gd name="T37" fmla="*/ 84138 h 93"/>
                <a:gd name="T38" fmla="*/ 41275 w 47"/>
                <a:gd name="T39" fmla="*/ 88900 h 93"/>
                <a:gd name="T40" fmla="*/ 46038 w 47"/>
                <a:gd name="T41" fmla="*/ 92075 h 93"/>
                <a:gd name="T42" fmla="*/ 49213 w 47"/>
                <a:gd name="T43" fmla="*/ 98425 h 93"/>
                <a:gd name="T44" fmla="*/ 53975 w 47"/>
                <a:gd name="T45" fmla="*/ 104775 h 93"/>
                <a:gd name="T46" fmla="*/ 57150 w 47"/>
                <a:gd name="T47" fmla="*/ 112713 h 93"/>
                <a:gd name="T48" fmla="*/ 60325 w 47"/>
                <a:gd name="T49" fmla="*/ 120650 h 93"/>
                <a:gd name="T50" fmla="*/ 63500 w 47"/>
                <a:gd name="T51" fmla="*/ 128588 h 93"/>
                <a:gd name="T52" fmla="*/ 66675 w 47"/>
                <a:gd name="T53" fmla="*/ 138113 h 93"/>
                <a:gd name="T54" fmla="*/ 63500 w 47"/>
                <a:gd name="T55" fmla="*/ 139700 h 93"/>
                <a:gd name="T56" fmla="*/ 60325 w 47"/>
                <a:gd name="T57" fmla="*/ 141288 h 93"/>
                <a:gd name="T58" fmla="*/ 57150 w 47"/>
                <a:gd name="T59" fmla="*/ 142875 h 93"/>
                <a:gd name="T60" fmla="*/ 53975 w 47"/>
                <a:gd name="T61" fmla="*/ 144463 h 93"/>
                <a:gd name="T62" fmla="*/ 50800 w 47"/>
                <a:gd name="T63" fmla="*/ 146050 h 93"/>
                <a:gd name="T64" fmla="*/ 47625 w 47"/>
                <a:gd name="T65" fmla="*/ 146050 h 93"/>
                <a:gd name="T66" fmla="*/ 44450 w 47"/>
                <a:gd name="T67" fmla="*/ 147638 h 93"/>
                <a:gd name="T68" fmla="*/ 39688 w 47"/>
                <a:gd name="T69" fmla="*/ 147638 h 93"/>
                <a:gd name="T70" fmla="*/ 36513 w 47"/>
                <a:gd name="T71" fmla="*/ 136525 h 93"/>
                <a:gd name="T72" fmla="*/ 33338 w 47"/>
                <a:gd name="T73" fmla="*/ 125413 h 93"/>
                <a:gd name="T74" fmla="*/ 28575 w 47"/>
                <a:gd name="T75" fmla="*/ 115888 h 93"/>
                <a:gd name="T76" fmla="*/ 23813 w 47"/>
                <a:gd name="T77" fmla="*/ 106363 h 93"/>
                <a:gd name="T78" fmla="*/ 19050 w 47"/>
                <a:gd name="T79" fmla="*/ 96838 h 93"/>
                <a:gd name="T80" fmla="*/ 14288 w 47"/>
                <a:gd name="T81" fmla="*/ 90488 h 93"/>
                <a:gd name="T82" fmla="*/ 7938 w 47"/>
                <a:gd name="T83" fmla="*/ 87313 h 93"/>
                <a:gd name="T84" fmla="*/ 0 w 47"/>
                <a:gd name="T85" fmla="*/ 85725 h 93"/>
                <a:gd name="T86" fmla="*/ 0 w 47"/>
                <a:gd name="T87" fmla="*/ 80963 h 93"/>
                <a:gd name="T88" fmla="*/ 11113 w 47"/>
                <a:gd name="T89" fmla="*/ 79375 h 93"/>
                <a:gd name="T90" fmla="*/ 20638 w 47"/>
                <a:gd name="T91" fmla="*/ 76200 h 93"/>
                <a:gd name="T92" fmla="*/ 28575 w 47"/>
                <a:gd name="T93" fmla="*/ 73025 h 93"/>
                <a:gd name="T94" fmla="*/ 34925 w 47"/>
                <a:gd name="T95" fmla="*/ 66675 h 93"/>
                <a:gd name="T96" fmla="*/ 39688 w 47"/>
                <a:gd name="T97" fmla="*/ 61913 h 93"/>
                <a:gd name="T98" fmla="*/ 42863 w 47"/>
                <a:gd name="T99" fmla="*/ 53975 h 93"/>
                <a:gd name="T100" fmla="*/ 44450 w 47"/>
                <a:gd name="T101" fmla="*/ 47625 h 93"/>
                <a:gd name="T102" fmla="*/ 44450 w 47"/>
                <a:gd name="T103" fmla="*/ 39688 h 93"/>
                <a:gd name="T104" fmla="*/ 44450 w 47"/>
                <a:gd name="T105" fmla="*/ 33338 h 93"/>
                <a:gd name="T106" fmla="*/ 41275 w 47"/>
                <a:gd name="T107" fmla="*/ 26988 h 93"/>
                <a:gd name="T108" fmla="*/ 38100 w 47"/>
                <a:gd name="T109" fmla="*/ 20638 h 93"/>
                <a:gd name="T110" fmla="*/ 33338 w 47"/>
                <a:gd name="T111" fmla="*/ 15875 h 93"/>
                <a:gd name="T112" fmla="*/ 26988 w 47"/>
                <a:gd name="T113" fmla="*/ 11113 h 93"/>
                <a:gd name="T114" fmla="*/ 19050 w 47"/>
                <a:gd name="T115" fmla="*/ 7938 h 93"/>
                <a:gd name="T116" fmla="*/ 9525 w 47"/>
                <a:gd name="T117" fmla="*/ 6350 h 93"/>
                <a:gd name="T118" fmla="*/ 0 w 47"/>
                <a:gd name="T119" fmla="*/ 4763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" h="93">
                  <a:moveTo>
                    <a:pt x="0" y="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4" y="15"/>
                  </a:lnTo>
                  <a:lnTo>
                    <a:pt x="46" y="20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1" y="43"/>
                  </a:lnTo>
                  <a:lnTo>
                    <a:pt x="37" y="46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29" y="58"/>
                  </a:lnTo>
                  <a:lnTo>
                    <a:pt x="31" y="62"/>
                  </a:lnTo>
                  <a:lnTo>
                    <a:pt x="34" y="66"/>
                  </a:lnTo>
                  <a:lnTo>
                    <a:pt x="36" y="71"/>
                  </a:lnTo>
                  <a:lnTo>
                    <a:pt x="38" y="76"/>
                  </a:lnTo>
                  <a:lnTo>
                    <a:pt x="40" y="81"/>
                  </a:lnTo>
                  <a:lnTo>
                    <a:pt x="42" y="87"/>
                  </a:lnTo>
                  <a:lnTo>
                    <a:pt x="40" y="88"/>
                  </a:lnTo>
                  <a:lnTo>
                    <a:pt x="38" y="89"/>
                  </a:lnTo>
                  <a:lnTo>
                    <a:pt x="36" y="90"/>
                  </a:lnTo>
                  <a:lnTo>
                    <a:pt x="34" y="91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8" y="73"/>
                  </a:lnTo>
                  <a:lnTo>
                    <a:pt x="15" y="67"/>
                  </a:lnTo>
                  <a:lnTo>
                    <a:pt x="12" y="61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7" y="50"/>
                  </a:lnTo>
                  <a:lnTo>
                    <a:pt x="13" y="48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25" y="39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8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4" y="13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2" y="5"/>
                  </a:lnTo>
                  <a:lnTo>
                    <a:pt x="6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7" name="Rectangle 18"/>
            <p:cNvSpPr>
              <a:spLocks noChangeArrowheads="1"/>
            </p:cNvSpPr>
            <p:nvPr/>
          </p:nvSpPr>
          <p:spPr bwMode="auto">
            <a:xfrm>
              <a:off x="407988" y="6599238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8" name="Rectangle 19"/>
            <p:cNvSpPr>
              <a:spLocks noChangeArrowheads="1"/>
            </p:cNvSpPr>
            <p:nvPr/>
          </p:nvSpPr>
          <p:spPr bwMode="auto">
            <a:xfrm>
              <a:off x="407988" y="6659563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9" name="Freeform 20"/>
            <p:cNvSpPr>
              <a:spLocks noEditPoints="1"/>
            </p:cNvSpPr>
            <p:nvPr/>
          </p:nvSpPr>
          <p:spPr bwMode="auto">
            <a:xfrm>
              <a:off x="476250" y="6616700"/>
              <a:ext cx="176213" cy="33338"/>
            </a:xfrm>
            <a:custGeom>
              <a:avLst/>
              <a:gdLst>
                <a:gd name="T0" fmla="*/ 26988 w 111"/>
                <a:gd name="T1" fmla="*/ 4763 h 21"/>
                <a:gd name="T2" fmla="*/ 20638 w 111"/>
                <a:gd name="T3" fmla="*/ 3175 h 21"/>
                <a:gd name="T4" fmla="*/ 15875 w 111"/>
                <a:gd name="T5" fmla="*/ 7938 h 21"/>
                <a:gd name="T6" fmla="*/ 19050 w 111"/>
                <a:gd name="T7" fmla="*/ 12700 h 21"/>
                <a:gd name="T8" fmla="*/ 30163 w 111"/>
                <a:gd name="T9" fmla="*/ 19050 h 21"/>
                <a:gd name="T10" fmla="*/ 28575 w 111"/>
                <a:gd name="T11" fmla="*/ 30163 h 21"/>
                <a:gd name="T12" fmla="*/ 17463 w 111"/>
                <a:gd name="T13" fmla="*/ 33338 h 21"/>
                <a:gd name="T14" fmla="*/ 12700 w 111"/>
                <a:gd name="T15" fmla="*/ 26988 h 21"/>
                <a:gd name="T16" fmla="*/ 17463 w 111"/>
                <a:gd name="T17" fmla="*/ 28575 h 21"/>
                <a:gd name="T18" fmla="*/ 25400 w 111"/>
                <a:gd name="T19" fmla="*/ 26988 h 21"/>
                <a:gd name="T20" fmla="*/ 20638 w 111"/>
                <a:gd name="T21" fmla="*/ 17463 h 21"/>
                <a:gd name="T22" fmla="*/ 14288 w 111"/>
                <a:gd name="T23" fmla="*/ 14288 h 21"/>
                <a:gd name="T24" fmla="*/ 11113 w 111"/>
                <a:gd name="T25" fmla="*/ 7938 h 21"/>
                <a:gd name="T26" fmla="*/ 20638 w 111"/>
                <a:gd name="T27" fmla="*/ 0 h 21"/>
                <a:gd name="T28" fmla="*/ 26988 w 111"/>
                <a:gd name="T29" fmla="*/ 0 h 21"/>
                <a:gd name="T30" fmla="*/ 42863 w 111"/>
                <a:gd name="T31" fmla="*/ 6350 h 21"/>
                <a:gd name="T32" fmla="*/ 41275 w 111"/>
                <a:gd name="T33" fmla="*/ 22225 h 21"/>
                <a:gd name="T34" fmla="*/ 50800 w 111"/>
                <a:gd name="T35" fmla="*/ 28575 h 21"/>
                <a:gd name="T36" fmla="*/ 60325 w 111"/>
                <a:gd name="T37" fmla="*/ 19050 h 21"/>
                <a:gd name="T38" fmla="*/ 55563 w 111"/>
                <a:gd name="T39" fmla="*/ 4763 h 21"/>
                <a:gd name="T40" fmla="*/ 60325 w 111"/>
                <a:gd name="T41" fmla="*/ 3175 h 21"/>
                <a:gd name="T42" fmla="*/ 63500 w 111"/>
                <a:gd name="T43" fmla="*/ 23813 h 21"/>
                <a:gd name="T44" fmla="*/ 47625 w 111"/>
                <a:gd name="T45" fmla="*/ 33338 h 21"/>
                <a:gd name="T46" fmla="*/ 34925 w 111"/>
                <a:gd name="T47" fmla="*/ 20638 h 21"/>
                <a:gd name="T48" fmla="*/ 42863 w 111"/>
                <a:gd name="T49" fmla="*/ 1588 h 21"/>
                <a:gd name="T50" fmla="*/ 98425 w 111"/>
                <a:gd name="T51" fmla="*/ 4763 h 21"/>
                <a:gd name="T52" fmla="*/ 90488 w 111"/>
                <a:gd name="T53" fmla="*/ 3175 h 21"/>
                <a:gd name="T54" fmla="*/ 87313 w 111"/>
                <a:gd name="T55" fmla="*/ 11113 h 21"/>
                <a:gd name="T56" fmla="*/ 92075 w 111"/>
                <a:gd name="T57" fmla="*/ 17463 h 21"/>
                <a:gd name="T58" fmla="*/ 98425 w 111"/>
                <a:gd name="T59" fmla="*/ 12700 h 21"/>
                <a:gd name="T60" fmla="*/ 85725 w 111"/>
                <a:gd name="T61" fmla="*/ 28575 h 21"/>
                <a:gd name="T62" fmla="*/ 93663 w 111"/>
                <a:gd name="T63" fmla="*/ 28575 h 21"/>
                <a:gd name="T64" fmla="*/ 100013 w 111"/>
                <a:gd name="T65" fmla="*/ 15875 h 21"/>
                <a:gd name="T66" fmla="*/ 93663 w 111"/>
                <a:gd name="T67" fmla="*/ 20638 h 21"/>
                <a:gd name="T68" fmla="*/ 84138 w 111"/>
                <a:gd name="T69" fmla="*/ 15875 h 21"/>
                <a:gd name="T70" fmla="*/ 85725 w 111"/>
                <a:gd name="T71" fmla="*/ 3175 h 21"/>
                <a:gd name="T72" fmla="*/ 98425 w 111"/>
                <a:gd name="T73" fmla="*/ 0 h 21"/>
                <a:gd name="T74" fmla="*/ 104775 w 111"/>
                <a:gd name="T75" fmla="*/ 17463 h 21"/>
                <a:gd name="T76" fmla="*/ 93663 w 111"/>
                <a:gd name="T77" fmla="*/ 31750 h 21"/>
                <a:gd name="T78" fmla="*/ 85725 w 111"/>
                <a:gd name="T79" fmla="*/ 31750 h 21"/>
                <a:gd name="T80" fmla="*/ 115888 w 111"/>
                <a:gd name="T81" fmla="*/ 6350 h 21"/>
                <a:gd name="T82" fmla="*/ 114300 w 111"/>
                <a:gd name="T83" fmla="*/ 22225 h 21"/>
                <a:gd name="T84" fmla="*/ 120650 w 111"/>
                <a:gd name="T85" fmla="*/ 30163 h 21"/>
                <a:gd name="T86" fmla="*/ 127000 w 111"/>
                <a:gd name="T87" fmla="*/ 19050 h 21"/>
                <a:gd name="T88" fmla="*/ 123825 w 111"/>
                <a:gd name="T89" fmla="*/ 4763 h 21"/>
                <a:gd name="T90" fmla="*/ 127000 w 111"/>
                <a:gd name="T91" fmla="*/ 3175 h 21"/>
                <a:gd name="T92" fmla="*/ 130175 w 111"/>
                <a:gd name="T93" fmla="*/ 23813 h 21"/>
                <a:gd name="T94" fmla="*/ 119063 w 111"/>
                <a:gd name="T95" fmla="*/ 33338 h 21"/>
                <a:gd name="T96" fmla="*/ 109538 w 111"/>
                <a:gd name="T97" fmla="*/ 20638 h 21"/>
                <a:gd name="T98" fmla="*/ 114300 w 111"/>
                <a:gd name="T99" fmla="*/ 1588 h 21"/>
                <a:gd name="T100" fmla="*/ 142875 w 111"/>
                <a:gd name="T101" fmla="*/ 6350 h 21"/>
                <a:gd name="T102" fmla="*/ 141288 w 111"/>
                <a:gd name="T103" fmla="*/ 22225 h 21"/>
                <a:gd name="T104" fmla="*/ 147638 w 111"/>
                <a:gd name="T105" fmla="*/ 30163 h 21"/>
                <a:gd name="T106" fmla="*/ 153988 w 111"/>
                <a:gd name="T107" fmla="*/ 19050 h 21"/>
                <a:gd name="T108" fmla="*/ 150813 w 111"/>
                <a:gd name="T109" fmla="*/ 4763 h 21"/>
                <a:gd name="T110" fmla="*/ 153988 w 111"/>
                <a:gd name="T111" fmla="*/ 3175 h 21"/>
                <a:gd name="T112" fmla="*/ 157163 w 111"/>
                <a:gd name="T113" fmla="*/ 23813 h 21"/>
                <a:gd name="T114" fmla="*/ 146050 w 111"/>
                <a:gd name="T115" fmla="*/ 33338 h 21"/>
                <a:gd name="T116" fmla="*/ 136525 w 111"/>
                <a:gd name="T117" fmla="*/ 20638 h 21"/>
                <a:gd name="T118" fmla="*/ 141288 w 111"/>
                <a:gd name="T119" fmla="*/ 1588 h 21"/>
                <a:gd name="T120" fmla="*/ 173038 w 111"/>
                <a:gd name="T121" fmla="*/ 0 h 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1" h="21">
                  <a:moveTo>
                    <a:pt x="0" y="0"/>
                  </a:moveTo>
                  <a:lnTo>
                    <a:pt x="3" y="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0"/>
                  </a:lnTo>
                  <a:close/>
                  <a:moveTo>
                    <a:pt x="18" y="1"/>
                  </a:move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8" y="17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5" y="13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1"/>
                  </a:lnTo>
                  <a:close/>
                  <a:moveTo>
                    <a:pt x="31" y="2"/>
                  </a:move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close/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  <a:moveTo>
                    <a:pt x="63" y="6"/>
                  </a:moveTo>
                  <a:lnTo>
                    <a:pt x="63" y="6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63" y="6"/>
                  </a:lnTo>
                  <a:close/>
                  <a:moveTo>
                    <a:pt x="53" y="20"/>
                  </a:moveTo>
                  <a:lnTo>
                    <a:pt x="53" y="18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8"/>
                  </a:lnTo>
                  <a:lnTo>
                    <a:pt x="59" y="18"/>
                  </a:lnTo>
                  <a:lnTo>
                    <a:pt x="60" y="18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6" y="13"/>
                  </a:lnTo>
                  <a:lnTo>
                    <a:pt x="55" y="12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8" y="21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3" y="20"/>
                  </a:lnTo>
                  <a:close/>
                  <a:moveTo>
                    <a:pt x="76" y="2"/>
                  </a:moveTo>
                  <a:lnTo>
                    <a:pt x="75" y="2"/>
                  </a:lnTo>
                  <a:lnTo>
                    <a:pt x="74" y="2"/>
                  </a:lnTo>
                  <a:lnTo>
                    <a:pt x="74" y="3"/>
                  </a:lnTo>
                  <a:lnTo>
                    <a:pt x="73" y="3"/>
                  </a:lnTo>
                  <a:lnTo>
                    <a:pt x="73" y="4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2" y="9"/>
                  </a:lnTo>
                  <a:lnTo>
                    <a:pt x="72" y="10"/>
                  </a:lnTo>
                  <a:lnTo>
                    <a:pt x="72" y="11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2" y="15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8"/>
                  </a:lnTo>
                  <a:lnTo>
                    <a:pt x="78" y="18"/>
                  </a:lnTo>
                  <a:lnTo>
                    <a:pt x="78" y="17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7" y="2"/>
                  </a:lnTo>
                  <a:lnTo>
                    <a:pt x="76" y="2"/>
                  </a:lnTo>
                  <a:close/>
                  <a:moveTo>
                    <a:pt x="76" y="0"/>
                  </a:move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1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2" y="7"/>
                  </a:lnTo>
                  <a:lnTo>
                    <a:pt x="83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8" y="20"/>
                  </a:lnTo>
                  <a:lnTo>
                    <a:pt x="77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3" y="20"/>
                  </a:lnTo>
                  <a:lnTo>
                    <a:pt x="72" y="20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69" y="10"/>
                  </a:lnTo>
                  <a:lnTo>
                    <a:pt x="69" y="9"/>
                  </a:lnTo>
                  <a:lnTo>
                    <a:pt x="69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71" y="2"/>
                  </a:lnTo>
                  <a:lnTo>
                    <a:pt x="72" y="1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close/>
                  <a:moveTo>
                    <a:pt x="93" y="2"/>
                  </a:moveTo>
                  <a:lnTo>
                    <a:pt x="92" y="2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89" y="5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1" y="18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18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7" y="9"/>
                  </a:lnTo>
                  <a:lnTo>
                    <a:pt x="97" y="8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6" y="5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4" y="2"/>
                  </a:lnTo>
                  <a:lnTo>
                    <a:pt x="93" y="2"/>
                  </a:lnTo>
                  <a:close/>
                  <a:moveTo>
                    <a:pt x="93" y="0"/>
                  </a:move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9" y="5"/>
                  </a:lnTo>
                  <a:lnTo>
                    <a:pt x="99" y="6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99" y="13"/>
                  </a:lnTo>
                  <a:lnTo>
                    <a:pt x="99" y="14"/>
                  </a:lnTo>
                  <a:lnTo>
                    <a:pt x="99" y="15"/>
                  </a:lnTo>
                  <a:lnTo>
                    <a:pt x="99" y="16"/>
                  </a:lnTo>
                  <a:lnTo>
                    <a:pt x="98" y="17"/>
                  </a:lnTo>
                  <a:lnTo>
                    <a:pt x="98" y="18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5" y="20"/>
                  </a:lnTo>
                  <a:lnTo>
                    <a:pt x="94" y="21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0" y="20"/>
                  </a:lnTo>
                  <a:lnTo>
                    <a:pt x="89" y="20"/>
                  </a:lnTo>
                  <a:lnTo>
                    <a:pt x="88" y="19"/>
                  </a:lnTo>
                  <a:lnTo>
                    <a:pt x="87" y="18"/>
                  </a:lnTo>
                  <a:lnTo>
                    <a:pt x="87" y="17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0"/>
                  </a:lnTo>
                  <a:lnTo>
                    <a:pt x="109" y="20"/>
                  </a:lnTo>
                  <a:lnTo>
                    <a:pt x="109" y="3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0" name="Freeform 21"/>
            <p:cNvSpPr>
              <a:spLocks noEditPoints="1"/>
            </p:cNvSpPr>
            <p:nvPr/>
          </p:nvSpPr>
          <p:spPr bwMode="auto">
            <a:xfrm>
              <a:off x="361950" y="6208713"/>
              <a:ext cx="250825" cy="287338"/>
            </a:xfrm>
            <a:custGeom>
              <a:avLst/>
              <a:gdLst>
                <a:gd name="T0" fmla="*/ 7938 w 158"/>
                <a:gd name="T1" fmla="*/ 242888 h 181"/>
                <a:gd name="T2" fmla="*/ 23813 w 158"/>
                <a:gd name="T3" fmla="*/ 239713 h 181"/>
                <a:gd name="T4" fmla="*/ 14288 w 158"/>
                <a:gd name="T5" fmla="*/ 230188 h 181"/>
                <a:gd name="T6" fmla="*/ 1588 w 158"/>
                <a:gd name="T7" fmla="*/ 234950 h 181"/>
                <a:gd name="T8" fmla="*/ 23813 w 158"/>
                <a:gd name="T9" fmla="*/ 228600 h 181"/>
                <a:gd name="T10" fmla="*/ 19050 w 158"/>
                <a:gd name="T11" fmla="*/ 247650 h 181"/>
                <a:gd name="T12" fmla="*/ 12700 w 158"/>
                <a:gd name="T13" fmla="*/ 212725 h 181"/>
                <a:gd name="T14" fmla="*/ 19050 w 158"/>
                <a:gd name="T15" fmla="*/ 180975 h 181"/>
                <a:gd name="T16" fmla="*/ 3175 w 158"/>
                <a:gd name="T17" fmla="*/ 188913 h 181"/>
                <a:gd name="T18" fmla="*/ 17463 w 158"/>
                <a:gd name="T19" fmla="*/ 176213 h 181"/>
                <a:gd name="T20" fmla="*/ 3175 w 158"/>
                <a:gd name="T21" fmla="*/ 166688 h 181"/>
                <a:gd name="T22" fmla="*/ 11113 w 158"/>
                <a:gd name="T23" fmla="*/ 149225 h 181"/>
                <a:gd name="T24" fmla="*/ 14288 w 158"/>
                <a:gd name="T25" fmla="*/ 153988 h 181"/>
                <a:gd name="T26" fmla="*/ 25400 w 158"/>
                <a:gd name="T27" fmla="*/ 146050 h 181"/>
                <a:gd name="T28" fmla="*/ 31750 w 158"/>
                <a:gd name="T29" fmla="*/ 157163 h 181"/>
                <a:gd name="T30" fmla="*/ 26988 w 158"/>
                <a:gd name="T31" fmla="*/ 158750 h 181"/>
                <a:gd name="T32" fmla="*/ 28575 w 158"/>
                <a:gd name="T33" fmla="*/ 150813 h 181"/>
                <a:gd name="T34" fmla="*/ 19050 w 158"/>
                <a:gd name="T35" fmla="*/ 153988 h 181"/>
                <a:gd name="T36" fmla="*/ 9525 w 158"/>
                <a:gd name="T37" fmla="*/ 155575 h 181"/>
                <a:gd name="T38" fmla="*/ 9525 w 158"/>
                <a:gd name="T39" fmla="*/ 144463 h 181"/>
                <a:gd name="T40" fmla="*/ 30163 w 158"/>
                <a:gd name="T41" fmla="*/ 115888 h 181"/>
                <a:gd name="T42" fmla="*/ 20638 w 158"/>
                <a:gd name="T43" fmla="*/ 120650 h 181"/>
                <a:gd name="T44" fmla="*/ 31750 w 158"/>
                <a:gd name="T45" fmla="*/ 112713 h 181"/>
                <a:gd name="T46" fmla="*/ 34925 w 158"/>
                <a:gd name="T47" fmla="*/ 117475 h 181"/>
                <a:gd name="T48" fmla="*/ 33338 w 158"/>
                <a:gd name="T49" fmla="*/ 122238 h 181"/>
                <a:gd name="T50" fmla="*/ 57150 w 158"/>
                <a:gd name="T51" fmla="*/ 103188 h 181"/>
                <a:gd name="T52" fmla="*/ 50800 w 158"/>
                <a:gd name="T53" fmla="*/ 74613 h 181"/>
                <a:gd name="T54" fmla="*/ 57150 w 158"/>
                <a:gd name="T55" fmla="*/ 90488 h 181"/>
                <a:gd name="T56" fmla="*/ 68263 w 158"/>
                <a:gd name="T57" fmla="*/ 84138 h 181"/>
                <a:gd name="T58" fmla="*/ 69850 w 158"/>
                <a:gd name="T59" fmla="*/ 85725 h 181"/>
                <a:gd name="T60" fmla="*/ 49213 w 158"/>
                <a:gd name="T61" fmla="*/ 90488 h 181"/>
                <a:gd name="T62" fmla="*/ 50800 w 158"/>
                <a:gd name="T63" fmla="*/ 69850 h 181"/>
                <a:gd name="T64" fmla="*/ 80963 w 158"/>
                <a:gd name="T65" fmla="*/ 46038 h 181"/>
                <a:gd name="T66" fmla="*/ 74613 w 158"/>
                <a:gd name="T67" fmla="*/ 50800 h 181"/>
                <a:gd name="T68" fmla="*/ 79375 w 158"/>
                <a:gd name="T69" fmla="*/ 53975 h 181"/>
                <a:gd name="T70" fmla="*/ 92075 w 158"/>
                <a:gd name="T71" fmla="*/ 57150 h 181"/>
                <a:gd name="T72" fmla="*/ 87313 w 158"/>
                <a:gd name="T73" fmla="*/ 68263 h 181"/>
                <a:gd name="T74" fmla="*/ 85725 w 158"/>
                <a:gd name="T75" fmla="*/ 65088 h 181"/>
                <a:gd name="T76" fmla="*/ 88900 w 158"/>
                <a:gd name="T77" fmla="*/ 58738 h 181"/>
                <a:gd name="T78" fmla="*/ 77788 w 158"/>
                <a:gd name="T79" fmla="*/ 58738 h 181"/>
                <a:gd name="T80" fmla="*/ 71438 w 158"/>
                <a:gd name="T81" fmla="*/ 49213 h 181"/>
                <a:gd name="T82" fmla="*/ 79375 w 158"/>
                <a:gd name="T83" fmla="*/ 42863 h 181"/>
                <a:gd name="T84" fmla="*/ 128588 w 158"/>
                <a:gd name="T85" fmla="*/ 41275 h 181"/>
                <a:gd name="T86" fmla="*/ 139700 w 158"/>
                <a:gd name="T87" fmla="*/ 17463 h 181"/>
                <a:gd name="T88" fmla="*/ 134938 w 158"/>
                <a:gd name="T89" fmla="*/ 12700 h 181"/>
                <a:gd name="T90" fmla="*/ 142875 w 158"/>
                <a:gd name="T91" fmla="*/ 19050 h 181"/>
                <a:gd name="T92" fmla="*/ 142875 w 158"/>
                <a:gd name="T93" fmla="*/ 23813 h 181"/>
                <a:gd name="T94" fmla="*/ 136525 w 158"/>
                <a:gd name="T95" fmla="*/ 25400 h 181"/>
                <a:gd name="T96" fmla="*/ 188913 w 158"/>
                <a:gd name="T97" fmla="*/ 11113 h 181"/>
                <a:gd name="T98" fmla="*/ 188913 w 158"/>
                <a:gd name="T99" fmla="*/ 3175 h 181"/>
                <a:gd name="T100" fmla="*/ 193675 w 158"/>
                <a:gd name="T101" fmla="*/ 3175 h 181"/>
                <a:gd name="T102" fmla="*/ 190500 w 158"/>
                <a:gd name="T103" fmla="*/ 12700 h 181"/>
                <a:gd name="T104" fmla="*/ 190500 w 158"/>
                <a:gd name="T105" fmla="*/ 15875 h 181"/>
                <a:gd name="T106" fmla="*/ 214313 w 158"/>
                <a:gd name="T107" fmla="*/ 25400 h 181"/>
                <a:gd name="T108" fmla="*/ 206375 w 158"/>
                <a:gd name="T109" fmla="*/ 23813 h 181"/>
                <a:gd name="T110" fmla="*/ 207963 w 158"/>
                <a:gd name="T111" fmla="*/ 1588 h 181"/>
                <a:gd name="T112" fmla="*/ 225425 w 158"/>
                <a:gd name="T113" fmla="*/ 12700 h 181"/>
                <a:gd name="T114" fmla="*/ 212725 w 158"/>
                <a:gd name="T115" fmla="*/ 3175 h 181"/>
                <a:gd name="T116" fmla="*/ 207963 w 158"/>
                <a:gd name="T117" fmla="*/ 20638 h 181"/>
                <a:gd name="T118" fmla="*/ 220663 w 158"/>
                <a:gd name="T119" fmla="*/ 17463 h 181"/>
                <a:gd name="T120" fmla="*/ 236538 w 158"/>
                <a:gd name="T121" fmla="*/ 19050 h 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8" h="181">
                  <a:moveTo>
                    <a:pt x="10" y="181"/>
                  </a:moveTo>
                  <a:lnTo>
                    <a:pt x="9" y="179"/>
                  </a:lnTo>
                  <a:lnTo>
                    <a:pt x="22" y="173"/>
                  </a:lnTo>
                  <a:lnTo>
                    <a:pt x="20" y="168"/>
                  </a:lnTo>
                  <a:lnTo>
                    <a:pt x="21" y="167"/>
                  </a:lnTo>
                  <a:lnTo>
                    <a:pt x="25" y="175"/>
                  </a:lnTo>
                  <a:lnTo>
                    <a:pt x="10" y="181"/>
                  </a:lnTo>
                  <a:close/>
                  <a:moveTo>
                    <a:pt x="6" y="169"/>
                  </a:moveTo>
                  <a:lnTo>
                    <a:pt x="5" y="167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9" y="156"/>
                  </a:lnTo>
                  <a:lnTo>
                    <a:pt x="21" y="165"/>
                  </a:lnTo>
                  <a:lnTo>
                    <a:pt x="6" y="169"/>
                  </a:lnTo>
                  <a:close/>
                  <a:moveTo>
                    <a:pt x="3" y="151"/>
                  </a:moveTo>
                  <a:lnTo>
                    <a:pt x="3" y="151"/>
                  </a:lnTo>
                  <a:lnTo>
                    <a:pt x="3" y="152"/>
                  </a:lnTo>
                  <a:lnTo>
                    <a:pt x="4" y="152"/>
                  </a:lnTo>
                  <a:lnTo>
                    <a:pt x="4" y="153"/>
                  </a:lnTo>
                  <a:lnTo>
                    <a:pt x="5" y="153"/>
                  </a:lnTo>
                  <a:lnTo>
                    <a:pt x="5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8" y="155"/>
                  </a:lnTo>
                  <a:lnTo>
                    <a:pt x="9" y="155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2" y="154"/>
                  </a:lnTo>
                  <a:lnTo>
                    <a:pt x="13" y="154"/>
                  </a:lnTo>
                  <a:lnTo>
                    <a:pt x="13" y="153"/>
                  </a:lnTo>
                  <a:lnTo>
                    <a:pt x="14" y="153"/>
                  </a:lnTo>
                  <a:lnTo>
                    <a:pt x="15" y="152"/>
                  </a:lnTo>
                  <a:lnTo>
                    <a:pt x="15" y="151"/>
                  </a:lnTo>
                  <a:lnTo>
                    <a:pt x="16" y="151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6" y="148"/>
                  </a:lnTo>
                  <a:lnTo>
                    <a:pt x="15" y="147"/>
                  </a:lnTo>
                  <a:lnTo>
                    <a:pt x="15" y="146"/>
                  </a:lnTo>
                  <a:lnTo>
                    <a:pt x="14" y="146"/>
                  </a:lnTo>
                  <a:lnTo>
                    <a:pt x="13" y="145"/>
                  </a:lnTo>
                  <a:lnTo>
                    <a:pt x="12" y="145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9" y="145"/>
                  </a:lnTo>
                  <a:lnTo>
                    <a:pt x="8" y="145"/>
                  </a:lnTo>
                  <a:lnTo>
                    <a:pt x="7" y="145"/>
                  </a:lnTo>
                  <a:lnTo>
                    <a:pt x="6" y="146"/>
                  </a:lnTo>
                  <a:lnTo>
                    <a:pt x="5" y="146"/>
                  </a:lnTo>
                  <a:lnTo>
                    <a:pt x="5" y="147"/>
                  </a:lnTo>
                  <a:lnTo>
                    <a:pt x="4" y="147"/>
                  </a:lnTo>
                  <a:lnTo>
                    <a:pt x="4" y="148"/>
                  </a:lnTo>
                  <a:lnTo>
                    <a:pt x="3" y="148"/>
                  </a:lnTo>
                  <a:lnTo>
                    <a:pt x="3" y="149"/>
                  </a:lnTo>
                  <a:lnTo>
                    <a:pt x="3" y="150"/>
                  </a:lnTo>
                  <a:lnTo>
                    <a:pt x="3" y="151"/>
                  </a:lnTo>
                  <a:close/>
                  <a:moveTo>
                    <a:pt x="1" y="151"/>
                  </a:moveTo>
                  <a:lnTo>
                    <a:pt x="1" y="150"/>
                  </a:lnTo>
                  <a:lnTo>
                    <a:pt x="1" y="149"/>
                  </a:lnTo>
                  <a:lnTo>
                    <a:pt x="1" y="148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6" y="143"/>
                  </a:lnTo>
                  <a:lnTo>
                    <a:pt x="7" y="143"/>
                  </a:lnTo>
                  <a:lnTo>
                    <a:pt x="8" y="143"/>
                  </a:lnTo>
                  <a:lnTo>
                    <a:pt x="9" y="142"/>
                  </a:lnTo>
                  <a:lnTo>
                    <a:pt x="10" y="142"/>
                  </a:lnTo>
                  <a:lnTo>
                    <a:pt x="11" y="142"/>
                  </a:lnTo>
                  <a:lnTo>
                    <a:pt x="12" y="142"/>
                  </a:lnTo>
                  <a:lnTo>
                    <a:pt x="12" y="143"/>
                  </a:lnTo>
                  <a:lnTo>
                    <a:pt x="13" y="143"/>
                  </a:lnTo>
                  <a:lnTo>
                    <a:pt x="14" y="143"/>
                  </a:lnTo>
                  <a:lnTo>
                    <a:pt x="15" y="144"/>
                  </a:lnTo>
                  <a:lnTo>
                    <a:pt x="16" y="145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48"/>
                  </a:lnTo>
                  <a:lnTo>
                    <a:pt x="18" y="149"/>
                  </a:lnTo>
                  <a:lnTo>
                    <a:pt x="18" y="150"/>
                  </a:lnTo>
                  <a:lnTo>
                    <a:pt x="17" y="151"/>
                  </a:lnTo>
                  <a:lnTo>
                    <a:pt x="17" y="152"/>
                  </a:lnTo>
                  <a:lnTo>
                    <a:pt x="17" y="153"/>
                  </a:lnTo>
                  <a:lnTo>
                    <a:pt x="16" y="154"/>
                  </a:lnTo>
                  <a:lnTo>
                    <a:pt x="15" y="155"/>
                  </a:lnTo>
                  <a:lnTo>
                    <a:pt x="14" y="156"/>
                  </a:lnTo>
                  <a:lnTo>
                    <a:pt x="13" y="156"/>
                  </a:lnTo>
                  <a:lnTo>
                    <a:pt x="12" y="156"/>
                  </a:lnTo>
                  <a:lnTo>
                    <a:pt x="11" y="157"/>
                  </a:lnTo>
                  <a:lnTo>
                    <a:pt x="10" y="157"/>
                  </a:lnTo>
                  <a:lnTo>
                    <a:pt x="9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5" y="156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2" y="154"/>
                  </a:lnTo>
                  <a:lnTo>
                    <a:pt x="2" y="153"/>
                  </a:lnTo>
                  <a:lnTo>
                    <a:pt x="2" y="152"/>
                  </a:lnTo>
                  <a:lnTo>
                    <a:pt x="1" y="151"/>
                  </a:lnTo>
                  <a:close/>
                  <a:moveTo>
                    <a:pt x="0" y="141"/>
                  </a:moveTo>
                  <a:lnTo>
                    <a:pt x="0" y="138"/>
                  </a:lnTo>
                  <a:lnTo>
                    <a:pt x="8" y="134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9" y="132"/>
                  </a:lnTo>
                  <a:lnTo>
                    <a:pt x="16" y="132"/>
                  </a:lnTo>
                  <a:lnTo>
                    <a:pt x="16" y="134"/>
                  </a:lnTo>
                  <a:lnTo>
                    <a:pt x="9" y="135"/>
                  </a:lnTo>
                  <a:lnTo>
                    <a:pt x="0" y="141"/>
                  </a:lnTo>
                  <a:close/>
                  <a:moveTo>
                    <a:pt x="2" y="121"/>
                  </a:moveTo>
                  <a:lnTo>
                    <a:pt x="14" y="122"/>
                  </a:lnTo>
                  <a:lnTo>
                    <a:pt x="14" y="120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4" y="117"/>
                  </a:lnTo>
                  <a:lnTo>
                    <a:pt x="14" y="116"/>
                  </a:lnTo>
                  <a:lnTo>
                    <a:pt x="13" y="116"/>
                  </a:lnTo>
                  <a:lnTo>
                    <a:pt x="13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9" y="114"/>
                  </a:lnTo>
                  <a:lnTo>
                    <a:pt x="8" y="113"/>
                  </a:lnTo>
                  <a:lnTo>
                    <a:pt x="7" y="114"/>
                  </a:lnTo>
                  <a:lnTo>
                    <a:pt x="6" y="114"/>
                  </a:lnTo>
                  <a:lnTo>
                    <a:pt x="5" y="114"/>
                  </a:lnTo>
                  <a:lnTo>
                    <a:pt x="4" y="114"/>
                  </a:lnTo>
                  <a:lnTo>
                    <a:pt x="4" y="115"/>
                  </a:lnTo>
                  <a:lnTo>
                    <a:pt x="3" y="116"/>
                  </a:lnTo>
                  <a:lnTo>
                    <a:pt x="3" y="117"/>
                  </a:lnTo>
                  <a:lnTo>
                    <a:pt x="2" y="117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21"/>
                  </a:lnTo>
                  <a:close/>
                  <a:moveTo>
                    <a:pt x="0" y="123"/>
                  </a:moveTo>
                  <a:lnTo>
                    <a:pt x="0" y="119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6" y="111"/>
                  </a:lnTo>
                  <a:lnTo>
                    <a:pt x="7" y="111"/>
                  </a:lnTo>
                  <a:lnTo>
                    <a:pt x="8" y="111"/>
                  </a:lnTo>
                  <a:lnTo>
                    <a:pt x="9" y="111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3" y="112"/>
                  </a:lnTo>
                  <a:lnTo>
                    <a:pt x="13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6" y="120"/>
                  </a:lnTo>
                  <a:lnTo>
                    <a:pt x="16" y="121"/>
                  </a:lnTo>
                  <a:lnTo>
                    <a:pt x="16" y="124"/>
                  </a:lnTo>
                  <a:lnTo>
                    <a:pt x="0" y="123"/>
                  </a:lnTo>
                  <a:close/>
                  <a:moveTo>
                    <a:pt x="2" y="105"/>
                  </a:moveTo>
                  <a:lnTo>
                    <a:pt x="3" y="103"/>
                  </a:lnTo>
                  <a:lnTo>
                    <a:pt x="8" y="105"/>
                  </a:lnTo>
                  <a:lnTo>
                    <a:pt x="7" y="107"/>
                  </a:lnTo>
                  <a:lnTo>
                    <a:pt x="2" y="105"/>
                  </a:lnTo>
                  <a:close/>
                  <a:moveTo>
                    <a:pt x="7" y="90"/>
                  </a:moveTo>
                  <a:lnTo>
                    <a:pt x="8" y="91"/>
                  </a:lnTo>
                  <a:lnTo>
                    <a:pt x="8" y="92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9" y="97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4" y="92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9" y="93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20" y="96"/>
                  </a:lnTo>
                  <a:lnTo>
                    <a:pt x="20" y="97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0" y="100"/>
                  </a:lnTo>
                  <a:lnTo>
                    <a:pt x="19" y="101"/>
                  </a:lnTo>
                  <a:lnTo>
                    <a:pt x="19" y="102"/>
                  </a:lnTo>
                  <a:lnTo>
                    <a:pt x="17" y="101"/>
                  </a:lnTo>
                  <a:lnTo>
                    <a:pt x="17" y="100"/>
                  </a:lnTo>
                  <a:lnTo>
                    <a:pt x="18" y="100"/>
                  </a:lnTo>
                  <a:lnTo>
                    <a:pt x="18" y="99"/>
                  </a:lnTo>
                  <a:lnTo>
                    <a:pt x="18" y="98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7" y="95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3" y="97"/>
                  </a:lnTo>
                  <a:lnTo>
                    <a:pt x="12" y="97"/>
                  </a:lnTo>
                  <a:lnTo>
                    <a:pt x="12" y="98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0" y="99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7" y="99"/>
                  </a:lnTo>
                  <a:lnTo>
                    <a:pt x="6" y="98"/>
                  </a:lnTo>
                  <a:lnTo>
                    <a:pt x="5" y="97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2"/>
                  </a:lnTo>
                  <a:lnTo>
                    <a:pt x="6" y="92"/>
                  </a:lnTo>
                  <a:lnTo>
                    <a:pt x="6" y="91"/>
                  </a:lnTo>
                  <a:lnTo>
                    <a:pt x="6" y="90"/>
                  </a:lnTo>
                  <a:lnTo>
                    <a:pt x="7" y="90"/>
                  </a:lnTo>
                  <a:close/>
                  <a:moveTo>
                    <a:pt x="13" y="76"/>
                  </a:moveTo>
                  <a:lnTo>
                    <a:pt x="18" y="78"/>
                  </a:lnTo>
                  <a:lnTo>
                    <a:pt x="19" y="77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5" y="74"/>
                  </a:lnTo>
                  <a:lnTo>
                    <a:pt x="14" y="74"/>
                  </a:lnTo>
                  <a:lnTo>
                    <a:pt x="13" y="76"/>
                  </a:lnTo>
                  <a:close/>
                  <a:moveTo>
                    <a:pt x="11" y="77"/>
                  </a:moveTo>
                  <a:lnTo>
                    <a:pt x="13" y="73"/>
                  </a:lnTo>
                  <a:lnTo>
                    <a:pt x="13" y="72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9" y="71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30" y="74"/>
                  </a:lnTo>
                  <a:lnTo>
                    <a:pt x="29" y="77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21" y="77"/>
                  </a:lnTo>
                  <a:lnTo>
                    <a:pt x="20" y="78"/>
                  </a:lnTo>
                  <a:lnTo>
                    <a:pt x="20" y="79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11" y="77"/>
                  </a:lnTo>
                  <a:close/>
                  <a:moveTo>
                    <a:pt x="18" y="64"/>
                  </a:moveTo>
                  <a:lnTo>
                    <a:pt x="22" y="57"/>
                  </a:lnTo>
                  <a:lnTo>
                    <a:pt x="24" y="57"/>
                  </a:lnTo>
                  <a:lnTo>
                    <a:pt x="20" y="63"/>
                  </a:lnTo>
                  <a:lnTo>
                    <a:pt x="25" y="65"/>
                  </a:lnTo>
                  <a:lnTo>
                    <a:pt x="28" y="60"/>
                  </a:lnTo>
                  <a:lnTo>
                    <a:pt x="29" y="61"/>
                  </a:lnTo>
                  <a:lnTo>
                    <a:pt x="26" y="66"/>
                  </a:lnTo>
                  <a:lnTo>
                    <a:pt x="31" y="69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1" y="72"/>
                  </a:lnTo>
                  <a:lnTo>
                    <a:pt x="18" y="64"/>
                  </a:lnTo>
                  <a:close/>
                  <a:moveTo>
                    <a:pt x="34" y="42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4" y="45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1" y="53"/>
                  </a:lnTo>
                  <a:lnTo>
                    <a:pt x="32" y="54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3"/>
                  </a:lnTo>
                  <a:lnTo>
                    <a:pt x="43" y="53"/>
                  </a:lnTo>
                  <a:lnTo>
                    <a:pt x="43" y="52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0"/>
                  </a:lnTo>
                  <a:lnTo>
                    <a:pt x="39" y="46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5" y="53"/>
                  </a:lnTo>
                  <a:lnTo>
                    <a:pt x="44" y="53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0" y="58"/>
                  </a:lnTo>
                  <a:lnTo>
                    <a:pt x="39" y="59"/>
                  </a:lnTo>
                  <a:lnTo>
                    <a:pt x="38" y="59"/>
                  </a:lnTo>
                  <a:lnTo>
                    <a:pt x="37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1" y="57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9" y="52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9" y="50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4" y="42"/>
                  </a:lnTo>
                  <a:close/>
                  <a:moveTo>
                    <a:pt x="38" y="38"/>
                  </a:moveTo>
                  <a:lnTo>
                    <a:pt x="39" y="36"/>
                  </a:lnTo>
                  <a:lnTo>
                    <a:pt x="51" y="47"/>
                  </a:lnTo>
                  <a:lnTo>
                    <a:pt x="49" y="49"/>
                  </a:lnTo>
                  <a:lnTo>
                    <a:pt x="38" y="38"/>
                  </a:lnTo>
                  <a:close/>
                  <a:moveTo>
                    <a:pt x="50" y="27"/>
                  </a:moveTo>
                  <a:lnTo>
                    <a:pt x="51" y="29"/>
                  </a:lnTo>
                  <a:lnTo>
                    <a:pt x="50" y="29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9" y="34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2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5" y="34"/>
                  </a:lnTo>
                  <a:lnTo>
                    <a:pt x="56" y="34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6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6" y="42"/>
                  </a:lnTo>
                  <a:lnTo>
                    <a:pt x="56" y="43"/>
                  </a:lnTo>
                  <a:lnTo>
                    <a:pt x="55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3" y="44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5" y="41"/>
                  </a:lnTo>
                  <a:lnTo>
                    <a:pt x="56" y="40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7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4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6" y="30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50" y="27"/>
                  </a:lnTo>
                  <a:close/>
                  <a:moveTo>
                    <a:pt x="53" y="25"/>
                  </a:moveTo>
                  <a:lnTo>
                    <a:pt x="62" y="18"/>
                  </a:lnTo>
                  <a:lnTo>
                    <a:pt x="63" y="20"/>
                  </a:lnTo>
                  <a:lnTo>
                    <a:pt x="60" y="22"/>
                  </a:lnTo>
                  <a:lnTo>
                    <a:pt x="67" y="34"/>
                  </a:lnTo>
                  <a:lnTo>
                    <a:pt x="66" y="35"/>
                  </a:lnTo>
                  <a:lnTo>
                    <a:pt x="58" y="24"/>
                  </a:lnTo>
                  <a:lnTo>
                    <a:pt x="54" y="26"/>
                  </a:lnTo>
                  <a:lnTo>
                    <a:pt x="53" y="25"/>
                  </a:lnTo>
                  <a:close/>
                  <a:moveTo>
                    <a:pt x="66" y="16"/>
                  </a:moveTo>
                  <a:lnTo>
                    <a:pt x="74" y="12"/>
                  </a:lnTo>
                  <a:lnTo>
                    <a:pt x="74" y="14"/>
                  </a:lnTo>
                  <a:lnTo>
                    <a:pt x="69" y="17"/>
                  </a:lnTo>
                  <a:lnTo>
                    <a:pt x="71" y="21"/>
                  </a:lnTo>
                  <a:lnTo>
                    <a:pt x="77" y="18"/>
                  </a:lnTo>
                  <a:lnTo>
                    <a:pt x="77" y="20"/>
                  </a:lnTo>
                  <a:lnTo>
                    <a:pt x="72" y="23"/>
                  </a:lnTo>
                  <a:lnTo>
                    <a:pt x="75" y="28"/>
                  </a:lnTo>
                  <a:lnTo>
                    <a:pt x="80" y="24"/>
                  </a:lnTo>
                  <a:lnTo>
                    <a:pt x="81" y="26"/>
                  </a:lnTo>
                  <a:lnTo>
                    <a:pt x="74" y="30"/>
                  </a:lnTo>
                  <a:lnTo>
                    <a:pt x="66" y="16"/>
                  </a:lnTo>
                  <a:close/>
                  <a:moveTo>
                    <a:pt x="82" y="10"/>
                  </a:moveTo>
                  <a:lnTo>
                    <a:pt x="84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8" y="11"/>
                  </a:lnTo>
                  <a:lnTo>
                    <a:pt x="87" y="10"/>
                  </a:lnTo>
                  <a:lnTo>
                    <a:pt x="86" y="9"/>
                  </a:lnTo>
                  <a:lnTo>
                    <a:pt x="85" y="9"/>
                  </a:lnTo>
                  <a:lnTo>
                    <a:pt x="84" y="10"/>
                  </a:lnTo>
                  <a:lnTo>
                    <a:pt x="83" y="10"/>
                  </a:lnTo>
                  <a:lnTo>
                    <a:pt x="82" y="10"/>
                  </a:lnTo>
                  <a:close/>
                  <a:moveTo>
                    <a:pt x="79" y="10"/>
                  </a:moveTo>
                  <a:lnTo>
                    <a:pt x="83" y="8"/>
                  </a:lnTo>
                  <a:lnTo>
                    <a:pt x="84" y="8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1" y="16"/>
                  </a:lnTo>
                  <a:lnTo>
                    <a:pt x="95" y="21"/>
                  </a:lnTo>
                  <a:lnTo>
                    <a:pt x="92" y="21"/>
                  </a:lnTo>
                  <a:lnTo>
                    <a:pt x="89" y="17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4" y="17"/>
                  </a:lnTo>
                  <a:lnTo>
                    <a:pt x="87" y="24"/>
                  </a:lnTo>
                  <a:lnTo>
                    <a:pt x="85" y="24"/>
                  </a:lnTo>
                  <a:lnTo>
                    <a:pt x="79" y="10"/>
                  </a:lnTo>
                  <a:close/>
                  <a:moveTo>
                    <a:pt x="100" y="3"/>
                  </a:moveTo>
                  <a:lnTo>
                    <a:pt x="102" y="3"/>
                  </a:lnTo>
                  <a:lnTo>
                    <a:pt x="105" y="16"/>
                  </a:lnTo>
                  <a:lnTo>
                    <a:pt x="111" y="15"/>
                  </a:lnTo>
                  <a:lnTo>
                    <a:pt x="112" y="17"/>
                  </a:lnTo>
                  <a:lnTo>
                    <a:pt x="103" y="18"/>
                  </a:lnTo>
                  <a:lnTo>
                    <a:pt x="100" y="3"/>
                  </a:lnTo>
                  <a:close/>
                  <a:moveTo>
                    <a:pt x="115" y="2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8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0" y="7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0" y="4"/>
                  </a:lnTo>
                  <a:lnTo>
                    <a:pt x="120" y="3"/>
                  </a:lnTo>
                  <a:lnTo>
                    <a:pt x="119" y="3"/>
                  </a:lnTo>
                  <a:lnTo>
                    <a:pt x="119" y="2"/>
                  </a:lnTo>
                  <a:lnTo>
                    <a:pt x="118" y="2"/>
                  </a:lnTo>
                  <a:lnTo>
                    <a:pt x="117" y="2"/>
                  </a:lnTo>
                  <a:lnTo>
                    <a:pt x="115" y="2"/>
                  </a:lnTo>
                  <a:close/>
                  <a:moveTo>
                    <a:pt x="113" y="1"/>
                  </a:moveTo>
                  <a:lnTo>
                    <a:pt x="117" y="1"/>
                  </a:lnTo>
                  <a:lnTo>
                    <a:pt x="118" y="1"/>
                  </a:lnTo>
                  <a:lnTo>
                    <a:pt x="119" y="1"/>
                  </a:lnTo>
                  <a:lnTo>
                    <a:pt x="120" y="1"/>
                  </a:lnTo>
                  <a:lnTo>
                    <a:pt x="121" y="1"/>
                  </a:lnTo>
                  <a:lnTo>
                    <a:pt x="122" y="2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7"/>
                  </a:lnTo>
                  <a:lnTo>
                    <a:pt x="121" y="7"/>
                  </a:lnTo>
                  <a:lnTo>
                    <a:pt x="121" y="8"/>
                  </a:lnTo>
                  <a:lnTo>
                    <a:pt x="120" y="8"/>
                  </a:lnTo>
                  <a:lnTo>
                    <a:pt x="120" y="9"/>
                  </a:lnTo>
                  <a:lnTo>
                    <a:pt x="121" y="9"/>
                  </a:lnTo>
                  <a:lnTo>
                    <a:pt x="121" y="10"/>
                  </a:lnTo>
                  <a:lnTo>
                    <a:pt x="122" y="10"/>
                  </a:lnTo>
                  <a:lnTo>
                    <a:pt x="125" y="16"/>
                  </a:lnTo>
                  <a:lnTo>
                    <a:pt x="122" y="16"/>
                  </a:lnTo>
                  <a:lnTo>
                    <a:pt x="120" y="11"/>
                  </a:lnTo>
                  <a:lnTo>
                    <a:pt x="120" y="10"/>
                  </a:lnTo>
                  <a:lnTo>
                    <a:pt x="119" y="10"/>
                  </a:lnTo>
                  <a:lnTo>
                    <a:pt x="118" y="10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6" y="10"/>
                  </a:lnTo>
                  <a:lnTo>
                    <a:pt x="116" y="16"/>
                  </a:lnTo>
                  <a:lnTo>
                    <a:pt x="114" y="17"/>
                  </a:lnTo>
                  <a:lnTo>
                    <a:pt x="113" y="1"/>
                  </a:lnTo>
                  <a:close/>
                  <a:moveTo>
                    <a:pt x="137" y="16"/>
                  </a:moveTo>
                  <a:lnTo>
                    <a:pt x="140" y="20"/>
                  </a:lnTo>
                  <a:lnTo>
                    <a:pt x="137" y="20"/>
                  </a:lnTo>
                  <a:lnTo>
                    <a:pt x="135" y="16"/>
                  </a:lnTo>
                  <a:lnTo>
                    <a:pt x="134" y="16"/>
                  </a:lnTo>
                  <a:lnTo>
                    <a:pt x="133" y="16"/>
                  </a:lnTo>
                  <a:lnTo>
                    <a:pt x="132" y="16"/>
                  </a:lnTo>
                  <a:lnTo>
                    <a:pt x="131" y="16"/>
                  </a:lnTo>
                  <a:lnTo>
                    <a:pt x="130" y="15"/>
                  </a:lnTo>
                  <a:lnTo>
                    <a:pt x="129" y="14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28" y="11"/>
                  </a:lnTo>
                  <a:lnTo>
                    <a:pt x="128" y="10"/>
                  </a:lnTo>
                  <a:lnTo>
                    <a:pt x="127" y="10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6"/>
                  </a:lnTo>
                  <a:lnTo>
                    <a:pt x="128" y="5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3"/>
                  </a:lnTo>
                  <a:lnTo>
                    <a:pt x="129" y="2"/>
                  </a:lnTo>
                  <a:lnTo>
                    <a:pt x="130" y="2"/>
                  </a:lnTo>
                  <a:lnTo>
                    <a:pt x="130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2" y="7"/>
                  </a:lnTo>
                  <a:lnTo>
                    <a:pt x="142" y="8"/>
                  </a:lnTo>
                  <a:lnTo>
                    <a:pt x="142" y="9"/>
                  </a:lnTo>
                  <a:lnTo>
                    <a:pt x="142" y="10"/>
                  </a:lnTo>
                  <a:lnTo>
                    <a:pt x="141" y="11"/>
                  </a:lnTo>
                  <a:lnTo>
                    <a:pt x="141" y="12"/>
                  </a:lnTo>
                  <a:lnTo>
                    <a:pt x="141" y="13"/>
                  </a:lnTo>
                  <a:lnTo>
                    <a:pt x="140" y="14"/>
                  </a:lnTo>
                  <a:lnTo>
                    <a:pt x="139" y="15"/>
                  </a:lnTo>
                  <a:lnTo>
                    <a:pt x="138" y="15"/>
                  </a:lnTo>
                  <a:lnTo>
                    <a:pt x="138" y="16"/>
                  </a:lnTo>
                  <a:lnTo>
                    <a:pt x="137" y="16"/>
                  </a:lnTo>
                  <a:close/>
                  <a:moveTo>
                    <a:pt x="135" y="2"/>
                  </a:move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2" y="3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30" y="7"/>
                  </a:lnTo>
                  <a:lnTo>
                    <a:pt x="130" y="8"/>
                  </a:lnTo>
                  <a:lnTo>
                    <a:pt x="130" y="9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2"/>
                  </a:lnTo>
                  <a:lnTo>
                    <a:pt x="131" y="13"/>
                  </a:lnTo>
                  <a:lnTo>
                    <a:pt x="132" y="14"/>
                  </a:lnTo>
                  <a:lnTo>
                    <a:pt x="133" y="14"/>
                  </a:lnTo>
                  <a:lnTo>
                    <a:pt x="134" y="15"/>
                  </a:lnTo>
                  <a:lnTo>
                    <a:pt x="135" y="15"/>
                  </a:lnTo>
                  <a:lnTo>
                    <a:pt x="136" y="15"/>
                  </a:lnTo>
                  <a:lnTo>
                    <a:pt x="136" y="14"/>
                  </a:lnTo>
                  <a:lnTo>
                    <a:pt x="137" y="14"/>
                  </a:lnTo>
                  <a:lnTo>
                    <a:pt x="138" y="13"/>
                  </a:lnTo>
                  <a:lnTo>
                    <a:pt x="138" y="12"/>
                  </a:lnTo>
                  <a:lnTo>
                    <a:pt x="139" y="12"/>
                  </a:lnTo>
                  <a:lnTo>
                    <a:pt x="139" y="11"/>
                  </a:lnTo>
                  <a:lnTo>
                    <a:pt x="139" y="10"/>
                  </a:lnTo>
                  <a:lnTo>
                    <a:pt x="139" y="9"/>
                  </a:lnTo>
                  <a:lnTo>
                    <a:pt x="139" y="8"/>
                  </a:lnTo>
                  <a:lnTo>
                    <a:pt x="139" y="7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9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7" y="3"/>
                  </a:lnTo>
                  <a:lnTo>
                    <a:pt x="137" y="2"/>
                  </a:lnTo>
                  <a:lnTo>
                    <a:pt x="136" y="2"/>
                  </a:lnTo>
                  <a:lnTo>
                    <a:pt x="135" y="2"/>
                  </a:lnTo>
                  <a:close/>
                  <a:moveTo>
                    <a:pt x="154" y="5"/>
                  </a:moveTo>
                  <a:lnTo>
                    <a:pt x="149" y="12"/>
                  </a:lnTo>
                  <a:lnTo>
                    <a:pt x="155" y="14"/>
                  </a:lnTo>
                  <a:lnTo>
                    <a:pt x="154" y="5"/>
                  </a:lnTo>
                  <a:close/>
                  <a:moveTo>
                    <a:pt x="153" y="3"/>
                  </a:moveTo>
                  <a:lnTo>
                    <a:pt x="155" y="3"/>
                  </a:lnTo>
                  <a:lnTo>
                    <a:pt x="158" y="20"/>
                  </a:lnTo>
                  <a:lnTo>
                    <a:pt x="155" y="20"/>
                  </a:lnTo>
                  <a:lnTo>
                    <a:pt x="155" y="15"/>
                  </a:lnTo>
                  <a:lnTo>
                    <a:pt x="147" y="14"/>
                  </a:lnTo>
                  <a:lnTo>
                    <a:pt x="145" y="17"/>
                  </a:lnTo>
                  <a:lnTo>
                    <a:pt x="143" y="17"/>
                  </a:lnTo>
                  <a:lnTo>
                    <a:pt x="153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1" name="Freeform 22"/>
            <p:cNvSpPr>
              <a:spLocks/>
            </p:cNvSpPr>
            <p:nvPr/>
          </p:nvSpPr>
          <p:spPr bwMode="auto">
            <a:xfrm>
              <a:off x="511175" y="6224588"/>
              <a:ext cx="6350" cy="6350"/>
            </a:xfrm>
            <a:custGeom>
              <a:avLst/>
              <a:gdLst>
                <a:gd name="T0" fmla="*/ 0 w 4"/>
                <a:gd name="T1" fmla="*/ 1588 h 4"/>
                <a:gd name="T2" fmla="*/ 4763 w 4"/>
                <a:gd name="T3" fmla="*/ 0 h 4"/>
                <a:gd name="T4" fmla="*/ 6350 w 4"/>
                <a:gd name="T5" fmla="*/ 4763 h 4"/>
                <a:gd name="T6" fmla="*/ 1588 w 4"/>
                <a:gd name="T7" fmla="*/ 6350 h 4"/>
                <a:gd name="T8" fmla="*/ 0 w 4"/>
                <a:gd name="T9" fmla="*/ 158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3" y="0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2" name="Freeform 23"/>
            <p:cNvSpPr>
              <a:spLocks/>
            </p:cNvSpPr>
            <p:nvPr/>
          </p:nvSpPr>
          <p:spPr bwMode="auto">
            <a:xfrm>
              <a:off x="0" y="6142038"/>
              <a:ext cx="9158288" cy="30163"/>
            </a:xfrm>
            <a:custGeom>
              <a:avLst/>
              <a:gdLst>
                <a:gd name="T0" fmla="*/ 0 w 5769"/>
                <a:gd name="T1" fmla="*/ 0 h 19"/>
                <a:gd name="T2" fmla="*/ 9126538 w 5769"/>
                <a:gd name="T3" fmla="*/ 0 h 19"/>
                <a:gd name="T4" fmla="*/ 9158288 w 5769"/>
                <a:gd name="T5" fmla="*/ 30163 h 19"/>
                <a:gd name="T6" fmla="*/ 0 w 5769"/>
                <a:gd name="T7" fmla="*/ 30163 h 19"/>
                <a:gd name="T8" fmla="*/ 0 w 57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9" h="19">
                  <a:moveTo>
                    <a:pt x="0" y="0"/>
                  </a:moveTo>
                  <a:lnTo>
                    <a:pt x="5749" y="0"/>
                  </a:lnTo>
                  <a:lnTo>
                    <a:pt x="5769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3" name="Freeform 24"/>
            <p:cNvSpPr>
              <a:spLocks/>
            </p:cNvSpPr>
            <p:nvPr/>
          </p:nvSpPr>
          <p:spPr bwMode="auto">
            <a:xfrm>
              <a:off x="9731375" y="6694488"/>
              <a:ext cx="1238250" cy="28575"/>
            </a:xfrm>
            <a:custGeom>
              <a:avLst/>
              <a:gdLst>
                <a:gd name="T0" fmla="*/ 1238250 w 780"/>
                <a:gd name="T1" fmla="*/ 0 h 18"/>
                <a:gd name="T2" fmla="*/ 33338 w 780"/>
                <a:gd name="T3" fmla="*/ 0 h 18"/>
                <a:gd name="T4" fmla="*/ 0 w 780"/>
                <a:gd name="T5" fmla="*/ 28575 h 18"/>
                <a:gd name="T6" fmla="*/ 1238250 w 780"/>
                <a:gd name="T7" fmla="*/ 28575 h 18"/>
                <a:gd name="T8" fmla="*/ 1238250 w 78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0" h="18">
                  <a:moveTo>
                    <a:pt x="780" y="0"/>
                  </a:moveTo>
                  <a:lnTo>
                    <a:pt x="21" y="0"/>
                  </a:lnTo>
                  <a:lnTo>
                    <a:pt x="0" y="18"/>
                  </a:lnTo>
                  <a:lnTo>
                    <a:pt x="780" y="1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4" name="Freeform 25"/>
            <p:cNvSpPr>
              <a:spLocks noEditPoints="1"/>
            </p:cNvSpPr>
            <p:nvPr/>
          </p:nvSpPr>
          <p:spPr bwMode="auto">
            <a:xfrm>
              <a:off x="9353550" y="6142038"/>
              <a:ext cx="563563" cy="379413"/>
            </a:xfrm>
            <a:custGeom>
              <a:avLst/>
              <a:gdLst>
                <a:gd name="T0" fmla="*/ 563563 w 355"/>
                <a:gd name="T1" fmla="*/ 174625 h 239"/>
                <a:gd name="T2" fmla="*/ 452438 w 355"/>
                <a:gd name="T3" fmla="*/ 112713 h 239"/>
                <a:gd name="T4" fmla="*/ 388938 w 355"/>
                <a:gd name="T5" fmla="*/ 174625 h 239"/>
                <a:gd name="T6" fmla="*/ 414338 w 355"/>
                <a:gd name="T7" fmla="*/ 123825 h 239"/>
                <a:gd name="T8" fmla="*/ 347663 w 355"/>
                <a:gd name="T9" fmla="*/ 174625 h 239"/>
                <a:gd name="T10" fmla="*/ 347663 w 355"/>
                <a:gd name="T11" fmla="*/ 0 h 239"/>
                <a:gd name="T12" fmla="*/ 347663 w 355"/>
                <a:gd name="T13" fmla="*/ 19050 h 239"/>
                <a:gd name="T14" fmla="*/ 236538 w 355"/>
                <a:gd name="T15" fmla="*/ 144463 h 239"/>
                <a:gd name="T16" fmla="*/ 214313 w 355"/>
                <a:gd name="T17" fmla="*/ 133350 h 239"/>
                <a:gd name="T18" fmla="*/ 203200 w 355"/>
                <a:gd name="T19" fmla="*/ 111125 h 239"/>
                <a:gd name="T20" fmla="*/ 173038 w 355"/>
                <a:gd name="T21" fmla="*/ 0 h 239"/>
                <a:gd name="T22" fmla="*/ 179388 w 355"/>
                <a:gd name="T23" fmla="*/ 130175 h 239"/>
                <a:gd name="T24" fmla="*/ 204788 w 355"/>
                <a:gd name="T25" fmla="*/ 163513 h 239"/>
                <a:gd name="T26" fmla="*/ 246063 w 355"/>
                <a:gd name="T27" fmla="*/ 174625 h 239"/>
                <a:gd name="T28" fmla="*/ 287338 w 355"/>
                <a:gd name="T29" fmla="*/ 163513 h 239"/>
                <a:gd name="T30" fmla="*/ 312738 w 355"/>
                <a:gd name="T31" fmla="*/ 130175 h 239"/>
                <a:gd name="T32" fmla="*/ 319088 w 355"/>
                <a:gd name="T33" fmla="*/ 36513 h 239"/>
                <a:gd name="T34" fmla="*/ 288925 w 355"/>
                <a:gd name="T35" fmla="*/ 111125 h 239"/>
                <a:gd name="T36" fmla="*/ 276225 w 355"/>
                <a:gd name="T37" fmla="*/ 133350 h 239"/>
                <a:gd name="T38" fmla="*/ 254000 w 355"/>
                <a:gd name="T39" fmla="*/ 144463 h 239"/>
                <a:gd name="T40" fmla="*/ 115888 w 355"/>
                <a:gd name="T41" fmla="*/ 104775 h 239"/>
                <a:gd name="T42" fmla="*/ 144463 w 355"/>
                <a:gd name="T43" fmla="*/ 174625 h 239"/>
                <a:gd name="T44" fmla="*/ 144463 w 355"/>
                <a:gd name="T45" fmla="*/ 0 h 239"/>
                <a:gd name="T46" fmla="*/ 0 w 355"/>
                <a:gd name="T47" fmla="*/ 174625 h 239"/>
                <a:gd name="T48" fmla="*/ 28575 w 355"/>
                <a:gd name="T49" fmla="*/ 174625 h 239"/>
                <a:gd name="T50" fmla="*/ 31750 w 355"/>
                <a:gd name="T51" fmla="*/ 233363 h 239"/>
                <a:gd name="T52" fmla="*/ 98425 w 355"/>
                <a:gd name="T53" fmla="*/ 236538 h 239"/>
                <a:gd name="T54" fmla="*/ 111125 w 355"/>
                <a:gd name="T55" fmla="*/ 246063 h 239"/>
                <a:gd name="T56" fmla="*/ 115888 w 355"/>
                <a:gd name="T57" fmla="*/ 263525 h 239"/>
                <a:gd name="T58" fmla="*/ 111125 w 355"/>
                <a:gd name="T59" fmla="*/ 279400 h 239"/>
                <a:gd name="T60" fmla="*/ 98425 w 355"/>
                <a:gd name="T61" fmla="*/ 288925 h 239"/>
                <a:gd name="T62" fmla="*/ 0 w 355"/>
                <a:gd name="T63" fmla="*/ 292100 h 239"/>
                <a:gd name="T64" fmla="*/ 28575 w 355"/>
                <a:gd name="T65" fmla="*/ 320675 h 239"/>
                <a:gd name="T66" fmla="*/ 109538 w 355"/>
                <a:gd name="T67" fmla="*/ 315913 h 239"/>
                <a:gd name="T68" fmla="*/ 134938 w 355"/>
                <a:gd name="T69" fmla="*/ 295275 h 239"/>
                <a:gd name="T70" fmla="*/ 144463 w 355"/>
                <a:gd name="T71" fmla="*/ 263525 h 239"/>
                <a:gd name="T72" fmla="*/ 134938 w 355"/>
                <a:gd name="T73" fmla="*/ 230188 h 239"/>
                <a:gd name="T74" fmla="*/ 109538 w 355"/>
                <a:gd name="T75" fmla="*/ 209550 h 239"/>
                <a:gd name="T76" fmla="*/ 461963 w 355"/>
                <a:gd name="T77" fmla="*/ 233363 h 239"/>
                <a:gd name="T78" fmla="*/ 490538 w 355"/>
                <a:gd name="T79" fmla="*/ 379413 h 239"/>
                <a:gd name="T80" fmla="*/ 563563 w 355"/>
                <a:gd name="T81" fmla="*/ 204788 h 239"/>
                <a:gd name="T82" fmla="*/ 461963 w 355"/>
                <a:gd name="T83" fmla="*/ 233363 h 239"/>
                <a:gd name="T84" fmla="*/ 173038 w 355"/>
                <a:gd name="T85" fmla="*/ 292100 h 239"/>
                <a:gd name="T86" fmla="*/ 173038 w 355"/>
                <a:gd name="T87" fmla="*/ 244475 h 239"/>
                <a:gd name="T88" fmla="*/ 347663 w 355"/>
                <a:gd name="T89" fmla="*/ 379413 h 239"/>
                <a:gd name="T90" fmla="*/ 274638 w 355"/>
                <a:gd name="T91" fmla="*/ 296863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55" h="239">
                  <a:moveTo>
                    <a:pt x="300" y="41"/>
                  </a:moveTo>
                  <a:lnTo>
                    <a:pt x="334" y="110"/>
                  </a:lnTo>
                  <a:lnTo>
                    <a:pt x="355" y="110"/>
                  </a:lnTo>
                  <a:lnTo>
                    <a:pt x="300" y="0"/>
                  </a:lnTo>
                  <a:lnTo>
                    <a:pt x="271" y="59"/>
                  </a:lnTo>
                  <a:lnTo>
                    <a:pt x="285" y="71"/>
                  </a:lnTo>
                  <a:lnTo>
                    <a:pt x="300" y="41"/>
                  </a:lnTo>
                  <a:close/>
                  <a:moveTo>
                    <a:pt x="261" y="78"/>
                  </a:moveTo>
                  <a:lnTo>
                    <a:pt x="245" y="110"/>
                  </a:lnTo>
                  <a:lnTo>
                    <a:pt x="265" y="110"/>
                  </a:lnTo>
                  <a:lnTo>
                    <a:pt x="275" y="90"/>
                  </a:lnTo>
                  <a:lnTo>
                    <a:pt x="261" y="78"/>
                  </a:lnTo>
                  <a:close/>
                  <a:moveTo>
                    <a:pt x="237" y="56"/>
                  </a:moveTo>
                  <a:lnTo>
                    <a:pt x="219" y="40"/>
                  </a:lnTo>
                  <a:lnTo>
                    <a:pt x="219" y="110"/>
                  </a:lnTo>
                  <a:lnTo>
                    <a:pt x="237" y="110"/>
                  </a:lnTo>
                  <a:lnTo>
                    <a:pt x="237" y="56"/>
                  </a:lnTo>
                  <a:close/>
                  <a:moveTo>
                    <a:pt x="219" y="0"/>
                  </a:moveTo>
                  <a:lnTo>
                    <a:pt x="237" y="0"/>
                  </a:lnTo>
                  <a:lnTo>
                    <a:pt x="237" y="28"/>
                  </a:lnTo>
                  <a:lnTo>
                    <a:pt x="219" y="12"/>
                  </a:lnTo>
                  <a:lnTo>
                    <a:pt x="219" y="0"/>
                  </a:lnTo>
                  <a:close/>
                  <a:moveTo>
                    <a:pt x="155" y="92"/>
                  </a:moveTo>
                  <a:lnTo>
                    <a:pt x="149" y="91"/>
                  </a:lnTo>
                  <a:lnTo>
                    <a:pt x="144" y="90"/>
                  </a:lnTo>
                  <a:lnTo>
                    <a:pt x="139" y="87"/>
                  </a:lnTo>
                  <a:lnTo>
                    <a:pt x="135" y="84"/>
                  </a:lnTo>
                  <a:lnTo>
                    <a:pt x="132" y="80"/>
                  </a:lnTo>
                  <a:lnTo>
                    <a:pt x="130" y="75"/>
                  </a:lnTo>
                  <a:lnTo>
                    <a:pt x="128" y="70"/>
                  </a:lnTo>
                  <a:lnTo>
                    <a:pt x="127" y="65"/>
                  </a:lnTo>
                  <a:lnTo>
                    <a:pt x="127" y="0"/>
                  </a:lnTo>
                  <a:lnTo>
                    <a:pt x="109" y="0"/>
                  </a:lnTo>
                  <a:lnTo>
                    <a:pt x="109" y="65"/>
                  </a:lnTo>
                  <a:lnTo>
                    <a:pt x="110" y="74"/>
                  </a:lnTo>
                  <a:lnTo>
                    <a:pt x="113" y="82"/>
                  </a:lnTo>
                  <a:lnTo>
                    <a:pt x="117" y="90"/>
                  </a:lnTo>
                  <a:lnTo>
                    <a:pt x="122" y="97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6" y="109"/>
                  </a:lnTo>
                  <a:lnTo>
                    <a:pt x="155" y="110"/>
                  </a:lnTo>
                  <a:lnTo>
                    <a:pt x="164" y="109"/>
                  </a:lnTo>
                  <a:lnTo>
                    <a:pt x="173" y="107"/>
                  </a:lnTo>
                  <a:lnTo>
                    <a:pt x="181" y="103"/>
                  </a:lnTo>
                  <a:lnTo>
                    <a:pt x="187" y="97"/>
                  </a:lnTo>
                  <a:lnTo>
                    <a:pt x="193" y="90"/>
                  </a:lnTo>
                  <a:lnTo>
                    <a:pt x="197" y="82"/>
                  </a:lnTo>
                  <a:lnTo>
                    <a:pt x="200" y="74"/>
                  </a:lnTo>
                  <a:lnTo>
                    <a:pt x="201" y="65"/>
                  </a:lnTo>
                  <a:lnTo>
                    <a:pt x="201" y="23"/>
                  </a:lnTo>
                  <a:lnTo>
                    <a:pt x="182" y="7"/>
                  </a:lnTo>
                  <a:lnTo>
                    <a:pt x="182" y="65"/>
                  </a:lnTo>
                  <a:lnTo>
                    <a:pt x="182" y="70"/>
                  </a:lnTo>
                  <a:lnTo>
                    <a:pt x="180" y="75"/>
                  </a:lnTo>
                  <a:lnTo>
                    <a:pt x="178" y="80"/>
                  </a:lnTo>
                  <a:lnTo>
                    <a:pt x="174" y="84"/>
                  </a:lnTo>
                  <a:lnTo>
                    <a:pt x="170" y="87"/>
                  </a:lnTo>
                  <a:lnTo>
                    <a:pt x="165" y="90"/>
                  </a:lnTo>
                  <a:lnTo>
                    <a:pt x="160" y="91"/>
                  </a:lnTo>
                  <a:lnTo>
                    <a:pt x="155" y="92"/>
                  </a:lnTo>
                  <a:close/>
                  <a:moveTo>
                    <a:pt x="73" y="0"/>
                  </a:moveTo>
                  <a:lnTo>
                    <a:pt x="73" y="66"/>
                  </a:lnTo>
                  <a:lnTo>
                    <a:pt x="0" y="0"/>
                  </a:lnTo>
                  <a:lnTo>
                    <a:pt x="0" y="28"/>
                  </a:lnTo>
                  <a:lnTo>
                    <a:pt x="91" y="110"/>
                  </a:lnTo>
                  <a:lnTo>
                    <a:pt x="91" y="0"/>
                  </a:lnTo>
                  <a:lnTo>
                    <a:pt x="73" y="0"/>
                  </a:lnTo>
                  <a:close/>
                  <a:moveTo>
                    <a:pt x="18" y="110"/>
                  </a:moveTo>
                  <a:lnTo>
                    <a:pt x="0" y="110"/>
                  </a:lnTo>
                  <a:lnTo>
                    <a:pt x="0" y="56"/>
                  </a:lnTo>
                  <a:lnTo>
                    <a:pt x="18" y="72"/>
                  </a:lnTo>
                  <a:lnTo>
                    <a:pt x="18" y="110"/>
                  </a:lnTo>
                  <a:close/>
                  <a:moveTo>
                    <a:pt x="55" y="129"/>
                  </a:moveTo>
                  <a:lnTo>
                    <a:pt x="0" y="129"/>
                  </a:lnTo>
                  <a:lnTo>
                    <a:pt x="20" y="147"/>
                  </a:lnTo>
                  <a:lnTo>
                    <a:pt x="55" y="147"/>
                  </a:lnTo>
                  <a:lnTo>
                    <a:pt x="59" y="148"/>
                  </a:lnTo>
                  <a:lnTo>
                    <a:pt x="62" y="149"/>
                  </a:lnTo>
                  <a:lnTo>
                    <a:pt x="65" y="150"/>
                  </a:lnTo>
                  <a:lnTo>
                    <a:pt x="68" y="153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3" y="162"/>
                  </a:lnTo>
                  <a:lnTo>
                    <a:pt x="73" y="166"/>
                  </a:lnTo>
                  <a:lnTo>
                    <a:pt x="73" y="169"/>
                  </a:lnTo>
                  <a:lnTo>
                    <a:pt x="72" y="173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5" y="181"/>
                  </a:lnTo>
                  <a:lnTo>
                    <a:pt x="62" y="182"/>
                  </a:lnTo>
                  <a:lnTo>
                    <a:pt x="59" y="183"/>
                  </a:lnTo>
                  <a:lnTo>
                    <a:pt x="55" y="184"/>
                  </a:lnTo>
                  <a:lnTo>
                    <a:pt x="0" y="18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2"/>
                  </a:lnTo>
                  <a:lnTo>
                    <a:pt x="55" y="202"/>
                  </a:lnTo>
                  <a:lnTo>
                    <a:pt x="62" y="202"/>
                  </a:lnTo>
                  <a:lnTo>
                    <a:pt x="69" y="199"/>
                  </a:lnTo>
                  <a:lnTo>
                    <a:pt x="75" y="196"/>
                  </a:lnTo>
                  <a:lnTo>
                    <a:pt x="81" y="192"/>
                  </a:lnTo>
                  <a:lnTo>
                    <a:pt x="85" y="186"/>
                  </a:lnTo>
                  <a:lnTo>
                    <a:pt x="89" y="180"/>
                  </a:lnTo>
                  <a:lnTo>
                    <a:pt x="91" y="173"/>
                  </a:lnTo>
                  <a:lnTo>
                    <a:pt x="91" y="166"/>
                  </a:lnTo>
                  <a:lnTo>
                    <a:pt x="91" y="158"/>
                  </a:lnTo>
                  <a:lnTo>
                    <a:pt x="89" y="151"/>
                  </a:lnTo>
                  <a:lnTo>
                    <a:pt x="85" y="145"/>
                  </a:lnTo>
                  <a:lnTo>
                    <a:pt x="81" y="140"/>
                  </a:lnTo>
                  <a:lnTo>
                    <a:pt x="75" y="135"/>
                  </a:lnTo>
                  <a:lnTo>
                    <a:pt x="69" y="132"/>
                  </a:lnTo>
                  <a:lnTo>
                    <a:pt x="62" y="130"/>
                  </a:lnTo>
                  <a:lnTo>
                    <a:pt x="55" y="129"/>
                  </a:lnTo>
                  <a:close/>
                  <a:moveTo>
                    <a:pt x="291" y="147"/>
                  </a:moveTo>
                  <a:lnTo>
                    <a:pt x="291" y="239"/>
                  </a:lnTo>
                  <a:lnTo>
                    <a:pt x="300" y="239"/>
                  </a:lnTo>
                  <a:lnTo>
                    <a:pt x="309" y="239"/>
                  </a:lnTo>
                  <a:lnTo>
                    <a:pt x="309" y="147"/>
                  </a:lnTo>
                  <a:lnTo>
                    <a:pt x="355" y="147"/>
                  </a:lnTo>
                  <a:lnTo>
                    <a:pt x="355" y="129"/>
                  </a:lnTo>
                  <a:lnTo>
                    <a:pt x="245" y="129"/>
                  </a:lnTo>
                  <a:lnTo>
                    <a:pt x="266" y="147"/>
                  </a:lnTo>
                  <a:lnTo>
                    <a:pt x="291" y="147"/>
                  </a:lnTo>
                  <a:close/>
                  <a:moveTo>
                    <a:pt x="127" y="239"/>
                  </a:moveTo>
                  <a:lnTo>
                    <a:pt x="109" y="239"/>
                  </a:lnTo>
                  <a:lnTo>
                    <a:pt x="109" y="184"/>
                  </a:lnTo>
                  <a:lnTo>
                    <a:pt x="127" y="201"/>
                  </a:lnTo>
                  <a:lnTo>
                    <a:pt x="127" y="239"/>
                  </a:lnTo>
                  <a:close/>
                  <a:moveTo>
                    <a:pt x="109" y="154"/>
                  </a:moveTo>
                  <a:lnTo>
                    <a:pt x="173" y="213"/>
                  </a:lnTo>
                  <a:lnTo>
                    <a:pt x="219" y="171"/>
                  </a:lnTo>
                  <a:lnTo>
                    <a:pt x="219" y="239"/>
                  </a:lnTo>
                  <a:lnTo>
                    <a:pt x="237" y="239"/>
                  </a:lnTo>
                  <a:lnTo>
                    <a:pt x="237" y="129"/>
                  </a:lnTo>
                  <a:lnTo>
                    <a:pt x="173" y="187"/>
                  </a:lnTo>
                  <a:lnTo>
                    <a:pt x="109" y="129"/>
                  </a:lnTo>
                  <a:lnTo>
                    <a:pt x="109" y="154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5" name="Freeform 26"/>
            <p:cNvSpPr>
              <a:spLocks noEditPoints="1"/>
            </p:cNvSpPr>
            <p:nvPr/>
          </p:nvSpPr>
          <p:spPr bwMode="auto">
            <a:xfrm>
              <a:off x="9526588" y="5940425"/>
              <a:ext cx="203200" cy="782638"/>
            </a:xfrm>
            <a:custGeom>
              <a:avLst/>
              <a:gdLst>
                <a:gd name="T0" fmla="*/ 17463 w 128"/>
                <a:gd name="T1" fmla="*/ 738188 h 493"/>
                <a:gd name="T2" fmla="*/ 80963 w 128"/>
                <a:gd name="T3" fmla="*/ 781050 h 493"/>
                <a:gd name="T4" fmla="*/ 158750 w 128"/>
                <a:gd name="T5" fmla="*/ 765175 h 493"/>
                <a:gd name="T6" fmla="*/ 201613 w 128"/>
                <a:gd name="T7" fmla="*/ 701675 h 493"/>
                <a:gd name="T8" fmla="*/ 174625 w 128"/>
                <a:gd name="T9" fmla="*/ 681038 h 493"/>
                <a:gd name="T10" fmla="*/ 153988 w 128"/>
                <a:gd name="T11" fmla="*/ 731838 h 493"/>
                <a:gd name="T12" fmla="*/ 101600 w 128"/>
                <a:gd name="T13" fmla="*/ 754063 h 493"/>
                <a:gd name="T14" fmla="*/ 50800 w 128"/>
                <a:gd name="T15" fmla="*/ 731838 h 493"/>
                <a:gd name="T16" fmla="*/ 28575 w 128"/>
                <a:gd name="T17" fmla="*/ 681038 h 493"/>
                <a:gd name="T18" fmla="*/ 58738 w 128"/>
                <a:gd name="T19" fmla="*/ 101600 h 493"/>
                <a:gd name="T20" fmla="*/ 71438 w 128"/>
                <a:gd name="T21" fmla="*/ 71438 h 493"/>
                <a:gd name="T22" fmla="*/ 101600 w 128"/>
                <a:gd name="T23" fmla="*/ 58738 h 493"/>
                <a:gd name="T24" fmla="*/ 133350 w 128"/>
                <a:gd name="T25" fmla="*/ 71438 h 493"/>
                <a:gd name="T26" fmla="*/ 146050 w 128"/>
                <a:gd name="T27" fmla="*/ 101600 h 493"/>
                <a:gd name="T28" fmla="*/ 133350 w 128"/>
                <a:gd name="T29" fmla="*/ 133350 h 493"/>
                <a:gd name="T30" fmla="*/ 101600 w 128"/>
                <a:gd name="T31" fmla="*/ 146050 h 493"/>
                <a:gd name="T32" fmla="*/ 71438 w 128"/>
                <a:gd name="T33" fmla="*/ 133350 h 493"/>
                <a:gd name="T34" fmla="*/ 58738 w 128"/>
                <a:gd name="T35" fmla="*/ 101600 h 493"/>
                <a:gd name="T36" fmla="*/ 90488 w 128"/>
                <a:gd name="T37" fmla="*/ 93663 h 493"/>
                <a:gd name="T38" fmla="*/ 98425 w 128"/>
                <a:gd name="T39" fmla="*/ 87313 h 493"/>
                <a:gd name="T40" fmla="*/ 109538 w 128"/>
                <a:gd name="T41" fmla="*/ 88900 h 493"/>
                <a:gd name="T42" fmla="*/ 115888 w 128"/>
                <a:gd name="T43" fmla="*/ 98425 h 493"/>
                <a:gd name="T44" fmla="*/ 114300 w 128"/>
                <a:gd name="T45" fmla="*/ 109538 h 493"/>
                <a:gd name="T46" fmla="*/ 104775 w 128"/>
                <a:gd name="T47" fmla="*/ 115888 h 493"/>
                <a:gd name="T48" fmla="*/ 93663 w 128"/>
                <a:gd name="T49" fmla="*/ 114300 h 493"/>
                <a:gd name="T50" fmla="*/ 87313 w 128"/>
                <a:gd name="T51" fmla="*/ 104775 h 493"/>
                <a:gd name="T52" fmla="*/ 61913 w 128"/>
                <a:gd name="T53" fmla="*/ 698500 h 493"/>
                <a:gd name="T54" fmla="*/ 85725 w 128"/>
                <a:gd name="T55" fmla="*/ 720725 h 493"/>
                <a:gd name="T56" fmla="*/ 119063 w 128"/>
                <a:gd name="T57" fmla="*/ 720725 h 493"/>
                <a:gd name="T58" fmla="*/ 142875 w 128"/>
                <a:gd name="T59" fmla="*/ 698500 h 493"/>
                <a:gd name="T60" fmla="*/ 142875 w 128"/>
                <a:gd name="T61" fmla="*/ 663575 h 493"/>
                <a:gd name="T62" fmla="*/ 119063 w 128"/>
                <a:gd name="T63" fmla="*/ 641350 h 493"/>
                <a:gd name="T64" fmla="*/ 85725 w 128"/>
                <a:gd name="T65" fmla="*/ 641350 h 493"/>
                <a:gd name="T66" fmla="*/ 61913 w 128"/>
                <a:gd name="T67" fmla="*/ 663575 h 493"/>
                <a:gd name="T68" fmla="*/ 87313 w 128"/>
                <a:gd name="T69" fmla="*/ 684213 h 493"/>
                <a:gd name="T70" fmla="*/ 93663 w 128"/>
                <a:gd name="T71" fmla="*/ 693738 h 493"/>
                <a:gd name="T72" fmla="*/ 104775 w 128"/>
                <a:gd name="T73" fmla="*/ 695325 h 493"/>
                <a:gd name="T74" fmla="*/ 114300 w 128"/>
                <a:gd name="T75" fmla="*/ 688975 h 493"/>
                <a:gd name="T76" fmla="*/ 115888 w 128"/>
                <a:gd name="T77" fmla="*/ 677863 h 493"/>
                <a:gd name="T78" fmla="*/ 109538 w 128"/>
                <a:gd name="T79" fmla="*/ 668338 h 493"/>
                <a:gd name="T80" fmla="*/ 98425 w 128"/>
                <a:gd name="T81" fmla="*/ 666750 h 493"/>
                <a:gd name="T82" fmla="*/ 90488 w 128"/>
                <a:gd name="T83" fmla="*/ 673100 h 493"/>
                <a:gd name="T84" fmla="*/ 101600 w 128"/>
                <a:gd name="T85" fmla="*/ 0 h 493"/>
                <a:gd name="T86" fmla="*/ 173038 w 128"/>
                <a:gd name="T87" fmla="*/ 30163 h 493"/>
                <a:gd name="T88" fmla="*/ 203200 w 128"/>
                <a:gd name="T89" fmla="*/ 101600 h 493"/>
                <a:gd name="T90" fmla="*/ 187325 w 128"/>
                <a:gd name="T91" fmla="*/ 157163 h 493"/>
                <a:gd name="T92" fmla="*/ 144463 w 128"/>
                <a:gd name="T93" fmla="*/ 193675 h 493"/>
                <a:gd name="T94" fmla="*/ 150813 w 128"/>
                <a:gd name="T95" fmla="*/ 155575 h 493"/>
                <a:gd name="T96" fmla="*/ 173038 w 128"/>
                <a:gd name="T97" fmla="*/ 114300 h 493"/>
                <a:gd name="T98" fmla="*/ 161925 w 128"/>
                <a:gd name="T99" fmla="*/ 61913 h 493"/>
                <a:gd name="T100" fmla="*/ 115888 w 128"/>
                <a:gd name="T101" fmla="*/ 30163 h 493"/>
                <a:gd name="T102" fmla="*/ 65088 w 128"/>
                <a:gd name="T103" fmla="*/ 39688 h 493"/>
                <a:gd name="T104" fmla="*/ 33338 w 128"/>
                <a:gd name="T105" fmla="*/ 77788 h 493"/>
                <a:gd name="T106" fmla="*/ 20638 w 128"/>
                <a:gd name="T107" fmla="*/ 41275 h 493"/>
                <a:gd name="T108" fmla="*/ 69850 w 128"/>
                <a:gd name="T109" fmla="*/ 4763 h 4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8" h="493">
                  <a:moveTo>
                    <a:pt x="0" y="429"/>
                  </a:moveTo>
                  <a:lnTo>
                    <a:pt x="2" y="442"/>
                  </a:lnTo>
                  <a:lnTo>
                    <a:pt x="5" y="454"/>
                  </a:lnTo>
                  <a:lnTo>
                    <a:pt x="11" y="465"/>
                  </a:lnTo>
                  <a:lnTo>
                    <a:pt x="19" y="474"/>
                  </a:lnTo>
                  <a:lnTo>
                    <a:pt x="28" y="482"/>
                  </a:lnTo>
                  <a:lnTo>
                    <a:pt x="39" y="488"/>
                  </a:lnTo>
                  <a:lnTo>
                    <a:pt x="51" y="492"/>
                  </a:lnTo>
                  <a:lnTo>
                    <a:pt x="64" y="493"/>
                  </a:lnTo>
                  <a:lnTo>
                    <a:pt x="77" y="492"/>
                  </a:lnTo>
                  <a:lnTo>
                    <a:pt x="89" y="488"/>
                  </a:lnTo>
                  <a:lnTo>
                    <a:pt x="100" y="482"/>
                  </a:lnTo>
                  <a:lnTo>
                    <a:pt x="109" y="474"/>
                  </a:lnTo>
                  <a:lnTo>
                    <a:pt x="117" y="465"/>
                  </a:lnTo>
                  <a:lnTo>
                    <a:pt x="123" y="454"/>
                  </a:lnTo>
                  <a:lnTo>
                    <a:pt x="127" y="442"/>
                  </a:lnTo>
                  <a:lnTo>
                    <a:pt x="128" y="429"/>
                  </a:lnTo>
                  <a:lnTo>
                    <a:pt x="128" y="426"/>
                  </a:lnTo>
                  <a:lnTo>
                    <a:pt x="110" y="410"/>
                  </a:lnTo>
                  <a:lnTo>
                    <a:pt x="110" y="429"/>
                  </a:lnTo>
                  <a:lnTo>
                    <a:pt x="109" y="438"/>
                  </a:lnTo>
                  <a:lnTo>
                    <a:pt x="106" y="447"/>
                  </a:lnTo>
                  <a:lnTo>
                    <a:pt x="102" y="455"/>
                  </a:lnTo>
                  <a:lnTo>
                    <a:pt x="97" y="461"/>
                  </a:lnTo>
                  <a:lnTo>
                    <a:pt x="90" y="467"/>
                  </a:lnTo>
                  <a:lnTo>
                    <a:pt x="82" y="471"/>
                  </a:lnTo>
                  <a:lnTo>
                    <a:pt x="73" y="474"/>
                  </a:lnTo>
                  <a:lnTo>
                    <a:pt x="64" y="475"/>
                  </a:lnTo>
                  <a:lnTo>
                    <a:pt x="55" y="474"/>
                  </a:lnTo>
                  <a:lnTo>
                    <a:pt x="46" y="471"/>
                  </a:lnTo>
                  <a:lnTo>
                    <a:pt x="39" y="467"/>
                  </a:lnTo>
                  <a:lnTo>
                    <a:pt x="32" y="461"/>
                  </a:lnTo>
                  <a:lnTo>
                    <a:pt x="26" y="455"/>
                  </a:lnTo>
                  <a:lnTo>
                    <a:pt x="22" y="447"/>
                  </a:lnTo>
                  <a:lnTo>
                    <a:pt x="19" y="438"/>
                  </a:lnTo>
                  <a:lnTo>
                    <a:pt x="18" y="429"/>
                  </a:lnTo>
                  <a:lnTo>
                    <a:pt x="18" y="384"/>
                  </a:lnTo>
                  <a:lnTo>
                    <a:pt x="0" y="384"/>
                  </a:lnTo>
                  <a:lnTo>
                    <a:pt x="0" y="429"/>
                  </a:lnTo>
                  <a:close/>
                  <a:moveTo>
                    <a:pt x="37" y="64"/>
                  </a:moveTo>
                  <a:lnTo>
                    <a:pt x="37" y="59"/>
                  </a:lnTo>
                  <a:lnTo>
                    <a:pt x="39" y="53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9" y="41"/>
                  </a:lnTo>
                  <a:lnTo>
                    <a:pt x="54" y="39"/>
                  </a:lnTo>
                  <a:lnTo>
                    <a:pt x="59" y="37"/>
                  </a:lnTo>
                  <a:lnTo>
                    <a:pt x="64" y="37"/>
                  </a:lnTo>
                  <a:lnTo>
                    <a:pt x="70" y="37"/>
                  </a:lnTo>
                  <a:lnTo>
                    <a:pt x="75" y="39"/>
                  </a:lnTo>
                  <a:lnTo>
                    <a:pt x="80" y="41"/>
                  </a:lnTo>
                  <a:lnTo>
                    <a:pt x="84" y="45"/>
                  </a:lnTo>
                  <a:lnTo>
                    <a:pt x="87" y="49"/>
                  </a:lnTo>
                  <a:lnTo>
                    <a:pt x="90" y="53"/>
                  </a:lnTo>
                  <a:lnTo>
                    <a:pt x="91" y="59"/>
                  </a:lnTo>
                  <a:lnTo>
                    <a:pt x="92" y="64"/>
                  </a:lnTo>
                  <a:lnTo>
                    <a:pt x="91" y="70"/>
                  </a:lnTo>
                  <a:lnTo>
                    <a:pt x="90" y="75"/>
                  </a:lnTo>
                  <a:lnTo>
                    <a:pt x="87" y="79"/>
                  </a:lnTo>
                  <a:lnTo>
                    <a:pt x="84" y="84"/>
                  </a:lnTo>
                  <a:lnTo>
                    <a:pt x="80" y="87"/>
                  </a:lnTo>
                  <a:lnTo>
                    <a:pt x="75" y="89"/>
                  </a:lnTo>
                  <a:lnTo>
                    <a:pt x="70" y="91"/>
                  </a:lnTo>
                  <a:lnTo>
                    <a:pt x="64" y="92"/>
                  </a:lnTo>
                  <a:lnTo>
                    <a:pt x="59" y="91"/>
                  </a:lnTo>
                  <a:lnTo>
                    <a:pt x="54" y="89"/>
                  </a:lnTo>
                  <a:lnTo>
                    <a:pt x="49" y="87"/>
                  </a:lnTo>
                  <a:lnTo>
                    <a:pt x="45" y="84"/>
                  </a:lnTo>
                  <a:lnTo>
                    <a:pt x="41" y="79"/>
                  </a:lnTo>
                  <a:lnTo>
                    <a:pt x="39" y="75"/>
                  </a:lnTo>
                  <a:lnTo>
                    <a:pt x="37" y="70"/>
                  </a:lnTo>
                  <a:lnTo>
                    <a:pt x="37" y="64"/>
                  </a:lnTo>
                  <a:close/>
                  <a:moveTo>
                    <a:pt x="55" y="64"/>
                  </a:moveTo>
                  <a:lnTo>
                    <a:pt x="55" y="62"/>
                  </a:lnTo>
                  <a:lnTo>
                    <a:pt x="56" y="61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2" y="55"/>
                  </a:lnTo>
                  <a:lnTo>
                    <a:pt x="64" y="55"/>
                  </a:lnTo>
                  <a:lnTo>
                    <a:pt x="66" y="55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1" y="58"/>
                  </a:lnTo>
                  <a:lnTo>
                    <a:pt x="72" y="59"/>
                  </a:lnTo>
                  <a:lnTo>
                    <a:pt x="73" y="61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3" y="66"/>
                  </a:lnTo>
                  <a:lnTo>
                    <a:pt x="73" y="68"/>
                  </a:lnTo>
                  <a:lnTo>
                    <a:pt x="72" y="69"/>
                  </a:lnTo>
                  <a:lnTo>
                    <a:pt x="71" y="71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62" y="73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8" y="71"/>
                  </a:lnTo>
                  <a:lnTo>
                    <a:pt x="57" y="69"/>
                  </a:lnTo>
                  <a:lnTo>
                    <a:pt x="56" y="68"/>
                  </a:lnTo>
                  <a:lnTo>
                    <a:pt x="55" y="66"/>
                  </a:lnTo>
                  <a:lnTo>
                    <a:pt x="55" y="64"/>
                  </a:lnTo>
                  <a:close/>
                  <a:moveTo>
                    <a:pt x="37" y="429"/>
                  </a:moveTo>
                  <a:lnTo>
                    <a:pt x="37" y="435"/>
                  </a:lnTo>
                  <a:lnTo>
                    <a:pt x="39" y="440"/>
                  </a:lnTo>
                  <a:lnTo>
                    <a:pt x="41" y="444"/>
                  </a:lnTo>
                  <a:lnTo>
                    <a:pt x="45" y="448"/>
                  </a:lnTo>
                  <a:lnTo>
                    <a:pt x="49" y="452"/>
                  </a:lnTo>
                  <a:lnTo>
                    <a:pt x="54" y="454"/>
                  </a:lnTo>
                  <a:lnTo>
                    <a:pt x="59" y="456"/>
                  </a:lnTo>
                  <a:lnTo>
                    <a:pt x="64" y="457"/>
                  </a:lnTo>
                  <a:lnTo>
                    <a:pt x="70" y="456"/>
                  </a:lnTo>
                  <a:lnTo>
                    <a:pt x="75" y="454"/>
                  </a:lnTo>
                  <a:lnTo>
                    <a:pt x="80" y="452"/>
                  </a:lnTo>
                  <a:lnTo>
                    <a:pt x="84" y="448"/>
                  </a:lnTo>
                  <a:lnTo>
                    <a:pt x="87" y="444"/>
                  </a:lnTo>
                  <a:lnTo>
                    <a:pt x="90" y="440"/>
                  </a:lnTo>
                  <a:lnTo>
                    <a:pt x="91" y="435"/>
                  </a:lnTo>
                  <a:lnTo>
                    <a:pt x="92" y="429"/>
                  </a:lnTo>
                  <a:lnTo>
                    <a:pt x="91" y="423"/>
                  </a:lnTo>
                  <a:lnTo>
                    <a:pt x="90" y="418"/>
                  </a:lnTo>
                  <a:lnTo>
                    <a:pt x="87" y="414"/>
                  </a:lnTo>
                  <a:lnTo>
                    <a:pt x="84" y="410"/>
                  </a:lnTo>
                  <a:lnTo>
                    <a:pt x="80" y="406"/>
                  </a:lnTo>
                  <a:lnTo>
                    <a:pt x="75" y="404"/>
                  </a:lnTo>
                  <a:lnTo>
                    <a:pt x="70" y="402"/>
                  </a:lnTo>
                  <a:lnTo>
                    <a:pt x="64" y="401"/>
                  </a:lnTo>
                  <a:lnTo>
                    <a:pt x="59" y="402"/>
                  </a:lnTo>
                  <a:lnTo>
                    <a:pt x="54" y="404"/>
                  </a:lnTo>
                  <a:lnTo>
                    <a:pt x="49" y="406"/>
                  </a:lnTo>
                  <a:lnTo>
                    <a:pt x="45" y="410"/>
                  </a:lnTo>
                  <a:lnTo>
                    <a:pt x="41" y="414"/>
                  </a:lnTo>
                  <a:lnTo>
                    <a:pt x="39" y="418"/>
                  </a:lnTo>
                  <a:lnTo>
                    <a:pt x="37" y="423"/>
                  </a:lnTo>
                  <a:lnTo>
                    <a:pt x="37" y="429"/>
                  </a:lnTo>
                  <a:close/>
                  <a:moveTo>
                    <a:pt x="55" y="429"/>
                  </a:moveTo>
                  <a:lnTo>
                    <a:pt x="55" y="431"/>
                  </a:lnTo>
                  <a:lnTo>
                    <a:pt x="56" y="433"/>
                  </a:lnTo>
                  <a:lnTo>
                    <a:pt x="57" y="434"/>
                  </a:lnTo>
                  <a:lnTo>
                    <a:pt x="58" y="436"/>
                  </a:lnTo>
                  <a:lnTo>
                    <a:pt x="59" y="437"/>
                  </a:lnTo>
                  <a:lnTo>
                    <a:pt x="61" y="437"/>
                  </a:lnTo>
                  <a:lnTo>
                    <a:pt x="62" y="438"/>
                  </a:lnTo>
                  <a:lnTo>
                    <a:pt x="64" y="438"/>
                  </a:lnTo>
                  <a:lnTo>
                    <a:pt x="66" y="438"/>
                  </a:lnTo>
                  <a:lnTo>
                    <a:pt x="68" y="437"/>
                  </a:lnTo>
                  <a:lnTo>
                    <a:pt x="69" y="437"/>
                  </a:lnTo>
                  <a:lnTo>
                    <a:pt x="71" y="436"/>
                  </a:lnTo>
                  <a:lnTo>
                    <a:pt x="72" y="434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2" y="424"/>
                  </a:lnTo>
                  <a:lnTo>
                    <a:pt x="71" y="422"/>
                  </a:lnTo>
                  <a:lnTo>
                    <a:pt x="69" y="421"/>
                  </a:lnTo>
                  <a:lnTo>
                    <a:pt x="68" y="421"/>
                  </a:lnTo>
                  <a:lnTo>
                    <a:pt x="66" y="420"/>
                  </a:lnTo>
                  <a:lnTo>
                    <a:pt x="64" y="420"/>
                  </a:lnTo>
                  <a:lnTo>
                    <a:pt x="62" y="420"/>
                  </a:lnTo>
                  <a:lnTo>
                    <a:pt x="61" y="421"/>
                  </a:lnTo>
                  <a:lnTo>
                    <a:pt x="59" y="421"/>
                  </a:lnTo>
                  <a:lnTo>
                    <a:pt x="58" y="422"/>
                  </a:lnTo>
                  <a:lnTo>
                    <a:pt x="57" y="424"/>
                  </a:lnTo>
                  <a:lnTo>
                    <a:pt x="56" y="425"/>
                  </a:lnTo>
                  <a:lnTo>
                    <a:pt x="55" y="427"/>
                  </a:lnTo>
                  <a:lnTo>
                    <a:pt x="55" y="429"/>
                  </a:lnTo>
                  <a:close/>
                  <a:moveTo>
                    <a:pt x="64" y="0"/>
                  </a:moveTo>
                  <a:lnTo>
                    <a:pt x="77" y="1"/>
                  </a:lnTo>
                  <a:lnTo>
                    <a:pt x="89" y="5"/>
                  </a:lnTo>
                  <a:lnTo>
                    <a:pt x="100" y="11"/>
                  </a:lnTo>
                  <a:lnTo>
                    <a:pt x="109" y="19"/>
                  </a:lnTo>
                  <a:lnTo>
                    <a:pt x="117" y="28"/>
                  </a:lnTo>
                  <a:lnTo>
                    <a:pt x="123" y="39"/>
                  </a:lnTo>
                  <a:lnTo>
                    <a:pt x="127" y="51"/>
                  </a:lnTo>
                  <a:lnTo>
                    <a:pt x="128" y="64"/>
                  </a:lnTo>
                  <a:lnTo>
                    <a:pt x="128" y="74"/>
                  </a:lnTo>
                  <a:lnTo>
                    <a:pt x="126" y="83"/>
                  </a:lnTo>
                  <a:lnTo>
                    <a:pt x="122" y="91"/>
                  </a:lnTo>
                  <a:lnTo>
                    <a:pt x="118" y="99"/>
                  </a:lnTo>
                  <a:lnTo>
                    <a:pt x="113" y="106"/>
                  </a:lnTo>
                  <a:lnTo>
                    <a:pt x="106" y="112"/>
                  </a:lnTo>
                  <a:lnTo>
                    <a:pt x="99" y="118"/>
                  </a:lnTo>
                  <a:lnTo>
                    <a:pt x="91" y="122"/>
                  </a:lnTo>
                  <a:lnTo>
                    <a:pt x="76" y="108"/>
                  </a:lnTo>
                  <a:lnTo>
                    <a:pt x="83" y="106"/>
                  </a:lnTo>
                  <a:lnTo>
                    <a:pt x="90" y="102"/>
                  </a:lnTo>
                  <a:lnTo>
                    <a:pt x="95" y="98"/>
                  </a:lnTo>
                  <a:lnTo>
                    <a:pt x="100" y="92"/>
                  </a:lnTo>
                  <a:lnTo>
                    <a:pt x="104" y="86"/>
                  </a:lnTo>
                  <a:lnTo>
                    <a:pt x="107" y="79"/>
                  </a:lnTo>
                  <a:lnTo>
                    <a:pt x="109" y="72"/>
                  </a:lnTo>
                  <a:lnTo>
                    <a:pt x="110" y="64"/>
                  </a:lnTo>
                  <a:lnTo>
                    <a:pt x="109" y="55"/>
                  </a:lnTo>
                  <a:lnTo>
                    <a:pt x="106" y="46"/>
                  </a:lnTo>
                  <a:lnTo>
                    <a:pt x="102" y="39"/>
                  </a:lnTo>
                  <a:lnTo>
                    <a:pt x="97" y="32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73" y="19"/>
                  </a:lnTo>
                  <a:lnTo>
                    <a:pt x="64" y="18"/>
                  </a:lnTo>
                  <a:lnTo>
                    <a:pt x="56" y="19"/>
                  </a:lnTo>
                  <a:lnTo>
                    <a:pt x="48" y="21"/>
                  </a:lnTo>
                  <a:lnTo>
                    <a:pt x="41" y="25"/>
                  </a:lnTo>
                  <a:lnTo>
                    <a:pt x="34" y="29"/>
                  </a:lnTo>
                  <a:lnTo>
                    <a:pt x="29" y="35"/>
                  </a:lnTo>
                  <a:lnTo>
                    <a:pt x="24" y="42"/>
                  </a:lnTo>
                  <a:lnTo>
                    <a:pt x="21" y="49"/>
                  </a:lnTo>
                  <a:lnTo>
                    <a:pt x="19" y="57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13" y="26"/>
                  </a:lnTo>
                  <a:lnTo>
                    <a:pt x="19" y="18"/>
                  </a:lnTo>
                  <a:lnTo>
                    <a:pt x="27" y="12"/>
                  </a:lnTo>
                  <a:lnTo>
                    <a:pt x="35" y="7"/>
                  </a:lnTo>
                  <a:lnTo>
                    <a:pt x="44" y="3"/>
                  </a:lnTo>
                  <a:lnTo>
                    <a:pt x="5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</p:grpSp>
      <p:sp>
        <p:nvSpPr>
          <p:cNvPr id="26" name="Sisukohatäide 2"/>
          <p:cNvSpPr>
            <a:spLocks noGrp="1"/>
          </p:cNvSpPr>
          <p:nvPr>
            <p:ph idx="1"/>
          </p:nvPr>
        </p:nvSpPr>
        <p:spPr>
          <a:xfrm>
            <a:off x="591615" y="1420454"/>
            <a:ext cx="10890144" cy="475479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None/>
            </a:pPr>
            <a:r>
              <a:rPr lang="et-EE" sz="2400" b="1" dirty="0"/>
              <a:t>… raadio jõudis 50 miljoni kasutajani 38 aastaga, </a:t>
            </a:r>
            <a:r>
              <a:rPr lang="et-EE" sz="2400" b="1" dirty="0" smtClean="0"/>
              <a:t>teler </a:t>
            </a:r>
            <a:r>
              <a:rPr lang="et-EE" sz="2400" b="1" dirty="0"/>
              <a:t>13 aastaga</a:t>
            </a:r>
            <a:r>
              <a:rPr lang="et-EE" sz="2400" b="1" dirty="0" smtClean="0"/>
              <a:t>, </a:t>
            </a:r>
            <a:r>
              <a:rPr lang="et-EE" sz="2400" b="1" dirty="0"/>
              <a:t>internet juba 4, </a:t>
            </a:r>
            <a:r>
              <a:rPr lang="et-EE" sz="2400" b="1" dirty="0" smtClean="0"/>
              <a:t>iPod </a:t>
            </a:r>
            <a:r>
              <a:rPr lang="et-EE" sz="2400" b="1" dirty="0"/>
              <a:t>3 ja </a:t>
            </a:r>
            <a:r>
              <a:rPr lang="et-EE" sz="2400" b="1" dirty="0" smtClean="0"/>
              <a:t>Facebook </a:t>
            </a:r>
            <a:r>
              <a:rPr lang="et-EE" sz="2400" b="1" dirty="0"/>
              <a:t>vaid 2 aastaga. Tehnoloogia areng aina kiireneb. </a:t>
            </a:r>
            <a:endParaRPr lang="et-EE" sz="2400" b="1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None/>
            </a:pPr>
            <a:r>
              <a:rPr lang="et-EE" sz="2400" b="1" dirty="0" smtClean="0"/>
              <a:t>…</a:t>
            </a:r>
            <a:r>
              <a:rPr lang="et-EE" sz="2400" b="1" dirty="0"/>
              <a:t>65% täna kooliminevatest lastest hakkavad täiskasvanuna töötama ametikohtadel, mida praegu veel olemaski ei ole</a:t>
            </a:r>
            <a:r>
              <a:rPr lang="et-EE" sz="2400" b="1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None/>
            </a:pPr>
            <a:r>
              <a:rPr lang="et-EE" sz="2400" b="1" dirty="0" smtClean="0"/>
              <a:t> </a:t>
            </a:r>
            <a:r>
              <a:rPr lang="et-EE" sz="2400" b="1" dirty="0"/>
              <a:t>… järgneval kümnendil prognoositakse Eestis enim töötajate arvu kasvu programmeerimises 61%, </a:t>
            </a:r>
            <a:r>
              <a:rPr lang="et-EE" sz="2400" b="1" dirty="0" err="1"/>
              <a:t>IKTs</a:t>
            </a:r>
            <a:r>
              <a:rPr lang="et-EE" sz="2400" b="1" dirty="0"/>
              <a:t> </a:t>
            </a:r>
            <a:r>
              <a:rPr lang="et-EE" sz="2400" b="1" dirty="0" smtClean="0"/>
              <a:t>16</a:t>
            </a:r>
            <a:r>
              <a:rPr lang="et-EE" sz="2400" b="1" dirty="0"/>
              <a:t>%, puidutööstuses 15</a:t>
            </a:r>
            <a:r>
              <a:rPr lang="et-EE" sz="2400" b="1" dirty="0" smtClean="0"/>
              <a:t>%.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None/>
            </a:pPr>
            <a:endParaRPr lang="et-EE" sz="24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None/>
            </a:pPr>
            <a:r>
              <a:rPr lang="et-EE" sz="2400" b="1" dirty="0" smtClean="0">
                <a:solidFill>
                  <a:schemeClr val="tx1"/>
                </a:solidFill>
              </a:rPr>
              <a:t>See on  keskkond,  kus me täna asume. </a:t>
            </a:r>
          </a:p>
        </p:txBody>
      </p:sp>
    </p:spTree>
    <p:extLst>
      <p:ext uri="{BB962C8B-B14F-4D97-AF65-F5344CB8AC3E}">
        <p14:creationId xmlns:p14="http://schemas.microsoft.com/office/powerpoint/2010/main" val="585619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716036" y="368416"/>
            <a:ext cx="10780639" cy="853072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6777" algn="l"/>
                <a:tab pos="1833555" algn="l"/>
                <a:tab pos="2750332" algn="l"/>
                <a:tab pos="3667110" algn="l"/>
                <a:tab pos="4583887" algn="l"/>
                <a:tab pos="5500665" algn="l"/>
                <a:tab pos="6417442" algn="l"/>
                <a:tab pos="7334220" algn="l"/>
                <a:tab pos="8250997" algn="l"/>
                <a:tab pos="9167774" algn="l"/>
                <a:tab pos="10084552" algn="l"/>
              </a:tabLst>
            </a:pPr>
            <a:r>
              <a:rPr lang="et-EE" altLang="et-EE" sz="4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Ettevõtluse seisukohalt on oluline INIMENE 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591616" y="0"/>
            <a:ext cx="10999220" cy="90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sz="1805"/>
          </a:p>
        </p:txBody>
      </p:sp>
      <p:grpSp>
        <p:nvGrpSpPr>
          <p:cNvPr id="5125" name="Group 3071"/>
          <p:cNvGrpSpPr>
            <a:grpSpLocks/>
          </p:cNvGrpSpPr>
          <p:nvPr/>
        </p:nvGrpSpPr>
        <p:grpSpPr bwMode="auto">
          <a:xfrm>
            <a:off x="591615" y="5955589"/>
            <a:ext cx="11008770" cy="897636"/>
            <a:chOff x="0" y="5940425"/>
            <a:chExt cx="10980738" cy="895251"/>
          </a:xfrm>
        </p:grpSpPr>
        <p:sp>
          <p:nvSpPr>
            <p:cNvPr id="5127" name="Freeform 10"/>
            <p:cNvSpPr>
              <a:spLocks/>
            </p:cNvSpPr>
            <p:nvPr/>
          </p:nvSpPr>
          <p:spPr bwMode="auto">
            <a:xfrm>
              <a:off x="0" y="6694488"/>
              <a:ext cx="9525000" cy="28575"/>
            </a:xfrm>
            <a:custGeom>
              <a:avLst/>
              <a:gdLst>
                <a:gd name="T0" fmla="*/ 0 w 6000"/>
                <a:gd name="T1" fmla="*/ 0 h 18"/>
                <a:gd name="T2" fmla="*/ 9493250 w 6000"/>
                <a:gd name="T3" fmla="*/ 0 h 18"/>
                <a:gd name="T4" fmla="*/ 9525000 w 6000"/>
                <a:gd name="T5" fmla="*/ 28575 h 18"/>
                <a:gd name="T6" fmla="*/ 0 w 6000"/>
                <a:gd name="T7" fmla="*/ 28575 h 18"/>
                <a:gd name="T8" fmla="*/ 0 w 600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00" h="18">
                  <a:moveTo>
                    <a:pt x="0" y="0"/>
                  </a:moveTo>
                  <a:lnTo>
                    <a:pt x="5980" y="0"/>
                  </a:lnTo>
                  <a:lnTo>
                    <a:pt x="6000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pic>
          <p:nvPicPr>
            <p:cNvPr id="5128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874" y="6161511"/>
              <a:ext cx="2808311" cy="67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AutoShape 8"/>
            <p:cNvSpPr>
              <a:spLocks noChangeAspect="1" noChangeArrowheads="1" noTextEdit="1"/>
            </p:cNvSpPr>
            <p:nvPr/>
          </p:nvSpPr>
          <p:spPr bwMode="auto">
            <a:xfrm>
              <a:off x="0" y="5940425"/>
              <a:ext cx="10980738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0" name="Freeform 11"/>
            <p:cNvSpPr>
              <a:spLocks noEditPoints="1"/>
            </p:cNvSpPr>
            <p:nvPr/>
          </p:nvSpPr>
          <p:spPr bwMode="auto">
            <a:xfrm>
              <a:off x="5473700" y="6303963"/>
              <a:ext cx="185738" cy="223838"/>
            </a:xfrm>
            <a:custGeom>
              <a:avLst/>
              <a:gdLst>
                <a:gd name="T0" fmla="*/ 120650 w 117"/>
                <a:gd name="T1" fmla="*/ 176213 h 141"/>
                <a:gd name="T2" fmla="*/ 111125 w 117"/>
                <a:gd name="T3" fmla="*/ 188913 h 141"/>
                <a:gd name="T4" fmla="*/ 98425 w 117"/>
                <a:gd name="T5" fmla="*/ 196850 h 141"/>
                <a:gd name="T6" fmla="*/ 84138 w 117"/>
                <a:gd name="T7" fmla="*/ 201613 h 141"/>
                <a:gd name="T8" fmla="*/ 65088 w 117"/>
                <a:gd name="T9" fmla="*/ 201613 h 141"/>
                <a:gd name="T10" fmla="*/ 46038 w 117"/>
                <a:gd name="T11" fmla="*/ 193675 h 141"/>
                <a:gd name="T12" fmla="*/ 30163 w 117"/>
                <a:gd name="T13" fmla="*/ 179388 h 141"/>
                <a:gd name="T14" fmla="*/ 22225 w 117"/>
                <a:gd name="T15" fmla="*/ 158750 h 141"/>
                <a:gd name="T16" fmla="*/ 22225 w 117"/>
                <a:gd name="T17" fmla="*/ 141288 h 141"/>
                <a:gd name="T18" fmla="*/ 25400 w 117"/>
                <a:gd name="T19" fmla="*/ 127000 h 141"/>
                <a:gd name="T20" fmla="*/ 33338 w 117"/>
                <a:gd name="T21" fmla="*/ 115888 h 141"/>
                <a:gd name="T22" fmla="*/ 44450 w 117"/>
                <a:gd name="T23" fmla="*/ 104775 h 141"/>
                <a:gd name="T24" fmla="*/ 125413 w 117"/>
                <a:gd name="T25" fmla="*/ 168275 h 141"/>
                <a:gd name="T26" fmla="*/ 52388 w 117"/>
                <a:gd name="T27" fmla="*/ 76200 h 141"/>
                <a:gd name="T28" fmla="*/ 49213 w 117"/>
                <a:gd name="T29" fmla="*/ 71438 h 141"/>
                <a:gd name="T30" fmla="*/ 46038 w 117"/>
                <a:gd name="T31" fmla="*/ 66675 h 141"/>
                <a:gd name="T32" fmla="*/ 44450 w 117"/>
                <a:gd name="T33" fmla="*/ 60325 h 141"/>
                <a:gd name="T34" fmla="*/ 42863 w 117"/>
                <a:gd name="T35" fmla="*/ 53975 h 141"/>
                <a:gd name="T36" fmla="*/ 46038 w 117"/>
                <a:gd name="T37" fmla="*/ 41275 h 141"/>
                <a:gd name="T38" fmla="*/ 52388 w 117"/>
                <a:gd name="T39" fmla="*/ 30163 h 141"/>
                <a:gd name="T40" fmla="*/ 63500 w 117"/>
                <a:gd name="T41" fmla="*/ 23813 h 141"/>
                <a:gd name="T42" fmla="*/ 74613 w 117"/>
                <a:gd name="T43" fmla="*/ 20638 h 141"/>
                <a:gd name="T44" fmla="*/ 80963 w 117"/>
                <a:gd name="T45" fmla="*/ 22225 h 141"/>
                <a:gd name="T46" fmla="*/ 87313 w 117"/>
                <a:gd name="T47" fmla="*/ 23813 h 141"/>
                <a:gd name="T48" fmla="*/ 93663 w 117"/>
                <a:gd name="T49" fmla="*/ 26988 h 141"/>
                <a:gd name="T50" fmla="*/ 98425 w 117"/>
                <a:gd name="T51" fmla="*/ 30163 h 141"/>
                <a:gd name="T52" fmla="*/ 101600 w 117"/>
                <a:gd name="T53" fmla="*/ 34925 h 141"/>
                <a:gd name="T54" fmla="*/ 104775 w 117"/>
                <a:gd name="T55" fmla="*/ 41275 h 141"/>
                <a:gd name="T56" fmla="*/ 106363 w 117"/>
                <a:gd name="T57" fmla="*/ 47625 h 141"/>
                <a:gd name="T58" fmla="*/ 107950 w 117"/>
                <a:gd name="T59" fmla="*/ 53975 h 141"/>
                <a:gd name="T60" fmla="*/ 128588 w 117"/>
                <a:gd name="T61" fmla="*/ 47625 h 141"/>
                <a:gd name="T62" fmla="*/ 127000 w 117"/>
                <a:gd name="T63" fmla="*/ 38100 h 141"/>
                <a:gd name="T64" fmla="*/ 122238 w 117"/>
                <a:gd name="T65" fmla="*/ 28575 h 141"/>
                <a:gd name="T66" fmla="*/ 115888 w 117"/>
                <a:gd name="T67" fmla="*/ 19050 h 141"/>
                <a:gd name="T68" fmla="*/ 109538 w 117"/>
                <a:gd name="T69" fmla="*/ 12700 h 141"/>
                <a:gd name="T70" fmla="*/ 100013 w 117"/>
                <a:gd name="T71" fmla="*/ 6350 h 141"/>
                <a:gd name="T72" fmla="*/ 90488 w 117"/>
                <a:gd name="T73" fmla="*/ 1588 h 141"/>
                <a:gd name="T74" fmla="*/ 80963 w 117"/>
                <a:gd name="T75" fmla="*/ 0 h 141"/>
                <a:gd name="T76" fmla="*/ 65088 w 117"/>
                <a:gd name="T77" fmla="*/ 1588 h 141"/>
                <a:gd name="T78" fmla="*/ 46038 w 117"/>
                <a:gd name="T79" fmla="*/ 9525 h 141"/>
                <a:gd name="T80" fmla="*/ 30163 w 117"/>
                <a:gd name="T81" fmla="*/ 23813 h 141"/>
                <a:gd name="T82" fmla="*/ 22225 w 117"/>
                <a:gd name="T83" fmla="*/ 42863 h 141"/>
                <a:gd name="T84" fmla="*/ 22225 w 117"/>
                <a:gd name="T85" fmla="*/ 58738 h 141"/>
                <a:gd name="T86" fmla="*/ 23813 w 117"/>
                <a:gd name="T87" fmla="*/ 66675 h 141"/>
                <a:gd name="T88" fmla="*/ 26988 w 117"/>
                <a:gd name="T89" fmla="*/ 76200 h 141"/>
                <a:gd name="T90" fmla="*/ 30163 w 117"/>
                <a:gd name="T91" fmla="*/ 82550 h 141"/>
                <a:gd name="T92" fmla="*/ 25400 w 117"/>
                <a:gd name="T93" fmla="*/ 92075 h 141"/>
                <a:gd name="T94" fmla="*/ 14288 w 117"/>
                <a:gd name="T95" fmla="*/ 104775 h 141"/>
                <a:gd name="T96" fmla="*/ 4763 w 117"/>
                <a:gd name="T97" fmla="*/ 120650 h 141"/>
                <a:gd name="T98" fmla="*/ 1588 w 117"/>
                <a:gd name="T99" fmla="*/ 139700 h 141"/>
                <a:gd name="T100" fmla="*/ 1588 w 117"/>
                <a:gd name="T101" fmla="*/ 163513 h 141"/>
                <a:gd name="T102" fmla="*/ 12700 w 117"/>
                <a:gd name="T103" fmla="*/ 190500 h 141"/>
                <a:gd name="T104" fmla="*/ 33338 w 117"/>
                <a:gd name="T105" fmla="*/ 211138 h 141"/>
                <a:gd name="T106" fmla="*/ 60325 w 117"/>
                <a:gd name="T107" fmla="*/ 222250 h 141"/>
                <a:gd name="T108" fmla="*/ 85725 w 117"/>
                <a:gd name="T109" fmla="*/ 223838 h 141"/>
                <a:gd name="T110" fmla="*/ 104775 w 117"/>
                <a:gd name="T111" fmla="*/ 217488 h 141"/>
                <a:gd name="T112" fmla="*/ 122238 w 117"/>
                <a:gd name="T113" fmla="*/ 206375 h 141"/>
                <a:gd name="T114" fmla="*/ 136525 w 117"/>
                <a:gd name="T115" fmla="*/ 192088 h 141"/>
                <a:gd name="T116" fmla="*/ 185738 w 117"/>
                <a:gd name="T117" fmla="*/ 223838 h 141"/>
                <a:gd name="T118" fmla="*/ 133350 w 117"/>
                <a:gd name="T119" fmla="*/ 149225 h 141"/>
                <a:gd name="T120" fmla="*/ 52388 w 117"/>
                <a:gd name="T121" fmla="*/ 76200 h 1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" h="141">
                  <a:moveTo>
                    <a:pt x="79" y="106"/>
                  </a:moveTo>
                  <a:lnTo>
                    <a:pt x="76" y="111"/>
                  </a:lnTo>
                  <a:lnTo>
                    <a:pt x="74" y="115"/>
                  </a:lnTo>
                  <a:lnTo>
                    <a:pt x="70" y="119"/>
                  </a:lnTo>
                  <a:lnTo>
                    <a:pt x="66" y="122"/>
                  </a:lnTo>
                  <a:lnTo>
                    <a:pt x="62" y="124"/>
                  </a:lnTo>
                  <a:lnTo>
                    <a:pt x="57" y="126"/>
                  </a:lnTo>
                  <a:lnTo>
                    <a:pt x="53" y="127"/>
                  </a:lnTo>
                  <a:lnTo>
                    <a:pt x="47" y="127"/>
                  </a:lnTo>
                  <a:lnTo>
                    <a:pt x="41" y="127"/>
                  </a:lnTo>
                  <a:lnTo>
                    <a:pt x="34" y="125"/>
                  </a:lnTo>
                  <a:lnTo>
                    <a:pt x="29" y="122"/>
                  </a:lnTo>
                  <a:lnTo>
                    <a:pt x="24" y="118"/>
                  </a:lnTo>
                  <a:lnTo>
                    <a:pt x="19" y="113"/>
                  </a:lnTo>
                  <a:lnTo>
                    <a:pt x="16" y="107"/>
                  </a:lnTo>
                  <a:lnTo>
                    <a:pt x="14" y="100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9" y="76"/>
                  </a:lnTo>
                  <a:lnTo>
                    <a:pt x="21" y="73"/>
                  </a:lnTo>
                  <a:lnTo>
                    <a:pt x="24" y="69"/>
                  </a:lnTo>
                  <a:lnTo>
                    <a:pt x="28" y="66"/>
                  </a:lnTo>
                  <a:lnTo>
                    <a:pt x="31" y="64"/>
                  </a:lnTo>
                  <a:lnTo>
                    <a:pt x="79" y="106"/>
                  </a:lnTo>
                  <a:close/>
                  <a:moveTo>
                    <a:pt x="33" y="48"/>
                  </a:moveTo>
                  <a:lnTo>
                    <a:pt x="33" y="48"/>
                  </a:lnTo>
                  <a:lnTo>
                    <a:pt x="32" y="47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2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9" y="26"/>
                  </a:lnTo>
                  <a:lnTo>
                    <a:pt x="31" y="22"/>
                  </a:lnTo>
                  <a:lnTo>
                    <a:pt x="33" y="19"/>
                  </a:lnTo>
                  <a:lnTo>
                    <a:pt x="36" y="17"/>
                  </a:lnTo>
                  <a:lnTo>
                    <a:pt x="40" y="15"/>
                  </a:lnTo>
                  <a:lnTo>
                    <a:pt x="43" y="14"/>
                  </a:lnTo>
                  <a:lnTo>
                    <a:pt x="47" y="13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5"/>
                  </a:lnTo>
                  <a:lnTo>
                    <a:pt x="57" y="16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4" y="22"/>
                  </a:lnTo>
                  <a:lnTo>
                    <a:pt x="65" y="24"/>
                  </a:lnTo>
                  <a:lnTo>
                    <a:pt x="66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81" y="34"/>
                  </a:lnTo>
                  <a:lnTo>
                    <a:pt x="81" y="30"/>
                  </a:lnTo>
                  <a:lnTo>
                    <a:pt x="80" y="27"/>
                  </a:lnTo>
                  <a:lnTo>
                    <a:pt x="80" y="24"/>
                  </a:lnTo>
                  <a:lnTo>
                    <a:pt x="78" y="21"/>
                  </a:lnTo>
                  <a:lnTo>
                    <a:pt x="77" y="18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4" y="3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5" y="42"/>
                  </a:lnTo>
                  <a:lnTo>
                    <a:pt x="16" y="45"/>
                  </a:lnTo>
                  <a:lnTo>
                    <a:pt x="17" y="48"/>
                  </a:lnTo>
                  <a:lnTo>
                    <a:pt x="18" y="50"/>
                  </a:lnTo>
                  <a:lnTo>
                    <a:pt x="19" y="52"/>
                  </a:lnTo>
                  <a:lnTo>
                    <a:pt x="21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9" y="66"/>
                  </a:lnTo>
                  <a:lnTo>
                    <a:pt x="6" y="71"/>
                  </a:lnTo>
                  <a:lnTo>
                    <a:pt x="3" y="76"/>
                  </a:lnTo>
                  <a:lnTo>
                    <a:pt x="2" y="82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4" y="112"/>
                  </a:lnTo>
                  <a:lnTo>
                    <a:pt x="8" y="120"/>
                  </a:lnTo>
                  <a:lnTo>
                    <a:pt x="14" y="127"/>
                  </a:lnTo>
                  <a:lnTo>
                    <a:pt x="21" y="133"/>
                  </a:lnTo>
                  <a:lnTo>
                    <a:pt x="29" y="137"/>
                  </a:lnTo>
                  <a:lnTo>
                    <a:pt x="38" y="140"/>
                  </a:lnTo>
                  <a:lnTo>
                    <a:pt x="47" y="141"/>
                  </a:lnTo>
                  <a:lnTo>
                    <a:pt x="54" y="141"/>
                  </a:lnTo>
                  <a:lnTo>
                    <a:pt x="60" y="139"/>
                  </a:lnTo>
                  <a:lnTo>
                    <a:pt x="66" y="137"/>
                  </a:lnTo>
                  <a:lnTo>
                    <a:pt x="72" y="134"/>
                  </a:lnTo>
                  <a:lnTo>
                    <a:pt x="77" y="130"/>
                  </a:lnTo>
                  <a:lnTo>
                    <a:pt x="82" y="126"/>
                  </a:lnTo>
                  <a:lnTo>
                    <a:pt x="86" y="121"/>
                  </a:lnTo>
                  <a:lnTo>
                    <a:pt x="89" y="116"/>
                  </a:lnTo>
                  <a:lnTo>
                    <a:pt x="117" y="141"/>
                  </a:lnTo>
                  <a:lnTo>
                    <a:pt x="117" y="123"/>
                  </a:lnTo>
                  <a:lnTo>
                    <a:pt x="84" y="94"/>
                  </a:lnTo>
                  <a:lnTo>
                    <a:pt x="81" y="91"/>
                  </a:lnTo>
                  <a:lnTo>
                    <a:pt x="33" y="48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1" name="Freeform 12"/>
            <p:cNvSpPr>
              <a:spLocks noEditPoints="1"/>
            </p:cNvSpPr>
            <p:nvPr/>
          </p:nvSpPr>
          <p:spPr bwMode="auto">
            <a:xfrm>
              <a:off x="5641975" y="6353175"/>
              <a:ext cx="2668588" cy="149225"/>
            </a:xfrm>
            <a:custGeom>
              <a:avLst/>
              <a:gdLst>
                <a:gd name="T0" fmla="*/ 2616200 w 1681"/>
                <a:gd name="T1" fmla="*/ 131763 h 94"/>
                <a:gd name="T2" fmla="*/ 2668588 w 1681"/>
                <a:gd name="T3" fmla="*/ 79375 h 94"/>
                <a:gd name="T4" fmla="*/ 2605088 w 1681"/>
                <a:gd name="T5" fmla="*/ 146050 h 94"/>
                <a:gd name="T6" fmla="*/ 2501900 w 1681"/>
                <a:gd name="T7" fmla="*/ 3175 h 94"/>
                <a:gd name="T8" fmla="*/ 2235200 w 1681"/>
                <a:gd name="T9" fmla="*/ 22225 h 94"/>
                <a:gd name="T10" fmla="*/ 2214563 w 1681"/>
                <a:gd name="T11" fmla="*/ 101600 h 94"/>
                <a:gd name="T12" fmla="*/ 2279650 w 1681"/>
                <a:gd name="T13" fmla="*/ 130175 h 94"/>
                <a:gd name="T14" fmla="*/ 2306638 w 1681"/>
                <a:gd name="T15" fmla="*/ 53975 h 94"/>
                <a:gd name="T16" fmla="*/ 2193925 w 1681"/>
                <a:gd name="T17" fmla="*/ 60325 h 94"/>
                <a:gd name="T18" fmla="*/ 2270125 w 1681"/>
                <a:gd name="T19" fmla="*/ 0 h 94"/>
                <a:gd name="T20" fmla="*/ 2327275 w 1681"/>
                <a:gd name="T21" fmla="*/ 79375 h 94"/>
                <a:gd name="T22" fmla="*/ 2259013 w 1681"/>
                <a:gd name="T23" fmla="*/ 149225 h 94"/>
                <a:gd name="T24" fmla="*/ 2193925 w 1681"/>
                <a:gd name="T25" fmla="*/ 80963 h 94"/>
                <a:gd name="T26" fmla="*/ 2058988 w 1681"/>
                <a:gd name="T27" fmla="*/ 63500 h 94"/>
                <a:gd name="T28" fmla="*/ 2093913 w 1681"/>
                <a:gd name="T29" fmla="*/ 133350 h 94"/>
                <a:gd name="T30" fmla="*/ 2154238 w 1681"/>
                <a:gd name="T31" fmla="*/ 93663 h 94"/>
                <a:gd name="T32" fmla="*/ 2128838 w 1681"/>
                <a:gd name="T33" fmla="*/ 19050 h 94"/>
                <a:gd name="T34" fmla="*/ 2073275 w 1681"/>
                <a:gd name="T35" fmla="*/ 11113 h 94"/>
                <a:gd name="T36" fmla="*/ 2163763 w 1681"/>
                <a:gd name="T37" fmla="*/ 31750 h 94"/>
                <a:gd name="T38" fmla="*/ 2149475 w 1681"/>
                <a:gd name="T39" fmla="*/ 133350 h 94"/>
                <a:gd name="T40" fmla="*/ 2057400 w 1681"/>
                <a:gd name="T41" fmla="*/ 125413 h 94"/>
                <a:gd name="T42" fmla="*/ 1905000 w 1681"/>
                <a:gd name="T43" fmla="*/ 147638 h 94"/>
                <a:gd name="T44" fmla="*/ 1911350 w 1681"/>
                <a:gd name="T45" fmla="*/ 134938 h 94"/>
                <a:gd name="T46" fmla="*/ 1954213 w 1681"/>
                <a:gd name="T47" fmla="*/ 106363 h 94"/>
                <a:gd name="T48" fmla="*/ 1906588 w 1681"/>
                <a:gd name="T49" fmla="*/ 74613 h 94"/>
                <a:gd name="T50" fmla="*/ 1885950 w 1681"/>
                <a:gd name="T51" fmla="*/ 15875 h 94"/>
                <a:gd name="T52" fmla="*/ 1943100 w 1681"/>
                <a:gd name="T53" fmla="*/ 3175 h 94"/>
                <a:gd name="T54" fmla="*/ 1930400 w 1681"/>
                <a:gd name="T55" fmla="*/ 14288 h 94"/>
                <a:gd name="T56" fmla="*/ 1897063 w 1681"/>
                <a:gd name="T57" fmla="*/ 44450 h 94"/>
                <a:gd name="T58" fmla="*/ 1944688 w 1681"/>
                <a:gd name="T59" fmla="*/ 76200 h 94"/>
                <a:gd name="T60" fmla="*/ 1970088 w 1681"/>
                <a:gd name="T61" fmla="*/ 119063 h 94"/>
                <a:gd name="T62" fmla="*/ 1865313 w 1681"/>
                <a:gd name="T63" fmla="*/ 3175 h 94"/>
                <a:gd name="T64" fmla="*/ 1516063 w 1681"/>
                <a:gd name="T65" fmla="*/ 93663 h 94"/>
                <a:gd name="T66" fmla="*/ 1577975 w 1681"/>
                <a:gd name="T67" fmla="*/ 125413 h 94"/>
                <a:gd name="T68" fmla="*/ 1595438 w 1681"/>
                <a:gd name="T69" fmla="*/ 131763 h 94"/>
                <a:gd name="T70" fmla="*/ 1519238 w 1681"/>
                <a:gd name="T71" fmla="*/ 138113 h 94"/>
                <a:gd name="T72" fmla="*/ 1444625 w 1681"/>
                <a:gd name="T73" fmla="*/ 25400 h 94"/>
                <a:gd name="T74" fmla="*/ 1447800 w 1681"/>
                <a:gd name="T75" fmla="*/ 61913 h 94"/>
                <a:gd name="T76" fmla="*/ 1468438 w 1681"/>
                <a:gd name="T77" fmla="*/ 39688 h 94"/>
                <a:gd name="T78" fmla="*/ 1422400 w 1681"/>
                <a:gd name="T79" fmla="*/ 87313 h 94"/>
                <a:gd name="T80" fmla="*/ 1169988 w 1681"/>
                <a:gd name="T81" fmla="*/ 147638 h 94"/>
                <a:gd name="T82" fmla="*/ 1171575 w 1681"/>
                <a:gd name="T83" fmla="*/ 133350 h 94"/>
                <a:gd name="T84" fmla="*/ 1216025 w 1681"/>
                <a:gd name="T85" fmla="*/ 107950 h 94"/>
                <a:gd name="T86" fmla="*/ 1174750 w 1681"/>
                <a:gd name="T87" fmla="*/ 76200 h 94"/>
                <a:gd name="T88" fmla="*/ 1147763 w 1681"/>
                <a:gd name="T89" fmla="*/ 17463 h 94"/>
                <a:gd name="T90" fmla="*/ 1204913 w 1681"/>
                <a:gd name="T91" fmla="*/ 1588 h 94"/>
                <a:gd name="T92" fmla="*/ 1193800 w 1681"/>
                <a:gd name="T93" fmla="*/ 14288 h 94"/>
                <a:gd name="T94" fmla="*/ 1158875 w 1681"/>
                <a:gd name="T95" fmla="*/ 42863 h 94"/>
                <a:gd name="T96" fmla="*/ 1204913 w 1681"/>
                <a:gd name="T97" fmla="*/ 74613 h 94"/>
                <a:gd name="T98" fmla="*/ 1233488 w 1681"/>
                <a:gd name="T99" fmla="*/ 117475 h 94"/>
                <a:gd name="T100" fmla="*/ 1022350 w 1681"/>
                <a:gd name="T101" fmla="*/ 34925 h 94"/>
                <a:gd name="T102" fmla="*/ 879475 w 1681"/>
                <a:gd name="T103" fmla="*/ 26988 h 94"/>
                <a:gd name="T104" fmla="*/ 868363 w 1681"/>
                <a:gd name="T105" fmla="*/ 109538 h 94"/>
                <a:gd name="T106" fmla="*/ 935038 w 1681"/>
                <a:gd name="T107" fmla="*/ 127000 h 94"/>
                <a:gd name="T108" fmla="*/ 954088 w 1681"/>
                <a:gd name="T109" fmla="*/ 47625 h 94"/>
                <a:gd name="T110" fmla="*/ 846138 w 1681"/>
                <a:gd name="T111" fmla="*/ 50800 h 94"/>
                <a:gd name="T112" fmla="*/ 928688 w 1681"/>
                <a:gd name="T113" fmla="*/ 3175 h 94"/>
                <a:gd name="T114" fmla="*/ 976313 w 1681"/>
                <a:gd name="T115" fmla="*/ 88900 h 94"/>
                <a:gd name="T116" fmla="*/ 900113 w 1681"/>
                <a:gd name="T117" fmla="*/ 149225 h 94"/>
                <a:gd name="T118" fmla="*/ 742950 w 1681"/>
                <a:gd name="T119" fmla="*/ 95250 h 94"/>
                <a:gd name="T120" fmla="*/ 514350 w 1681"/>
                <a:gd name="T121" fmla="*/ 146050 h 94"/>
                <a:gd name="T122" fmla="*/ 300038 w 1681"/>
                <a:gd name="T123" fmla="*/ 15875 h 94"/>
                <a:gd name="T124" fmla="*/ 9525 w 1681"/>
                <a:gd name="T125" fmla="*/ 3175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81" h="94">
                  <a:moveTo>
                    <a:pt x="1671" y="47"/>
                  </a:moveTo>
                  <a:lnTo>
                    <a:pt x="1671" y="43"/>
                  </a:lnTo>
                  <a:lnTo>
                    <a:pt x="1671" y="39"/>
                  </a:lnTo>
                  <a:lnTo>
                    <a:pt x="1670" y="36"/>
                  </a:lnTo>
                  <a:lnTo>
                    <a:pt x="1669" y="32"/>
                  </a:lnTo>
                  <a:lnTo>
                    <a:pt x="1668" y="29"/>
                  </a:lnTo>
                  <a:lnTo>
                    <a:pt x="1667" y="26"/>
                  </a:lnTo>
                  <a:lnTo>
                    <a:pt x="1666" y="23"/>
                  </a:lnTo>
                  <a:lnTo>
                    <a:pt x="1664" y="21"/>
                  </a:lnTo>
                  <a:lnTo>
                    <a:pt x="1662" y="19"/>
                  </a:lnTo>
                  <a:lnTo>
                    <a:pt x="1660" y="17"/>
                  </a:lnTo>
                  <a:lnTo>
                    <a:pt x="1657" y="15"/>
                  </a:lnTo>
                  <a:lnTo>
                    <a:pt x="1655" y="14"/>
                  </a:lnTo>
                  <a:lnTo>
                    <a:pt x="1652" y="12"/>
                  </a:lnTo>
                  <a:lnTo>
                    <a:pt x="1649" y="12"/>
                  </a:lnTo>
                  <a:lnTo>
                    <a:pt x="1646" y="11"/>
                  </a:lnTo>
                  <a:lnTo>
                    <a:pt x="1643" y="11"/>
                  </a:lnTo>
                  <a:lnTo>
                    <a:pt x="1621" y="11"/>
                  </a:lnTo>
                  <a:lnTo>
                    <a:pt x="1621" y="83"/>
                  </a:lnTo>
                  <a:lnTo>
                    <a:pt x="1641" y="83"/>
                  </a:lnTo>
                  <a:lnTo>
                    <a:pt x="1644" y="83"/>
                  </a:lnTo>
                  <a:lnTo>
                    <a:pt x="1646" y="83"/>
                  </a:lnTo>
                  <a:lnTo>
                    <a:pt x="1648" y="83"/>
                  </a:lnTo>
                  <a:lnTo>
                    <a:pt x="1650" y="82"/>
                  </a:lnTo>
                  <a:lnTo>
                    <a:pt x="1652" y="82"/>
                  </a:lnTo>
                  <a:lnTo>
                    <a:pt x="1654" y="81"/>
                  </a:lnTo>
                  <a:lnTo>
                    <a:pt x="1655" y="80"/>
                  </a:lnTo>
                  <a:lnTo>
                    <a:pt x="1657" y="79"/>
                  </a:lnTo>
                  <a:lnTo>
                    <a:pt x="1659" y="78"/>
                  </a:lnTo>
                  <a:lnTo>
                    <a:pt x="1660" y="76"/>
                  </a:lnTo>
                  <a:lnTo>
                    <a:pt x="1662" y="75"/>
                  </a:lnTo>
                  <a:lnTo>
                    <a:pt x="1663" y="74"/>
                  </a:lnTo>
                  <a:lnTo>
                    <a:pt x="1664" y="72"/>
                  </a:lnTo>
                  <a:lnTo>
                    <a:pt x="1665" y="70"/>
                  </a:lnTo>
                  <a:lnTo>
                    <a:pt x="1666" y="68"/>
                  </a:lnTo>
                  <a:lnTo>
                    <a:pt x="1667" y="66"/>
                  </a:lnTo>
                  <a:lnTo>
                    <a:pt x="1668" y="64"/>
                  </a:lnTo>
                  <a:lnTo>
                    <a:pt x="1669" y="62"/>
                  </a:lnTo>
                  <a:lnTo>
                    <a:pt x="1670" y="60"/>
                  </a:lnTo>
                  <a:lnTo>
                    <a:pt x="1670" y="57"/>
                  </a:lnTo>
                  <a:lnTo>
                    <a:pt x="1670" y="55"/>
                  </a:lnTo>
                  <a:lnTo>
                    <a:pt x="1671" y="52"/>
                  </a:lnTo>
                  <a:lnTo>
                    <a:pt x="1671" y="50"/>
                  </a:lnTo>
                  <a:lnTo>
                    <a:pt x="1671" y="47"/>
                  </a:lnTo>
                  <a:close/>
                  <a:moveTo>
                    <a:pt x="1681" y="47"/>
                  </a:moveTo>
                  <a:lnTo>
                    <a:pt x="1681" y="50"/>
                  </a:lnTo>
                  <a:lnTo>
                    <a:pt x="1681" y="53"/>
                  </a:lnTo>
                  <a:lnTo>
                    <a:pt x="1681" y="56"/>
                  </a:lnTo>
                  <a:lnTo>
                    <a:pt x="1680" y="59"/>
                  </a:lnTo>
                  <a:lnTo>
                    <a:pt x="1680" y="62"/>
                  </a:lnTo>
                  <a:lnTo>
                    <a:pt x="1679" y="65"/>
                  </a:lnTo>
                  <a:lnTo>
                    <a:pt x="1678" y="67"/>
                  </a:lnTo>
                  <a:lnTo>
                    <a:pt x="1677" y="70"/>
                  </a:lnTo>
                  <a:lnTo>
                    <a:pt x="1676" y="72"/>
                  </a:lnTo>
                  <a:lnTo>
                    <a:pt x="1674" y="75"/>
                  </a:lnTo>
                  <a:lnTo>
                    <a:pt x="1673" y="77"/>
                  </a:lnTo>
                  <a:lnTo>
                    <a:pt x="1671" y="79"/>
                  </a:lnTo>
                  <a:lnTo>
                    <a:pt x="1669" y="81"/>
                  </a:lnTo>
                  <a:lnTo>
                    <a:pt x="1667" y="83"/>
                  </a:lnTo>
                  <a:lnTo>
                    <a:pt x="1665" y="85"/>
                  </a:lnTo>
                  <a:lnTo>
                    <a:pt x="1663" y="86"/>
                  </a:lnTo>
                  <a:lnTo>
                    <a:pt x="1661" y="88"/>
                  </a:lnTo>
                  <a:lnTo>
                    <a:pt x="1658" y="89"/>
                  </a:lnTo>
                  <a:lnTo>
                    <a:pt x="1656" y="90"/>
                  </a:lnTo>
                  <a:lnTo>
                    <a:pt x="1653" y="91"/>
                  </a:lnTo>
                  <a:lnTo>
                    <a:pt x="1650" y="91"/>
                  </a:lnTo>
                  <a:lnTo>
                    <a:pt x="1648" y="92"/>
                  </a:lnTo>
                  <a:lnTo>
                    <a:pt x="1644" y="92"/>
                  </a:lnTo>
                  <a:lnTo>
                    <a:pt x="1641" y="92"/>
                  </a:lnTo>
                  <a:lnTo>
                    <a:pt x="1611" y="92"/>
                  </a:lnTo>
                  <a:lnTo>
                    <a:pt x="1611" y="2"/>
                  </a:lnTo>
                  <a:lnTo>
                    <a:pt x="1642" y="2"/>
                  </a:lnTo>
                  <a:lnTo>
                    <a:pt x="1647" y="2"/>
                  </a:lnTo>
                  <a:lnTo>
                    <a:pt x="1651" y="3"/>
                  </a:lnTo>
                  <a:lnTo>
                    <a:pt x="1656" y="4"/>
                  </a:lnTo>
                  <a:lnTo>
                    <a:pt x="1659" y="5"/>
                  </a:lnTo>
                  <a:lnTo>
                    <a:pt x="1663" y="7"/>
                  </a:lnTo>
                  <a:lnTo>
                    <a:pt x="1666" y="9"/>
                  </a:lnTo>
                  <a:lnTo>
                    <a:pt x="1669" y="12"/>
                  </a:lnTo>
                  <a:lnTo>
                    <a:pt x="1672" y="15"/>
                  </a:lnTo>
                  <a:lnTo>
                    <a:pt x="1674" y="18"/>
                  </a:lnTo>
                  <a:lnTo>
                    <a:pt x="1676" y="21"/>
                  </a:lnTo>
                  <a:lnTo>
                    <a:pt x="1678" y="25"/>
                  </a:lnTo>
                  <a:lnTo>
                    <a:pt x="1679" y="29"/>
                  </a:lnTo>
                  <a:lnTo>
                    <a:pt x="1680" y="33"/>
                  </a:lnTo>
                  <a:lnTo>
                    <a:pt x="1681" y="37"/>
                  </a:lnTo>
                  <a:lnTo>
                    <a:pt x="1681" y="42"/>
                  </a:lnTo>
                  <a:lnTo>
                    <a:pt x="1681" y="47"/>
                  </a:lnTo>
                  <a:close/>
                  <a:moveTo>
                    <a:pt x="1586" y="2"/>
                  </a:moveTo>
                  <a:lnTo>
                    <a:pt x="1586" y="92"/>
                  </a:lnTo>
                  <a:lnTo>
                    <a:pt x="1576" y="92"/>
                  </a:lnTo>
                  <a:lnTo>
                    <a:pt x="1576" y="2"/>
                  </a:lnTo>
                  <a:lnTo>
                    <a:pt x="1586" y="2"/>
                  </a:lnTo>
                  <a:close/>
                  <a:moveTo>
                    <a:pt x="1494" y="22"/>
                  </a:moveTo>
                  <a:lnTo>
                    <a:pt x="1494" y="92"/>
                  </a:lnTo>
                  <a:lnTo>
                    <a:pt x="1484" y="92"/>
                  </a:lnTo>
                  <a:lnTo>
                    <a:pt x="1484" y="2"/>
                  </a:lnTo>
                  <a:lnTo>
                    <a:pt x="1492" y="2"/>
                  </a:lnTo>
                  <a:lnTo>
                    <a:pt x="1536" y="63"/>
                  </a:lnTo>
                  <a:lnTo>
                    <a:pt x="1541" y="72"/>
                  </a:lnTo>
                  <a:lnTo>
                    <a:pt x="1541" y="2"/>
                  </a:lnTo>
                  <a:lnTo>
                    <a:pt x="1552" y="2"/>
                  </a:lnTo>
                  <a:lnTo>
                    <a:pt x="1552" y="92"/>
                  </a:lnTo>
                  <a:lnTo>
                    <a:pt x="1543" y="92"/>
                  </a:lnTo>
                  <a:lnTo>
                    <a:pt x="1498" y="27"/>
                  </a:lnTo>
                  <a:lnTo>
                    <a:pt x="1494" y="22"/>
                  </a:lnTo>
                  <a:close/>
                  <a:moveTo>
                    <a:pt x="1424" y="9"/>
                  </a:moveTo>
                  <a:lnTo>
                    <a:pt x="1422" y="9"/>
                  </a:lnTo>
                  <a:lnTo>
                    <a:pt x="1420" y="10"/>
                  </a:lnTo>
                  <a:lnTo>
                    <a:pt x="1418" y="10"/>
                  </a:lnTo>
                  <a:lnTo>
                    <a:pt x="1415" y="10"/>
                  </a:lnTo>
                  <a:lnTo>
                    <a:pt x="1413" y="11"/>
                  </a:lnTo>
                  <a:lnTo>
                    <a:pt x="1412" y="12"/>
                  </a:lnTo>
                  <a:lnTo>
                    <a:pt x="1410" y="13"/>
                  </a:lnTo>
                  <a:lnTo>
                    <a:pt x="1408" y="14"/>
                  </a:lnTo>
                  <a:lnTo>
                    <a:pt x="1406" y="15"/>
                  </a:lnTo>
                  <a:lnTo>
                    <a:pt x="1404" y="17"/>
                  </a:lnTo>
                  <a:lnTo>
                    <a:pt x="1403" y="18"/>
                  </a:lnTo>
                  <a:lnTo>
                    <a:pt x="1401" y="20"/>
                  </a:lnTo>
                  <a:lnTo>
                    <a:pt x="1400" y="22"/>
                  </a:lnTo>
                  <a:lnTo>
                    <a:pt x="1399" y="24"/>
                  </a:lnTo>
                  <a:lnTo>
                    <a:pt x="1398" y="26"/>
                  </a:lnTo>
                  <a:lnTo>
                    <a:pt x="1397" y="28"/>
                  </a:lnTo>
                  <a:lnTo>
                    <a:pt x="1396" y="30"/>
                  </a:lnTo>
                  <a:lnTo>
                    <a:pt x="1395" y="32"/>
                  </a:lnTo>
                  <a:lnTo>
                    <a:pt x="1394" y="35"/>
                  </a:lnTo>
                  <a:lnTo>
                    <a:pt x="1393" y="37"/>
                  </a:lnTo>
                  <a:lnTo>
                    <a:pt x="1393" y="40"/>
                  </a:lnTo>
                  <a:lnTo>
                    <a:pt x="1393" y="42"/>
                  </a:lnTo>
                  <a:lnTo>
                    <a:pt x="1393" y="45"/>
                  </a:lnTo>
                  <a:lnTo>
                    <a:pt x="1392" y="47"/>
                  </a:lnTo>
                  <a:lnTo>
                    <a:pt x="1392" y="50"/>
                  </a:lnTo>
                  <a:lnTo>
                    <a:pt x="1393" y="53"/>
                  </a:lnTo>
                  <a:lnTo>
                    <a:pt x="1393" y="55"/>
                  </a:lnTo>
                  <a:lnTo>
                    <a:pt x="1393" y="58"/>
                  </a:lnTo>
                  <a:lnTo>
                    <a:pt x="1394" y="60"/>
                  </a:lnTo>
                  <a:lnTo>
                    <a:pt x="1395" y="62"/>
                  </a:lnTo>
                  <a:lnTo>
                    <a:pt x="1395" y="64"/>
                  </a:lnTo>
                  <a:lnTo>
                    <a:pt x="1396" y="67"/>
                  </a:lnTo>
                  <a:lnTo>
                    <a:pt x="1397" y="69"/>
                  </a:lnTo>
                  <a:lnTo>
                    <a:pt x="1399" y="71"/>
                  </a:lnTo>
                  <a:lnTo>
                    <a:pt x="1400" y="73"/>
                  </a:lnTo>
                  <a:lnTo>
                    <a:pt x="1401" y="74"/>
                  </a:lnTo>
                  <a:lnTo>
                    <a:pt x="1402" y="76"/>
                  </a:lnTo>
                  <a:lnTo>
                    <a:pt x="1404" y="77"/>
                  </a:lnTo>
                  <a:lnTo>
                    <a:pt x="1406" y="79"/>
                  </a:lnTo>
                  <a:lnTo>
                    <a:pt x="1407" y="80"/>
                  </a:lnTo>
                  <a:lnTo>
                    <a:pt x="1409" y="81"/>
                  </a:lnTo>
                  <a:lnTo>
                    <a:pt x="1411" y="82"/>
                  </a:lnTo>
                  <a:lnTo>
                    <a:pt x="1413" y="83"/>
                  </a:lnTo>
                  <a:lnTo>
                    <a:pt x="1415" y="84"/>
                  </a:lnTo>
                  <a:lnTo>
                    <a:pt x="1417" y="84"/>
                  </a:lnTo>
                  <a:lnTo>
                    <a:pt x="1419" y="85"/>
                  </a:lnTo>
                  <a:lnTo>
                    <a:pt x="1421" y="85"/>
                  </a:lnTo>
                  <a:lnTo>
                    <a:pt x="1423" y="85"/>
                  </a:lnTo>
                  <a:lnTo>
                    <a:pt x="1425" y="85"/>
                  </a:lnTo>
                  <a:lnTo>
                    <a:pt x="1427" y="84"/>
                  </a:lnTo>
                  <a:lnTo>
                    <a:pt x="1430" y="84"/>
                  </a:lnTo>
                  <a:lnTo>
                    <a:pt x="1432" y="84"/>
                  </a:lnTo>
                  <a:lnTo>
                    <a:pt x="1434" y="83"/>
                  </a:lnTo>
                  <a:lnTo>
                    <a:pt x="1436" y="82"/>
                  </a:lnTo>
                  <a:lnTo>
                    <a:pt x="1437" y="81"/>
                  </a:lnTo>
                  <a:lnTo>
                    <a:pt x="1439" y="80"/>
                  </a:lnTo>
                  <a:lnTo>
                    <a:pt x="1441" y="79"/>
                  </a:lnTo>
                  <a:lnTo>
                    <a:pt x="1443" y="77"/>
                  </a:lnTo>
                  <a:lnTo>
                    <a:pt x="1444" y="76"/>
                  </a:lnTo>
                  <a:lnTo>
                    <a:pt x="1446" y="74"/>
                  </a:lnTo>
                  <a:lnTo>
                    <a:pt x="1447" y="72"/>
                  </a:lnTo>
                  <a:lnTo>
                    <a:pt x="1448" y="70"/>
                  </a:lnTo>
                  <a:lnTo>
                    <a:pt x="1450" y="68"/>
                  </a:lnTo>
                  <a:lnTo>
                    <a:pt x="1451" y="66"/>
                  </a:lnTo>
                  <a:lnTo>
                    <a:pt x="1452" y="64"/>
                  </a:lnTo>
                  <a:lnTo>
                    <a:pt x="1452" y="62"/>
                  </a:lnTo>
                  <a:lnTo>
                    <a:pt x="1453" y="59"/>
                  </a:lnTo>
                  <a:lnTo>
                    <a:pt x="1454" y="57"/>
                  </a:lnTo>
                  <a:lnTo>
                    <a:pt x="1454" y="55"/>
                  </a:lnTo>
                  <a:lnTo>
                    <a:pt x="1454" y="52"/>
                  </a:lnTo>
                  <a:lnTo>
                    <a:pt x="1455" y="49"/>
                  </a:lnTo>
                  <a:lnTo>
                    <a:pt x="1455" y="47"/>
                  </a:lnTo>
                  <a:lnTo>
                    <a:pt x="1455" y="44"/>
                  </a:lnTo>
                  <a:lnTo>
                    <a:pt x="1454" y="41"/>
                  </a:lnTo>
                  <a:lnTo>
                    <a:pt x="1454" y="39"/>
                  </a:lnTo>
                  <a:lnTo>
                    <a:pt x="1454" y="36"/>
                  </a:lnTo>
                  <a:lnTo>
                    <a:pt x="1453" y="34"/>
                  </a:lnTo>
                  <a:lnTo>
                    <a:pt x="1452" y="32"/>
                  </a:lnTo>
                  <a:lnTo>
                    <a:pt x="1452" y="30"/>
                  </a:lnTo>
                  <a:lnTo>
                    <a:pt x="1451" y="27"/>
                  </a:lnTo>
                  <a:lnTo>
                    <a:pt x="1450" y="25"/>
                  </a:lnTo>
                  <a:lnTo>
                    <a:pt x="1449" y="23"/>
                  </a:lnTo>
                  <a:lnTo>
                    <a:pt x="1447" y="22"/>
                  </a:lnTo>
                  <a:lnTo>
                    <a:pt x="1446" y="20"/>
                  </a:lnTo>
                  <a:lnTo>
                    <a:pt x="1445" y="18"/>
                  </a:lnTo>
                  <a:lnTo>
                    <a:pt x="1443" y="17"/>
                  </a:lnTo>
                  <a:lnTo>
                    <a:pt x="1442" y="15"/>
                  </a:lnTo>
                  <a:lnTo>
                    <a:pt x="1440" y="14"/>
                  </a:lnTo>
                  <a:lnTo>
                    <a:pt x="1438" y="13"/>
                  </a:lnTo>
                  <a:lnTo>
                    <a:pt x="1436" y="12"/>
                  </a:lnTo>
                  <a:lnTo>
                    <a:pt x="1434" y="11"/>
                  </a:lnTo>
                  <a:lnTo>
                    <a:pt x="1432" y="10"/>
                  </a:lnTo>
                  <a:lnTo>
                    <a:pt x="1430" y="10"/>
                  </a:lnTo>
                  <a:lnTo>
                    <a:pt x="1428" y="10"/>
                  </a:lnTo>
                  <a:lnTo>
                    <a:pt x="1426" y="9"/>
                  </a:lnTo>
                  <a:lnTo>
                    <a:pt x="1424" y="9"/>
                  </a:lnTo>
                  <a:close/>
                  <a:moveTo>
                    <a:pt x="1381" y="48"/>
                  </a:moveTo>
                  <a:lnTo>
                    <a:pt x="1382" y="44"/>
                  </a:lnTo>
                  <a:lnTo>
                    <a:pt x="1382" y="41"/>
                  </a:lnTo>
                  <a:lnTo>
                    <a:pt x="1382" y="38"/>
                  </a:lnTo>
                  <a:lnTo>
                    <a:pt x="1383" y="35"/>
                  </a:lnTo>
                  <a:lnTo>
                    <a:pt x="1384" y="32"/>
                  </a:lnTo>
                  <a:lnTo>
                    <a:pt x="1385" y="29"/>
                  </a:lnTo>
                  <a:lnTo>
                    <a:pt x="1386" y="26"/>
                  </a:lnTo>
                  <a:lnTo>
                    <a:pt x="1387" y="23"/>
                  </a:lnTo>
                  <a:lnTo>
                    <a:pt x="1388" y="21"/>
                  </a:lnTo>
                  <a:lnTo>
                    <a:pt x="1390" y="18"/>
                  </a:lnTo>
                  <a:lnTo>
                    <a:pt x="1392" y="16"/>
                  </a:lnTo>
                  <a:lnTo>
                    <a:pt x="1393" y="14"/>
                  </a:lnTo>
                  <a:lnTo>
                    <a:pt x="1395" y="12"/>
                  </a:lnTo>
                  <a:lnTo>
                    <a:pt x="1398" y="10"/>
                  </a:lnTo>
                  <a:lnTo>
                    <a:pt x="1400" y="8"/>
                  </a:lnTo>
                  <a:lnTo>
                    <a:pt x="1402" y="7"/>
                  </a:lnTo>
                  <a:lnTo>
                    <a:pt x="1404" y="5"/>
                  </a:lnTo>
                  <a:lnTo>
                    <a:pt x="1407" y="4"/>
                  </a:lnTo>
                  <a:lnTo>
                    <a:pt x="1410" y="3"/>
                  </a:lnTo>
                  <a:lnTo>
                    <a:pt x="1412" y="2"/>
                  </a:lnTo>
                  <a:lnTo>
                    <a:pt x="1415" y="1"/>
                  </a:lnTo>
                  <a:lnTo>
                    <a:pt x="1418" y="1"/>
                  </a:lnTo>
                  <a:lnTo>
                    <a:pt x="1421" y="0"/>
                  </a:lnTo>
                  <a:lnTo>
                    <a:pt x="1424" y="0"/>
                  </a:lnTo>
                  <a:lnTo>
                    <a:pt x="1427" y="0"/>
                  </a:lnTo>
                  <a:lnTo>
                    <a:pt x="1430" y="0"/>
                  </a:lnTo>
                  <a:lnTo>
                    <a:pt x="1432" y="1"/>
                  </a:lnTo>
                  <a:lnTo>
                    <a:pt x="1435" y="2"/>
                  </a:lnTo>
                  <a:lnTo>
                    <a:pt x="1438" y="2"/>
                  </a:lnTo>
                  <a:lnTo>
                    <a:pt x="1440" y="3"/>
                  </a:lnTo>
                  <a:lnTo>
                    <a:pt x="1443" y="5"/>
                  </a:lnTo>
                  <a:lnTo>
                    <a:pt x="1445" y="6"/>
                  </a:lnTo>
                  <a:lnTo>
                    <a:pt x="1448" y="8"/>
                  </a:lnTo>
                  <a:lnTo>
                    <a:pt x="1450" y="9"/>
                  </a:lnTo>
                  <a:lnTo>
                    <a:pt x="1452" y="11"/>
                  </a:lnTo>
                  <a:lnTo>
                    <a:pt x="1454" y="13"/>
                  </a:lnTo>
                  <a:lnTo>
                    <a:pt x="1456" y="15"/>
                  </a:lnTo>
                  <a:lnTo>
                    <a:pt x="1457" y="18"/>
                  </a:lnTo>
                  <a:lnTo>
                    <a:pt x="1459" y="20"/>
                  </a:lnTo>
                  <a:lnTo>
                    <a:pt x="1460" y="23"/>
                  </a:lnTo>
                  <a:lnTo>
                    <a:pt x="1462" y="25"/>
                  </a:lnTo>
                  <a:lnTo>
                    <a:pt x="1463" y="28"/>
                  </a:lnTo>
                  <a:lnTo>
                    <a:pt x="1464" y="31"/>
                  </a:lnTo>
                  <a:lnTo>
                    <a:pt x="1465" y="34"/>
                  </a:lnTo>
                  <a:lnTo>
                    <a:pt x="1465" y="37"/>
                  </a:lnTo>
                  <a:lnTo>
                    <a:pt x="1466" y="40"/>
                  </a:lnTo>
                  <a:lnTo>
                    <a:pt x="1466" y="43"/>
                  </a:lnTo>
                  <a:lnTo>
                    <a:pt x="1466" y="46"/>
                  </a:lnTo>
                  <a:lnTo>
                    <a:pt x="1466" y="50"/>
                  </a:lnTo>
                  <a:lnTo>
                    <a:pt x="1466" y="53"/>
                  </a:lnTo>
                  <a:lnTo>
                    <a:pt x="1465" y="56"/>
                  </a:lnTo>
                  <a:lnTo>
                    <a:pt x="1464" y="59"/>
                  </a:lnTo>
                  <a:lnTo>
                    <a:pt x="1464" y="62"/>
                  </a:lnTo>
                  <a:lnTo>
                    <a:pt x="1463" y="65"/>
                  </a:lnTo>
                  <a:lnTo>
                    <a:pt x="1462" y="68"/>
                  </a:lnTo>
                  <a:lnTo>
                    <a:pt x="1460" y="71"/>
                  </a:lnTo>
                  <a:lnTo>
                    <a:pt x="1459" y="73"/>
                  </a:lnTo>
                  <a:lnTo>
                    <a:pt x="1457" y="76"/>
                  </a:lnTo>
                  <a:lnTo>
                    <a:pt x="1456" y="78"/>
                  </a:lnTo>
                  <a:lnTo>
                    <a:pt x="1454" y="80"/>
                  </a:lnTo>
                  <a:lnTo>
                    <a:pt x="1452" y="82"/>
                  </a:lnTo>
                  <a:lnTo>
                    <a:pt x="1450" y="84"/>
                  </a:lnTo>
                  <a:lnTo>
                    <a:pt x="1448" y="86"/>
                  </a:lnTo>
                  <a:lnTo>
                    <a:pt x="1445" y="88"/>
                  </a:lnTo>
                  <a:lnTo>
                    <a:pt x="1443" y="89"/>
                  </a:lnTo>
                  <a:lnTo>
                    <a:pt x="1440" y="90"/>
                  </a:lnTo>
                  <a:lnTo>
                    <a:pt x="1438" y="91"/>
                  </a:lnTo>
                  <a:lnTo>
                    <a:pt x="1435" y="92"/>
                  </a:lnTo>
                  <a:lnTo>
                    <a:pt x="1432" y="93"/>
                  </a:lnTo>
                  <a:lnTo>
                    <a:pt x="1429" y="93"/>
                  </a:lnTo>
                  <a:lnTo>
                    <a:pt x="1426" y="94"/>
                  </a:lnTo>
                  <a:lnTo>
                    <a:pt x="1423" y="94"/>
                  </a:lnTo>
                  <a:lnTo>
                    <a:pt x="1420" y="94"/>
                  </a:lnTo>
                  <a:lnTo>
                    <a:pt x="1417" y="94"/>
                  </a:lnTo>
                  <a:lnTo>
                    <a:pt x="1415" y="93"/>
                  </a:lnTo>
                  <a:lnTo>
                    <a:pt x="1412" y="92"/>
                  </a:lnTo>
                  <a:lnTo>
                    <a:pt x="1409" y="92"/>
                  </a:lnTo>
                  <a:lnTo>
                    <a:pt x="1407" y="91"/>
                  </a:lnTo>
                  <a:lnTo>
                    <a:pt x="1404" y="89"/>
                  </a:lnTo>
                  <a:lnTo>
                    <a:pt x="1402" y="88"/>
                  </a:lnTo>
                  <a:lnTo>
                    <a:pt x="1399" y="86"/>
                  </a:lnTo>
                  <a:lnTo>
                    <a:pt x="1397" y="85"/>
                  </a:lnTo>
                  <a:lnTo>
                    <a:pt x="1395" y="83"/>
                  </a:lnTo>
                  <a:lnTo>
                    <a:pt x="1393" y="81"/>
                  </a:lnTo>
                  <a:lnTo>
                    <a:pt x="1392" y="79"/>
                  </a:lnTo>
                  <a:lnTo>
                    <a:pt x="1390" y="76"/>
                  </a:lnTo>
                  <a:lnTo>
                    <a:pt x="1388" y="74"/>
                  </a:lnTo>
                  <a:lnTo>
                    <a:pt x="1387" y="71"/>
                  </a:lnTo>
                  <a:lnTo>
                    <a:pt x="1386" y="69"/>
                  </a:lnTo>
                  <a:lnTo>
                    <a:pt x="1385" y="66"/>
                  </a:lnTo>
                  <a:lnTo>
                    <a:pt x="1384" y="63"/>
                  </a:lnTo>
                  <a:lnTo>
                    <a:pt x="1383" y="60"/>
                  </a:lnTo>
                  <a:lnTo>
                    <a:pt x="1382" y="57"/>
                  </a:lnTo>
                  <a:lnTo>
                    <a:pt x="1382" y="54"/>
                  </a:lnTo>
                  <a:lnTo>
                    <a:pt x="1382" y="51"/>
                  </a:lnTo>
                  <a:lnTo>
                    <a:pt x="1381" y="48"/>
                  </a:lnTo>
                  <a:close/>
                  <a:moveTo>
                    <a:pt x="1328" y="9"/>
                  </a:moveTo>
                  <a:lnTo>
                    <a:pt x="1326" y="9"/>
                  </a:lnTo>
                  <a:lnTo>
                    <a:pt x="1324" y="10"/>
                  </a:lnTo>
                  <a:lnTo>
                    <a:pt x="1322" y="10"/>
                  </a:lnTo>
                  <a:lnTo>
                    <a:pt x="1320" y="10"/>
                  </a:lnTo>
                  <a:lnTo>
                    <a:pt x="1318" y="11"/>
                  </a:lnTo>
                  <a:lnTo>
                    <a:pt x="1316" y="12"/>
                  </a:lnTo>
                  <a:lnTo>
                    <a:pt x="1314" y="13"/>
                  </a:lnTo>
                  <a:lnTo>
                    <a:pt x="1312" y="14"/>
                  </a:lnTo>
                  <a:lnTo>
                    <a:pt x="1310" y="15"/>
                  </a:lnTo>
                  <a:lnTo>
                    <a:pt x="1309" y="17"/>
                  </a:lnTo>
                  <a:lnTo>
                    <a:pt x="1307" y="18"/>
                  </a:lnTo>
                  <a:lnTo>
                    <a:pt x="1306" y="20"/>
                  </a:lnTo>
                  <a:lnTo>
                    <a:pt x="1304" y="22"/>
                  </a:lnTo>
                  <a:lnTo>
                    <a:pt x="1303" y="24"/>
                  </a:lnTo>
                  <a:lnTo>
                    <a:pt x="1302" y="26"/>
                  </a:lnTo>
                  <a:lnTo>
                    <a:pt x="1301" y="28"/>
                  </a:lnTo>
                  <a:lnTo>
                    <a:pt x="1300" y="30"/>
                  </a:lnTo>
                  <a:lnTo>
                    <a:pt x="1299" y="32"/>
                  </a:lnTo>
                  <a:lnTo>
                    <a:pt x="1298" y="35"/>
                  </a:lnTo>
                  <a:lnTo>
                    <a:pt x="1298" y="37"/>
                  </a:lnTo>
                  <a:lnTo>
                    <a:pt x="1297" y="40"/>
                  </a:lnTo>
                  <a:lnTo>
                    <a:pt x="1297" y="42"/>
                  </a:lnTo>
                  <a:lnTo>
                    <a:pt x="1297" y="45"/>
                  </a:lnTo>
                  <a:lnTo>
                    <a:pt x="1297" y="47"/>
                  </a:lnTo>
                  <a:lnTo>
                    <a:pt x="1297" y="50"/>
                  </a:lnTo>
                  <a:lnTo>
                    <a:pt x="1297" y="53"/>
                  </a:lnTo>
                  <a:lnTo>
                    <a:pt x="1297" y="55"/>
                  </a:lnTo>
                  <a:lnTo>
                    <a:pt x="1298" y="58"/>
                  </a:lnTo>
                  <a:lnTo>
                    <a:pt x="1298" y="60"/>
                  </a:lnTo>
                  <a:lnTo>
                    <a:pt x="1299" y="62"/>
                  </a:lnTo>
                  <a:lnTo>
                    <a:pt x="1300" y="64"/>
                  </a:lnTo>
                  <a:lnTo>
                    <a:pt x="1301" y="67"/>
                  </a:lnTo>
                  <a:lnTo>
                    <a:pt x="1302" y="69"/>
                  </a:lnTo>
                  <a:lnTo>
                    <a:pt x="1303" y="71"/>
                  </a:lnTo>
                  <a:lnTo>
                    <a:pt x="1304" y="73"/>
                  </a:lnTo>
                  <a:lnTo>
                    <a:pt x="1306" y="74"/>
                  </a:lnTo>
                  <a:lnTo>
                    <a:pt x="1307" y="76"/>
                  </a:lnTo>
                  <a:lnTo>
                    <a:pt x="1308" y="77"/>
                  </a:lnTo>
                  <a:lnTo>
                    <a:pt x="1310" y="79"/>
                  </a:lnTo>
                  <a:lnTo>
                    <a:pt x="1312" y="80"/>
                  </a:lnTo>
                  <a:lnTo>
                    <a:pt x="1313" y="81"/>
                  </a:lnTo>
                  <a:lnTo>
                    <a:pt x="1315" y="82"/>
                  </a:lnTo>
                  <a:lnTo>
                    <a:pt x="1317" y="83"/>
                  </a:lnTo>
                  <a:lnTo>
                    <a:pt x="1319" y="84"/>
                  </a:lnTo>
                  <a:lnTo>
                    <a:pt x="1321" y="84"/>
                  </a:lnTo>
                  <a:lnTo>
                    <a:pt x="1323" y="85"/>
                  </a:lnTo>
                  <a:lnTo>
                    <a:pt x="1325" y="85"/>
                  </a:lnTo>
                  <a:lnTo>
                    <a:pt x="1327" y="85"/>
                  </a:lnTo>
                  <a:lnTo>
                    <a:pt x="1330" y="85"/>
                  </a:lnTo>
                  <a:lnTo>
                    <a:pt x="1332" y="84"/>
                  </a:lnTo>
                  <a:lnTo>
                    <a:pt x="1334" y="84"/>
                  </a:lnTo>
                  <a:lnTo>
                    <a:pt x="1336" y="84"/>
                  </a:lnTo>
                  <a:lnTo>
                    <a:pt x="1338" y="83"/>
                  </a:lnTo>
                  <a:lnTo>
                    <a:pt x="1340" y="82"/>
                  </a:lnTo>
                  <a:lnTo>
                    <a:pt x="1342" y="81"/>
                  </a:lnTo>
                  <a:lnTo>
                    <a:pt x="1344" y="80"/>
                  </a:lnTo>
                  <a:lnTo>
                    <a:pt x="1345" y="79"/>
                  </a:lnTo>
                  <a:lnTo>
                    <a:pt x="1347" y="77"/>
                  </a:lnTo>
                  <a:lnTo>
                    <a:pt x="1349" y="76"/>
                  </a:lnTo>
                  <a:lnTo>
                    <a:pt x="1350" y="74"/>
                  </a:lnTo>
                  <a:lnTo>
                    <a:pt x="1351" y="72"/>
                  </a:lnTo>
                  <a:lnTo>
                    <a:pt x="1353" y="70"/>
                  </a:lnTo>
                  <a:lnTo>
                    <a:pt x="1354" y="68"/>
                  </a:lnTo>
                  <a:lnTo>
                    <a:pt x="1355" y="66"/>
                  </a:lnTo>
                  <a:lnTo>
                    <a:pt x="1356" y="64"/>
                  </a:lnTo>
                  <a:lnTo>
                    <a:pt x="1357" y="62"/>
                  </a:lnTo>
                  <a:lnTo>
                    <a:pt x="1357" y="59"/>
                  </a:lnTo>
                  <a:lnTo>
                    <a:pt x="1358" y="57"/>
                  </a:lnTo>
                  <a:lnTo>
                    <a:pt x="1359" y="55"/>
                  </a:lnTo>
                  <a:lnTo>
                    <a:pt x="1359" y="52"/>
                  </a:lnTo>
                  <a:lnTo>
                    <a:pt x="1359" y="49"/>
                  </a:lnTo>
                  <a:lnTo>
                    <a:pt x="1359" y="47"/>
                  </a:lnTo>
                  <a:lnTo>
                    <a:pt x="1359" y="44"/>
                  </a:lnTo>
                  <a:lnTo>
                    <a:pt x="1359" y="41"/>
                  </a:lnTo>
                  <a:lnTo>
                    <a:pt x="1359" y="39"/>
                  </a:lnTo>
                  <a:lnTo>
                    <a:pt x="1358" y="36"/>
                  </a:lnTo>
                  <a:lnTo>
                    <a:pt x="1358" y="34"/>
                  </a:lnTo>
                  <a:lnTo>
                    <a:pt x="1357" y="32"/>
                  </a:lnTo>
                  <a:lnTo>
                    <a:pt x="1356" y="30"/>
                  </a:lnTo>
                  <a:lnTo>
                    <a:pt x="1355" y="27"/>
                  </a:lnTo>
                  <a:lnTo>
                    <a:pt x="1354" y="25"/>
                  </a:lnTo>
                  <a:lnTo>
                    <a:pt x="1353" y="23"/>
                  </a:lnTo>
                  <a:lnTo>
                    <a:pt x="1352" y="22"/>
                  </a:lnTo>
                  <a:lnTo>
                    <a:pt x="1350" y="20"/>
                  </a:lnTo>
                  <a:lnTo>
                    <a:pt x="1349" y="18"/>
                  </a:lnTo>
                  <a:lnTo>
                    <a:pt x="1348" y="17"/>
                  </a:lnTo>
                  <a:lnTo>
                    <a:pt x="1346" y="15"/>
                  </a:lnTo>
                  <a:lnTo>
                    <a:pt x="1344" y="14"/>
                  </a:lnTo>
                  <a:lnTo>
                    <a:pt x="1342" y="13"/>
                  </a:lnTo>
                  <a:lnTo>
                    <a:pt x="1341" y="12"/>
                  </a:lnTo>
                  <a:lnTo>
                    <a:pt x="1339" y="11"/>
                  </a:lnTo>
                  <a:lnTo>
                    <a:pt x="1337" y="10"/>
                  </a:lnTo>
                  <a:lnTo>
                    <a:pt x="1335" y="10"/>
                  </a:lnTo>
                  <a:lnTo>
                    <a:pt x="1333" y="10"/>
                  </a:lnTo>
                  <a:lnTo>
                    <a:pt x="1331" y="9"/>
                  </a:lnTo>
                  <a:lnTo>
                    <a:pt x="1328" y="9"/>
                  </a:lnTo>
                  <a:close/>
                  <a:moveTo>
                    <a:pt x="1286" y="48"/>
                  </a:moveTo>
                  <a:lnTo>
                    <a:pt x="1286" y="44"/>
                  </a:lnTo>
                  <a:lnTo>
                    <a:pt x="1286" y="41"/>
                  </a:lnTo>
                  <a:lnTo>
                    <a:pt x="1287" y="38"/>
                  </a:lnTo>
                  <a:lnTo>
                    <a:pt x="1287" y="35"/>
                  </a:lnTo>
                  <a:lnTo>
                    <a:pt x="1288" y="32"/>
                  </a:lnTo>
                  <a:lnTo>
                    <a:pt x="1289" y="29"/>
                  </a:lnTo>
                  <a:lnTo>
                    <a:pt x="1290" y="26"/>
                  </a:lnTo>
                  <a:lnTo>
                    <a:pt x="1291" y="23"/>
                  </a:lnTo>
                  <a:lnTo>
                    <a:pt x="1293" y="21"/>
                  </a:lnTo>
                  <a:lnTo>
                    <a:pt x="1294" y="18"/>
                  </a:lnTo>
                  <a:lnTo>
                    <a:pt x="1296" y="16"/>
                  </a:lnTo>
                  <a:lnTo>
                    <a:pt x="1298" y="14"/>
                  </a:lnTo>
                  <a:lnTo>
                    <a:pt x="1300" y="12"/>
                  </a:lnTo>
                  <a:lnTo>
                    <a:pt x="1302" y="10"/>
                  </a:lnTo>
                  <a:lnTo>
                    <a:pt x="1304" y="8"/>
                  </a:lnTo>
                  <a:lnTo>
                    <a:pt x="1306" y="7"/>
                  </a:lnTo>
                  <a:lnTo>
                    <a:pt x="1309" y="5"/>
                  </a:lnTo>
                  <a:lnTo>
                    <a:pt x="1311" y="4"/>
                  </a:lnTo>
                  <a:lnTo>
                    <a:pt x="1314" y="3"/>
                  </a:lnTo>
                  <a:lnTo>
                    <a:pt x="1317" y="2"/>
                  </a:lnTo>
                  <a:lnTo>
                    <a:pt x="1319" y="1"/>
                  </a:lnTo>
                  <a:lnTo>
                    <a:pt x="1322" y="1"/>
                  </a:lnTo>
                  <a:lnTo>
                    <a:pt x="1325" y="0"/>
                  </a:lnTo>
                  <a:lnTo>
                    <a:pt x="1328" y="0"/>
                  </a:lnTo>
                  <a:lnTo>
                    <a:pt x="1331" y="0"/>
                  </a:lnTo>
                  <a:lnTo>
                    <a:pt x="1334" y="0"/>
                  </a:lnTo>
                  <a:lnTo>
                    <a:pt x="1337" y="1"/>
                  </a:lnTo>
                  <a:lnTo>
                    <a:pt x="1340" y="2"/>
                  </a:lnTo>
                  <a:lnTo>
                    <a:pt x="1342" y="2"/>
                  </a:lnTo>
                  <a:lnTo>
                    <a:pt x="1345" y="3"/>
                  </a:lnTo>
                  <a:lnTo>
                    <a:pt x="1347" y="5"/>
                  </a:lnTo>
                  <a:lnTo>
                    <a:pt x="1350" y="6"/>
                  </a:lnTo>
                  <a:lnTo>
                    <a:pt x="1352" y="8"/>
                  </a:lnTo>
                  <a:lnTo>
                    <a:pt x="1354" y="9"/>
                  </a:lnTo>
                  <a:lnTo>
                    <a:pt x="1356" y="11"/>
                  </a:lnTo>
                  <a:lnTo>
                    <a:pt x="1358" y="13"/>
                  </a:lnTo>
                  <a:lnTo>
                    <a:pt x="1360" y="15"/>
                  </a:lnTo>
                  <a:lnTo>
                    <a:pt x="1362" y="18"/>
                  </a:lnTo>
                  <a:lnTo>
                    <a:pt x="1363" y="20"/>
                  </a:lnTo>
                  <a:lnTo>
                    <a:pt x="1365" y="23"/>
                  </a:lnTo>
                  <a:lnTo>
                    <a:pt x="1366" y="25"/>
                  </a:lnTo>
                  <a:lnTo>
                    <a:pt x="1367" y="28"/>
                  </a:lnTo>
                  <a:lnTo>
                    <a:pt x="1368" y="31"/>
                  </a:lnTo>
                  <a:lnTo>
                    <a:pt x="1369" y="34"/>
                  </a:lnTo>
                  <a:lnTo>
                    <a:pt x="1370" y="37"/>
                  </a:lnTo>
                  <a:lnTo>
                    <a:pt x="1370" y="40"/>
                  </a:lnTo>
                  <a:lnTo>
                    <a:pt x="1370" y="43"/>
                  </a:lnTo>
                  <a:lnTo>
                    <a:pt x="1370" y="46"/>
                  </a:lnTo>
                  <a:lnTo>
                    <a:pt x="1370" y="50"/>
                  </a:lnTo>
                  <a:lnTo>
                    <a:pt x="1370" y="53"/>
                  </a:lnTo>
                  <a:lnTo>
                    <a:pt x="1370" y="56"/>
                  </a:lnTo>
                  <a:lnTo>
                    <a:pt x="1369" y="59"/>
                  </a:lnTo>
                  <a:lnTo>
                    <a:pt x="1368" y="62"/>
                  </a:lnTo>
                  <a:lnTo>
                    <a:pt x="1367" y="65"/>
                  </a:lnTo>
                  <a:lnTo>
                    <a:pt x="1366" y="68"/>
                  </a:lnTo>
                  <a:lnTo>
                    <a:pt x="1365" y="71"/>
                  </a:lnTo>
                  <a:lnTo>
                    <a:pt x="1363" y="73"/>
                  </a:lnTo>
                  <a:lnTo>
                    <a:pt x="1362" y="76"/>
                  </a:lnTo>
                  <a:lnTo>
                    <a:pt x="1360" y="78"/>
                  </a:lnTo>
                  <a:lnTo>
                    <a:pt x="1358" y="80"/>
                  </a:lnTo>
                  <a:lnTo>
                    <a:pt x="1356" y="82"/>
                  </a:lnTo>
                  <a:lnTo>
                    <a:pt x="1354" y="84"/>
                  </a:lnTo>
                  <a:lnTo>
                    <a:pt x="1352" y="86"/>
                  </a:lnTo>
                  <a:lnTo>
                    <a:pt x="1350" y="88"/>
                  </a:lnTo>
                  <a:lnTo>
                    <a:pt x="1347" y="89"/>
                  </a:lnTo>
                  <a:lnTo>
                    <a:pt x="1345" y="90"/>
                  </a:lnTo>
                  <a:lnTo>
                    <a:pt x="1342" y="91"/>
                  </a:lnTo>
                  <a:lnTo>
                    <a:pt x="1339" y="92"/>
                  </a:lnTo>
                  <a:lnTo>
                    <a:pt x="1336" y="93"/>
                  </a:lnTo>
                  <a:lnTo>
                    <a:pt x="1334" y="93"/>
                  </a:lnTo>
                  <a:lnTo>
                    <a:pt x="1331" y="94"/>
                  </a:lnTo>
                  <a:lnTo>
                    <a:pt x="1328" y="94"/>
                  </a:lnTo>
                  <a:lnTo>
                    <a:pt x="1325" y="94"/>
                  </a:lnTo>
                  <a:lnTo>
                    <a:pt x="1322" y="94"/>
                  </a:lnTo>
                  <a:lnTo>
                    <a:pt x="1319" y="93"/>
                  </a:lnTo>
                  <a:lnTo>
                    <a:pt x="1316" y="92"/>
                  </a:lnTo>
                  <a:lnTo>
                    <a:pt x="1314" y="92"/>
                  </a:lnTo>
                  <a:lnTo>
                    <a:pt x="1311" y="91"/>
                  </a:lnTo>
                  <a:lnTo>
                    <a:pt x="1309" y="89"/>
                  </a:lnTo>
                  <a:lnTo>
                    <a:pt x="1306" y="88"/>
                  </a:lnTo>
                  <a:lnTo>
                    <a:pt x="1304" y="86"/>
                  </a:lnTo>
                  <a:lnTo>
                    <a:pt x="1302" y="85"/>
                  </a:lnTo>
                  <a:lnTo>
                    <a:pt x="1300" y="83"/>
                  </a:lnTo>
                  <a:lnTo>
                    <a:pt x="1298" y="81"/>
                  </a:lnTo>
                  <a:lnTo>
                    <a:pt x="1296" y="79"/>
                  </a:lnTo>
                  <a:lnTo>
                    <a:pt x="1294" y="76"/>
                  </a:lnTo>
                  <a:lnTo>
                    <a:pt x="1293" y="74"/>
                  </a:lnTo>
                  <a:lnTo>
                    <a:pt x="1291" y="71"/>
                  </a:lnTo>
                  <a:lnTo>
                    <a:pt x="1290" y="69"/>
                  </a:lnTo>
                  <a:lnTo>
                    <a:pt x="1289" y="66"/>
                  </a:lnTo>
                  <a:lnTo>
                    <a:pt x="1288" y="63"/>
                  </a:lnTo>
                  <a:lnTo>
                    <a:pt x="1287" y="60"/>
                  </a:lnTo>
                  <a:lnTo>
                    <a:pt x="1287" y="57"/>
                  </a:lnTo>
                  <a:lnTo>
                    <a:pt x="1286" y="54"/>
                  </a:lnTo>
                  <a:lnTo>
                    <a:pt x="1286" y="51"/>
                  </a:lnTo>
                  <a:lnTo>
                    <a:pt x="1286" y="48"/>
                  </a:lnTo>
                  <a:close/>
                  <a:moveTo>
                    <a:pt x="1268" y="2"/>
                  </a:moveTo>
                  <a:lnTo>
                    <a:pt x="1268" y="92"/>
                  </a:lnTo>
                  <a:lnTo>
                    <a:pt x="1258" y="92"/>
                  </a:lnTo>
                  <a:lnTo>
                    <a:pt x="1258" y="2"/>
                  </a:lnTo>
                  <a:lnTo>
                    <a:pt x="1268" y="2"/>
                  </a:lnTo>
                  <a:close/>
                  <a:moveTo>
                    <a:pt x="1210" y="94"/>
                  </a:moveTo>
                  <a:lnTo>
                    <a:pt x="1208" y="94"/>
                  </a:lnTo>
                  <a:lnTo>
                    <a:pt x="1207" y="94"/>
                  </a:lnTo>
                  <a:lnTo>
                    <a:pt x="1205" y="94"/>
                  </a:lnTo>
                  <a:lnTo>
                    <a:pt x="1203" y="93"/>
                  </a:lnTo>
                  <a:lnTo>
                    <a:pt x="1202" y="93"/>
                  </a:lnTo>
                  <a:lnTo>
                    <a:pt x="1200" y="93"/>
                  </a:lnTo>
                  <a:lnTo>
                    <a:pt x="1198" y="92"/>
                  </a:lnTo>
                  <a:lnTo>
                    <a:pt x="1196" y="92"/>
                  </a:lnTo>
                  <a:lnTo>
                    <a:pt x="1194" y="91"/>
                  </a:lnTo>
                  <a:lnTo>
                    <a:pt x="1193" y="91"/>
                  </a:lnTo>
                  <a:lnTo>
                    <a:pt x="1191" y="90"/>
                  </a:lnTo>
                  <a:lnTo>
                    <a:pt x="1190" y="90"/>
                  </a:lnTo>
                  <a:lnTo>
                    <a:pt x="1188" y="89"/>
                  </a:lnTo>
                  <a:lnTo>
                    <a:pt x="1187" y="89"/>
                  </a:lnTo>
                  <a:lnTo>
                    <a:pt x="1186" y="88"/>
                  </a:lnTo>
                  <a:lnTo>
                    <a:pt x="1185" y="88"/>
                  </a:lnTo>
                  <a:lnTo>
                    <a:pt x="1187" y="80"/>
                  </a:lnTo>
                  <a:lnTo>
                    <a:pt x="1189" y="80"/>
                  </a:lnTo>
                  <a:lnTo>
                    <a:pt x="1190" y="81"/>
                  </a:lnTo>
                  <a:lnTo>
                    <a:pt x="1191" y="81"/>
                  </a:lnTo>
                  <a:lnTo>
                    <a:pt x="1192" y="82"/>
                  </a:lnTo>
                  <a:lnTo>
                    <a:pt x="1193" y="82"/>
                  </a:lnTo>
                  <a:lnTo>
                    <a:pt x="1195" y="82"/>
                  </a:lnTo>
                  <a:lnTo>
                    <a:pt x="1196" y="83"/>
                  </a:lnTo>
                  <a:lnTo>
                    <a:pt x="1198" y="83"/>
                  </a:lnTo>
                  <a:lnTo>
                    <a:pt x="1199" y="84"/>
                  </a:lnTo>
                  <a:lnTo>
                    <a:pt x="1201" y="84"/>
                  </a:lnTo>
                  <a:lnTo>
                    <a:pt x="1202" y="84"/>
                  </a:lnTo>
                  <a:lnTo>
                    <a:pt x="1204" y="85"/>
                  </a:lnTo>
                  <a:lnTo>
                    <a:pt x="1205" y="85"/>
                  </a:lnTo>
                  <a:lnTo>
                    <a:pt x="1207" y="85"/>
                  </a:lnTo>
                  <a:lnTo>
                    <a:pt x="1208" y="85"/>
                  </a:lnTo>
                  <a:lnTo>
                    <a:pt x="1209" y="85"/>
                  </a:lnTo>
                  <a:lnTo>
                    <a:pt x="1212" y="85"/>
                  </a:lnTo>
                  <a:lnTo>
                    <a:pt x="1214" y="85"/>
                  </a:lnTo>
                  <a:lnTo>
                    <a:pt x="1216" y="84"/>
                  </a:lnTo>
                  <a:lnTo>
                    <a:pt x="1219" y="84"/>
                  </a:lnTo>
                  <a:lnTo>
                    <a:pt x="1220" y="83"/>
                  </a:lnTo>
                  <a:lnTo>
                    <a:pt x="1222" y="83"/>
                  </a:lnTo>
                  <a:lnTo>
                    <a:pt x="1224" y="82"/>
                  </a:lnTo>
                  <a:lnTo>
                    <a:pt x="1225" y="81"/>
                  </a:lnTo>
                  <a:lnTo>
                    <a:pt x="1227" y="80"/>
                  </a:lnTo>
                  <a:lnTo>
                    <a:pt x="1228" y="79"/>
                  </a:lnTo>
                  <a:lnTo>
                    <a:pt x="1229" y="78"/>
                  </a:lnTo>
                  <a:lnTo>
                    <a:pt x="1230" y="76"/>
                  </a:lnTo>
                  <a:lnTo>
                    <a:pt x="1230" y="75"/>
                  </a:lnTo>
                  <a:lnTo>
                    <a:pt x="1231" y="73"/>
                  </a:lnTo>
                  <a:lnTo>
                    <a:pt x="1231" y="72"/>
                  </a:lnTo>
                  <a:lnTo>
                    <a:pt x="1231" y="70"/>
                  </a:lnTo>
                  <a:lnTo>
                    <a:pt x="1231" y="69"/>
                  </a:lnTo>
                  <a:lnTo>
                    <a:pt x="1231" y="68"/>
                  </a:lnTo>
                  <a:lnTo>
                    <a:pt x="1231" y="67"/>
                  </a:lnTo>
                  <a:lnTo>
                    <a:pt x="1230" y="66"/>
                  </a:lnTo>
                  <a:lnTo>
                    <a:pt x="1230" y="65"/>
                  </a:lnTo>
                  <a:lnTo>
                    <a:pt x="1229" y="64"/>
                  </a:lnTo>
                  <a:lnTo>
                    <a:pt x="1229" y="63"/>
                  </a:lnTo>
                  <a:lnTo>
                    <a:pt x="1228" y="62"/>
                  </a:lnTo>
                  <a:lnTo>
                    <a:pt x="1228" y="61"/>
                  </a:lnTo>
                  <a:lnTo>
                    <a:pt x="1227" y="61"/>
                  </a:lnTo>
                  <a:lnTo>
                    <a:pt x="1226" y="60"/>
                  </a:lnTo>
                  <a:lnTo>
                    <a:pt x="1225" y="59"/>
                  </a:lnTo>
                  <a:lnTo>
                    <a:pt x="1224" y="58"/>
                  </a:lnTo>
                  <a:lnTo>
                    <a:pt x="1223" y="57"/>
                  </a:lnTo>
                  <a:lnTo>
                    <a:pt x="1222" y="57"/>
                  </a:lnTo>
                  <a:lnTo>
                    <a:pt x="1221" y="56"/>
                  </a:lnTo>
                  <a:lnTo>
                    <a:pt x="1219" y="55"/>
                  </a:lnTo>
                  <a:lnTo>
                    <a:pt x="1218" y="54"/>
                  </a:lnTo>
                  <a:lnTo>
                    <a:pt x="1216" y="54"/>
                  </a:lnTo>
                  <a:lnTo>
                    <a:pt x="1215" y="53"/>
                  </a:lnTo>
                  <a:lnTo>
                    <a:pt x="1213" y="52"/>
                  </a:lnTo>
                  <a:lnTo>
                    <a:pt x="1211" y="51"/>
                  </a:lnTo>
                  <a:lnTo>
                    <a:pt x="1209" y="50"/>
                  </a:lnTo>
                  <a:lnTo>
                    <a:pt x="1207" y="49"/>
                  </a:lnTo>
                  <a:lnTo>
                    <a:pt x="1204" y="48"/>
                  </a:lnTo>
                  <a:lnTo>
                    <a:pt x="1201" y="47"/>
                  </a:lnTo>
                  <a:lnTo>
                    <a:pt x="1199" y="45"/>
                  </a:lnTo>
                  <a:lnTo>
                    <a:pt x="1197" y="44"/>
                  </a:lnTo>
                  <a:lnTo>
                    <a:pt x="1194" y="42"/>
                  </a:lnTo>
                  <a:lnTo>
                    <a:pt x="1192" y="41"/>
                  </a:lnTo>
                  <a:lnTo>
                    <a:pt x="1191" y="39"/>
                  </a:lnTo>
                  <a:lnTo>
                    <a:pt x="1189" y="38"/>
                  </a:lnTo>
                  <a:lnTo>
                    <a:pt x="1188" y="36"/>
                  </a:lnTo>
                  <a:lnTo>
                    <a:pt x="1187" y="35"/>
                  </a:lnTo>
                  <a:lnTo>
                    <a:pt x="1186" y="33"/>
                  </a:lnTo>
                  <a:lnTo>
                    <a:pt x="1185" y="31"/>
                  </a:lnTo>
                  <a:lnTo>
                    <a:pt x="1184" y="29"/>
                  </a:lnTo>
                  <a:lnTo>
                    <a:pt x="1184" y="27"/>
                  </a:lnTo>
                  <a:lnTo>
                    <a:pt x="1184" y="25"/>
                  </a:lnTo>
                  <a:lnTo>
                    <a:pt x="1183" y="23"/>
                  </a:lnTo>
                  <a:lnTo>
                    <a:pt x="1184" y="21"/>
                  </a:lnTo>
                  <a:lnTo>
                    <a:pt x="1184" y="20"/>
                  </a:lnTo>
                  <a:lnTo>
                    <a:pt x="1184" y="18"/>
                  </a:lnTo>
                  <a:lnTo>
                    <a:pt x="1184" y="17"/>
                  </a:lnTo>
                  <a:lnTo>
                    <a:pt x="1185" y="15"/>
                  </a:lnTo>
                  <a:lnTo>
                    <a:pt x="1185" y="14"/>
                  </a:lnTo>
                  <a:lnTo>
                    <a:pt x="1186" y="13"/>
                  </a:lnTo>
                  <a:lnTo>
                    <a:pt x="1187" y="11"/>
                  </a:lnTo>
                  <a:lnTo>
                    <a:pt x="1188" y="10"/>
                  </a:lnTo>
                  <a:lnTo>
                    <a:pt x="1189" y="9"/>
                  </a:lnTo>
                  <a:lnTo>
                    <a:pt x="1190" y="8"/>
                  </a:lnTo>
                  <a:lnTo>
                    <a:pt x="1191" y="7"/>
                  </a:lnTo>
                  <a:lnTo>
                    <a:pt x="1193" y="6"/>
                  </a:lnTo>
                  <a:lnTo>
                    <a:pt x="1194" y="5"/>
                  </a:lnTo>
                  <a:lnTo>
                    <a:pt x="1195" y="4"/>
                  </a:lnTo>
                  <a:lnTo>
                    <a:pt x="1197" y="3"/>
                  </a:lnTo>
                  <a:lnTo>
                    <a:pt x="1199" y="2"/>
                  </a:lnTo>
                  <a:lnTo>
                    <a:pt x="1200" y="2"/>
                  </a:lnTo>
                  <a:lnTo>
                    <a:pt x="1202" y="1"/>
                  </a:lnTo>
                  <a:lnTo>
                    <a:pt x="1204" y="1"/>
                  </a:lnTo>
                  <a:lnTo>
                    <a:pt x="1206" y="1"/>
                  </a:lnTo>
                  <a:lnTo>
                    <a:pt x="1208" y="0"/>
                  </a:lnTo>
                  <a:lnTo>
                    <a:pt x="1210" y="0"/>
                  </a:lnTo>
                  <a:lnTo>
                    <a:pt x="1212" y="0"/>
                  </a:lnTo>
                  <a:lnTo>
                    <a:pt x="1214" y="0"/>
                  </a:lnTo>
                  <a:lnTo>
                    <a:pt x="1215" y="0"/>
                  </a:lnTo>
                  <a:lnTo>
                    <a:pt x="1217" y="0"/>
                  </a:lnTo>
                  <a:lnTo>
                    <a:pt x="1218" y="1"/>
                  </a:lnTo>
                  <a:lnTo>
                    <a:pt x="1220" y="1"/>
                  </a:lnTo>
                  <a:lnTo>
                    <a:pt x="1221" y="1"/>
                  </a:lnTo>
                  <a:lnTo>
                    <a:pt x="1223" y="1"/>
                  </a:lnTo>
                  <a:lnTo>
                    <a:pt x="1224" y="2"/>
                  </a:lnTo>
                  <a:lnTo>
                    <a:pt x="1226" y="2"/>
                  </a:lnTo>
                  <a:lnTo>
                    <a:pt x="1227" y="3"/>
                  </a:lnTo>
                  <a:lnTo>
                    <a:pt x="1229" y="3"/>
                  </a:lnTo>
                  <a:lnTo>
                    <a:pt x="1230" y="3"/>
                  </a:lnTo>
                  <a:lnTo>
                    <a:pt x="1231" y="4"/>
                  </a:lnTo>
                  <a:lnTo>
                    <a:pt x="1233" y="5"/>
                  </a:lnTo>
                  <a:lnTo>
                    <a:pt x="1234" y="5"/>
                  </a:lnTo>
                  <a:lnTo>
                    <a:pt x="1235" y="6"/>
                  </a:lnTo>
                  <a:lnTo>
                    <a:pt x="1231" y="14"/>
                  </a:lnTo>
                  <a:lnTo>
                    <a:pt x="1230" y="13"/>
                  </a:lnTo>
                  <a:lnTo>
                    <a:pt x="1229" y="13"/>
                  </a:lnTo>
                  <a:lnTo>
                    <a:pt x="1228" y="12"/>
                  </a:lnTo>
                  <a:lnTo>
                    <a:pt x="1227" y="12"/>
                  </a:lnTo>
                  <a:lnTo>
                    <a:pt x="1226" y="11"/>
                  </a:lnTo>
                  <a:lnTo>
                    <a:pt x="1225" y="11"/>
                  </a:lnTo>
                  <a:lnTo>
                    <a:pt x="1224" y="11"/>
                  </a:lnTo>
                  <a:lnTo>
                    <a:pt x="1223" y="10"/>
                  </a:lnTo>
                  <a:lnTo>
                    <a:pt x="1222" y="10"/>
                  </a:lnTo>
                  <a:lnTo>
                    <a:pt x="1220" y="10"/>
                  </a:lnTo>
                  <a:lnTo>
                    <a:pt x="1219" y="10"/>
                  </a:lnTo>
                  <a:lnTo>
                    <a:pt x="1218" y="9"/>
                  </a:lnTo>
                  <a:lnTo>
                    <a:pt x="1217" y="9"/>
                  </a:lnTo>
                  <a:lnTo>
                    <a:pt x="1216" y="9"/>
                  </a:lnTo>
                  <a:lnTo>
                    <a:pt x="1214" y="9"/>
                  </a:lnTo>
                  <a:lnTo>
                    <a:pt x="1213" y="9"/>
                  </a:lnTo>
                  <a:lnTo>
                    <a:pt x="1211" y="9"/>
                  </a:lnTo>
                  <a:lnTo>
                    <a:pt x="1209" y="9"/>
                  </a:lnTo>
                  <a:lnTo>
                    <a:pt x="1207" y="10"/>
                  </a:lnTo>
                  <a:lnTo>
                    <a:pt x="1205" y="10"/>
                  </a:lnTo>
                  <a:lnTo>
                    <a:pt x="1203" y="10"/>
                  </a:lnTo>
                  <a:lnTo>
                    <a:pt x="1202" y="11"/>
                  </a:lnTo>
                  <a:lnTo>
                    <a:pt x="1200" y="12"/>
                  </a:lnTo>
                  <a:lnTo>
                    <a:pt x="1199" y="13"/>
                  </a:lnTo>
                  <a:lnTo>
                    <a:pt x="1198" y="14"/>
                  </a:lnTo>
                  <a:lnTo>
                    <a:pt x="1197" y="15"/>
                  </a:lnTo>
                  <a:lnTo>
                    <a:pt x="1196" y="16"/>
                  </a:lnTo>
                  <a:lnTo>
                    <a:pt x="1195" y="17"/>
                  </a:lnTo>
                  <a:lnTo>
                    <a:pt x="1194" y="18"/>
                  </a:lnTo>
                  <a:lnTo>
                    <a:pt x="1194" y="20"/>
                  </a:lnTo>
                  <a:lnTo>
                    <a:pt x="1194" y="21"/>
                  </a:lnTo>
                  <a:lnTo>
                    <a:pt x="1194" y="23"/>
                  </a:lnTo>
                  <a:lnTo>
                    <a:pt x="1194" y="24"/>
                  </a:lnTo>
                  <a:lnTo>
                    <a:pt x="1194" y="25"/>
                  </a:lnTo>
                  <a:lnTo>
                    <a:pt x="1194" y="26"/>
                  </a:lnTo>
                  <a:lnTo>
                    <a:pt x="1194" y="27"/>
                  </a:lnTo>
                  <a:lnTo>
                    <a:pt x="1195" y="28"/>
                  </a:lnTo>
                  <a:lnTo>
                    <a:pt x="1195" y="29"/>
                  </a:lnTo>
                  <a:lnTo>
                    <a:pt x="1196" y="30"/>
                  </a:lnTo>
                  <a:lnTo>
                    <a:pt x="1196" y="31"/>
                  </a:lnTo>
                  <a:lnTo>
                    <a:pt x="1197" y="32"/>
                  </a:lnTo>
                  <a:lnTo>
                    <a:pt x="1198" y="32"/>
                  </a:lnTo>
                  <a:lnTo>
                    <a:pt x="1198" y="33"/>
                  </a:lnTo>
                  <a:lnTo>
                    <a:pt x="1199" y="34"/>
                  </a:lnTo>
                  <a:lnTo>
                    <a:pt x="1200" y="35"/>
                  </a:lnTo>
                  <a:lnTo>
                    <a:pt x="1201" y="35"/>
                  </a:lnTo>
                  <a:lnTo>
                    <a:pt x="1202" y="36"/>
                  </a:lnTo>
                  <a:lnTo>
                    <a:pt x="1204" y="37"/>
                  </a:lnTo>
                  <a:lnTo>
                    <a:pt x="1205" y="38"/>
                  </a:lnTo>
                  <a:lnTo>
                    <a:pt x="1206" y="38"/>
                  </a:lnTo>
                  <a:lnTo>
                    <a:pt x="1208" y="39"/>
                  </a:lnTo>
                  <a:lnTo>
                    <a:pt x="1209" y="40"/>
                  </a:lnTo>
                  <a:lnTo>
                    <a:pt x="1211" y="41"/>
                  </a:lnTo>
                  <a:lnTo>
                    <a:pt x="1213" y="42"/>
                  </a:lnTo>
                  <a:lnTo>
                    <a:pt x="1215" y="43"/>
                  </a:lnTo>
                  <a:lnTo>
                    <a:pt x="1217" y="44"/>
                  </a:lnTo>
                  <a:lnTo>
                    <a:pt x="1220" y="45"/>
                  </a:lnTo>
                  <a:lnTo>
                    <a:pt x="1221" y="46"/>
                  </a:lnTo>
                  <a:lnTo>
                    <a:pt x="1223" y="47"/>
                  </a:lnTo>
                  <a:lnTo>
                    <a:pt x="1225" y="48"/>
                  </a:lnTo>
                  <a:lnTo>
                    <a:pt x="1227" y="49"/>
                  </a:lnTo>
                  <a:lnTo>
                    <a:pt x="1228" y="49"/>
                  </a:lnTo>
                  <a:lnTo>
                    <a:pt x="1230" y="50"/>
                  </a:lnTo>
                  <a:lnTo>
                    <a:pt x="1231" y="51"/>
                  </a:lnTo>
                  <a:lnTo>
                    <a:pt x="1232" y="52"/>
                  </a:lnTo>
                  <a:lnTo>
                    <a:pt x="1233" y="53"/>
                  </a:lnTo>
                  <a:lnTo>
                    <a:pt x="1234" y="54"/>
                  </a:lnTo>
                  <a:lnTo>
                    <a:pt x="1235" y="55"/>
                  </a:lnTo>
                  <a:lnTo>
                    <a:pt x="1236" y="56"/>
                  </a:lnTo>
                  <a:lnTo>
                    <a:pt x="1237" y="57"/>
                  </a:lnTo>
                  <a:lnTo>
                    <a:pt x="1238" y="58"/>
                  </a:lnTo>
                  <a:lnTo>
                    <a:pt x="1239" y="59"/>
                  </a:lnTo>
                  <a:lnTo>
                    <a:pt x="1239" y="61"/>
                  </a:lnTo>
                  <a:lnTo>
                    <a:pt x="1240" y="62"/>
                  </a:lnTo>
                  <a:lnTo>
                    <a:pt x="1240" y="63"/>
                  </a:lnTo>
                  <a:lnTo>
                    <a:pt x="1241" y="64"/>
                  </a:lnTo>
                  <a:lnTo>
                    <a:pt x="1241" y="66"/>
                  </a:lnTo>
                  <a:lnTo>
                    <a:pt x="1241" y="67"/>
                  </a:lnTo>
                  <a:lnTo>
                    <a:pt x="1241" y="69"/>
                  </a:lnTo>
                  <a:lnTo>
                    <a:pt x="1241" y="70"/>
                  </a:lnTo>
                  <a:lnTo>
                    <a:pt x="1241" y="72"/>
                  </a:lnTo>
                  <a:lnTo>
                    <a:pt x="1241" y="74"/>
                  </a:lnTo>
                  <a:lnTo>
                    <a:pt x="1241" y="75"/>
                  </a:lnTo>
                  <a:lnTo>
                    <a:pt x="1240" y="77"/>
                  </a:lnTo>
                  <a:lnTo>
                    <a:pt x="1240" y="78"/>
                  </a:lnTo>
                  <a:lnTo>
                    <a:pt x="1239" y="80"/>
                  </a:lnTo>
                  <a:lnTo>
                    <a:pt x="1238" y="81"/>
                  </a:lnTo>
                  <a:lnTo>
                    <a:pt x="1237" y="82"/>
                  </a:lnTo>
                  <a:lnTo>
                    <a:pt x="1236" y="84"/>
                  </a:lnTo>
                  <a:lnTo>
                    <a:pt x="1235" y="85"/>
                  </a:lnTo>
                  <a:lnTo>
                    <a:pt x="1234" y="86"/>
                  </a:lnTo>
                  <a:lnTo>
                    <a:pt x="1233" y="87"/>
                  </a:lnTo>
                  <a:lnTo>
                    <a:pt x="1231" y="88"/>
                  </a:lnTo>
                  <a:lnTo>
                    <a:pt x="1230" y="89"/>
                  </a:lnTo>
                  <a:lnTo>
                    <a:pt x="1228" y="90"/>
                  </a:lnTo>
                  <a:lnTo>
                    <a:pt x="1227" y="91"/>
                  </a:lnTo>
                  <a:lnTo>
                    <a:pt x="1225" y="91"/>
                  </a:lnTo>
                  <a:lnTo>
                    <a:pt x="1223" y="92"/>
                  </a:lnTo>
                  <a:lnTo>
                    <a:pt x="1221" y="93"/>
                  </a:lnTo>
                  <a:lnTo>
                    <a:pt x="1219" y="93"/>
                  </a:lnTo>
                  <a:lnTo>
                    <a:pt x="1217" y="93"/>
                  </a:lnTo>
                  <a:lnTo>
                    <a:pt x="1214" y="94"/>
                  </a:lnTo>
                  <a:lnTo>
                    <a:pt x="1212" y="94"/>
                  </a:lnTo>
                  <a:lnTo>
                    <a:pt x="1210" y="94"/>
                  </a:lnTo>
                  <a:close/>
                  <a:moveTo>
                    <a:pt x="1105" y="2"/>
                  </a:moveTo>
                  <a:lnTo>
                    <a:pt x="1175" y="2"/>
                  </a:lnTo>
                  <a:lnTo>
                    <a:pt x="1176" y="10"/>
                  </a:lnTo>
                  <a:lnTo>
                    <a:pt x="1145" y="10"/>
                  </a:lnTo>
                  <a:lnTo>
                    <a:pt x="1145" y="92"/>
                  </a:lnTo>
                  <a:lnTo>
                    <a:pt x="1135" y="92"/>
                  </a:lnTo>
                  <a:lnTo>
                    <a:pt x="1135" y="10"/>
                  </a:lnTo>
                  <a:lnTo>
                    <a:pt x="1105" y="10"/>
                  </a:lnTo>
                  <a:lnTo>
                    <a:pt x="1105" y="2"/>
                  </a:lnTo>
                  <a:close/>
                  <a:moveTo>
                    <a:pt x="1046" y="60"/>
                  </a:moveTo>
                  <a:lnTo>
                    <a:pt x="1046" y="92"/>
                  </a:lnTo>
                  <a:lnTo>
                    <a:pt x="1036" y="92"/>
                  </a:lnTo>
                  <a:lnTo>
                    <a:pt x="1036" y="2"/>
                  </a:lnTo>
                  <a:lnTo>
                    <a:pt x="1046" y="2"/>
                  </a:lnTo>
                  <a:lnTo>
                    <a:pt x="1046" y="46"/>
                  </a:lnTo>
                  <a:lnTo>
                    <a:pt x="1089" y="0"/>
                  </a:lnTo>
                  <a:lnTo>
                    <a:pt x="1096" y="6"/>
                  </a:lnTo>
                  <a:lnTo>
                    <a:pt x="1063" y="41"/>
                  </a:lnTo>
                  <a:lnTo>
                    <a:pt x="1102" y="92"/>
                  </a:lnTo>
                  <a:lnTo>
                    <a:pt x="1090" y="92"/>
                  </a:lnTo>
                  <a:lnTo>
                    <a:pt x="1056" y="49"/>
                  </a:lnTo>
                  <a:lnTo>
                    <a:pt x="1046" y="60"/>
                  </a:lnTo>
                  <a:close/>
                  <a:moveTo>
                    <a:pt x="944" y="2"/>
                  </a:moveTo>
                  <a:lnTo>
                    <a:pt x="955" y="2"/>
                  </a:lnTo>
                  <a:lnTo>
                    <a:pt x="955" y="59"/>
                  </a:lnTo>
                  <a:lnTo>
                    <a:pt x="955" y="62"/>
                  </a:lnTo>
                  <a:lnTo>
                    <a:pt x="955" y="65"/>
                  </a:lnTo>
                  <a:lnTo>
                    <a:pt x="956" y="67"/>
                  </a:lnTo>
                  <a:lnTo>
                    <a:pt x="956" y="69"/>
                  </a:lnTo>
                  <a:lnTo>
                    <a:pt x="957" y="72"/>
                  </a:lnTo>
                  <a:lnTo>
                    <a:pt x="958" y="74"/>
                  </a:lnTo>
                  <a:lnTo>
                    <a:pt x="960" y="76"/>
                  </a:lnTo>
                  <a:lnTo>
                    <a:pt x="961" y="78"/>
                  </a:lnTo>
                  <a:lnTo>
                    <a:pt x="963" y="79"/>
                  </a:lnTo>
                  <a:lnTo>
                    <a:pt x="965" y="81"/>
                  </a:lnTo>
                  <a:lnTo>
                    <a:pt x="967" y="82"/>
                  </a:lnTo>
                  <a:lnTo>
                    <a:pt x="969" y="83"/>
                  </a:lnTo>
                  <a:lnTo>
                    <a:pt x="971" y="84"/>
                  </a:lnTo>
                  <a:lnTo>
                    <a:pt x="973" y="84"/>
                  </a:lnTo>
                  <a:lnTo>
                    <a:pt x="976" y="85"/>
                  </a:lnTo>
                  <a:lnTo>
                    <a:pt x="978" y="85"/>
                  </a:lnTo>
                  <a:lnTo>
                    <a:pt x="981" y="85"/>
                  </a:lnTo>
                  <a:lnTo>
                    <a:pt x="983" y="84"/>
                  </a:lnTo>
                  <a:lnTo>
                    <a:pt x="986" y="84"/>
                  </a:lnTo>
                  <a:lnTo>
                    <a:pt x="988" y="83"/>
                  </a:lnTo>
                  <a:lnTo>
                    <a:pt x="990" y="82"/>
                  </a:lnTo>
                  <a:lnTo>
                    <a:pt x="992" y="81"/>
                  </a:lnTo>
                  <a:lnTo>
                    <a:pt x="994" y="79"/>
                  </a:lnTo>
                  <a:lnTo>
                    <a:pt x="995" y="78"/>
                  </a:lnTo>
                  <a:lnTo>
                    <a:pt x="997" y="76"/>
                  </a:lnTo>
                  <a:lnTo>
                    <a:pt x="998" y="74"/>
                  </a:lnTo>
                  <a:lnTo>
                    <a:pt x="999" y="72"/>
                  </a:lnTo>
                  <a:lnTo>
                    <a:pt x="1000" y="69"/>
                  </a:lnTo>
                  <a:lnTo>
                    <a:pt x="1001" y="67"/>
                  </a:lnTo>
                  <a:lnTo>
                    <a:pt x="1001" y="65"/>
                  </a:lnTo>
                  <a:lnTo>
                    <a:pt x="1002" y="62"/>
                  </a:lnTo>
                  <a:lnTo>
                    <a:pt x="1002" y="59"/>
                  </a:lnTo>
                  <a:lnTo>
                    <a:pt x="1002" y="2"/>
                  </a:lnTo>
                  <a:lnTo>
                    <a:pt x="1012" y="2"/>
                  </a:lnTo>
                  <a:lnTo>
                    <a:pt x="1012" y="60"/>
                  </a:lnTo>
                  <a:lnTo>
                    <a:pt x="1012" y="63"/>
                  </a:lnTo>
                  <a:lnTo>
                    <a:pt x="1012" y="65"/>
                  </a:lnTo>
                  <a:lnTo>
                    <a:pt x="1012" y="67"/>
                  </a:lnTo>
                  <a:lnTo>
                    <a:pt x="1011" y="69"/>
                  </a:lnTo>
                  <a:lnTo>
                    <a:pt x="1011" y="71"/>
                  </a:lnTo>
                  <a:lnTo>
                    <a:pt x="1010" y="73"/>
                  </a:lnTo>
                  <a:lnTo>
                    <a:pt x="1009" y="75"/>
                  </a:lnTo>
                  <a:lnTo>
                    <a:pt x="1008" y="77"/>
                  </a:lnTo>
                  <a:lnTo>
                    <a:pt x="1007" y="79"/>
                  </a:lnTo>
                  <a:lnTo>
                    <a:pt x="1006" y="81"/>
                  </a:lnTo>
                  <a:lnTo>
                    <a:pt x="1005" y="83"/>
                  </a:lnTo>
                  <a:lnTo>
                    <a:pt x="1003" y="84"/>
                  </a:lnTo>
                  <a:lnTo>
                    <a:pt x="1002" y="86"/>
                  </a:lnTo>
                  <a:lnTo>
                    <a:pt x="1000" y="87"/>
                  </a:lnTo>
                  <a:lnTo>
                    <a:pt x="998" y="88"/>
                  </a:lnTo>
                  <a:lnTo>
                    <a:pt x="996" y="89"/>
                  </a:lnTo>
                  <a:lnTo>
                    <a:pt x="994" y="90"/>
                  </a:lnTo>
                  <a:lnTo>
                    <a:pt x="992" y="91"/>
                  </a:lnTo>
                  <a:lnTo>
                    <a:pt x="990" y="92"/>
                  </a:lnTo>
                  <a:lnTo>
                    <a:pt x="988" y="93"/>
                  </a:lnTo>
                  <a:lnTo>
                    <a:pt x="986" y="93"/>
                  </a:lnTo>
                  <a:lnTo>
                    <a:pt x="983" y="93"/>
                  </a:lnTo>
                  <a:lnTo>
                    <a:pt x="981" y="94"/>
                  </a:lnTo>
                  <a:lnTo>
                    <a:pt x="978" y="94"/>
                  </a:lnTo>
                  <a:lnTo>
                    <a:pt x="976" y="94"/>
                  </a:lnTo>
                  <a:lnTo>
                    <a:pt x="973" y="93"/>
                  </a:lnTo>
                  <a:lnTo>
                    <a:pt x="971" y="93"/>
                  </a:lnTo>
                  <a:lnTo>
                    <a:pt x="969" y="93"/>
                  </a:lnTo>
                  <a:lnTo>
                    <a:pt x="966" y="92"/>
                  </a:lnTo>
                  <a:lnTo>
                    <a:pt x="964" y="91"/>
                  </a:lnTo>
                  <a:lnTo>
                    <a:pt x="962" y="90"/>
                  </a:lnTo>
                  <a:lnTo>
                    <a:pt x="960" y="89"/>
                  </a:lnTo>
                  <a:lnTo>
                    <a:pt x="958" y="88"/>
                  </a:lnTo>
                  <a:lnTo>
                    <a:pt x="957" y="87"/>
                  </a:lnTo>
                  <a:lnTo>
                    <a:pt x="955" y="86"/>
                  </a:lnTo>
                  <a:lnTo>
                    <a:pt x="954" y="84"/>
                  </a:lnTo>
                  <a:lnTo>
                    <a:pt x="952" y="83"/>
                  </a:lnTo>
                  <a:lnTo>
                    <a:pt x="951" y="81"/>
                  </a:lnTo>
                  <a:lnTo>
                    <a:pt x="950" y="79"/>
                  </a:lnTo>
                  <a:lnTo>
                    <a:pt x="948" y="77"/>
                  </a:lnTo>
                  <a:lnTo>
                    <a:pt x="947" y="75"/>
                  </a:lnTo>
                  <a:lnTo>
                    <a:pt x="947" y="74"/>
                  </a:lnTo>
                  <a:lnTo>
                    <a:pt x="946" y="71"/>
                  </a:lnTo>
                  <a:lnTo>
                    <a:pt x="945" y="69"/>
                  </a:lnTo>
                  <a:lnTo>
                    <a:pt x="945" y="67"/>
                  </a:lnTo>
                  <a:lnTo>
                    <a:pt x="945" y="65"/>
                  </a:lnTo>
                  <a:lnTo>
                    <a:pt x="944" y="63"/>
                  </a:lnTo>
                  <a:lnTo>
                    <a:pt x="944" y="60"/>
                  </a:lnTo>
                  <a:lnTo>
                    <a:pt x="944" y="2"/>
                  </a:lnTo>
                  <a:close/>
                  <a:moveTo>
                    <a:pt x="914" y="29"/>
                  </a:moveTo>
                  <a:lnTo>
                    <a:pt x="914" y="26"/>
                  </a:lnTo>
                  <a:lnTo>
                    <a:pt x="914" y="24"/>
                  </a:lnTo>
                  <a:lnTo>
                    <a:pt x="914" y="22"/>
                  </a:lnTo>
                  <a:lnTo>
                    <a:pt x="913" y="20"/>
                  </a:lnTo>
                  <a:lnTo>
                    <a:pt x="912" y="19"/>
                  </a:lnTo>
                  <a:lnTo>
                    <a:pt x="911" y="17"/>
                  </a:lnTo>
                  <a:lnTo>
                    <a:pt x="910" y="16"/>
                  </a:lnTo>
                  <a:lnTo>
                    <a:pt x="909" y="15"/>
                  </a:lnTo>
                  <a:lnTo>
                    <a:pt x="907" y="14"/>
                  </a:lnTo>
                  <a:lnTo>
                    <a:pt x="905" y="13"/>
                  </a:lnTo>
                  <a:lnTo>
                    <a:pt x="904" y="13"/>
                  </a:lnTo>
                  <a:lnTo>
                    <a:pt x="902" y="12"/>
                  </a:lnTo>
                  <a:lnTo>
                    <a:pt x="899" y="12"/>
                  </a:lnTo>
                  <a:lnTo>
                    <a:pt x="897" y="11"/>
                  </a:lnTo>
                  <a:lnTo>
                    <a:pt x="895" y="11"/>
                  </a:lnTo>
                  <a:lnTo>
                    <a:pt x="892" y="11"/>
                  </a:lnTo>
                  <a:lnTo>
                    <a:pt x="878" y="11"/>
                  </a:lnTo>
                  <a:lnTo>
                    <a:pt x="878" y="47"/>
                  </a:lnTo>
                  <a:lnTo>
                    <a:pt x="891" y="47"/>
                  </a:lnTo>
                  <a:lnTo>
                    <a:pt x="894" y="47"/>
                  </a:lnTo>
                  <a:lnTo>
                    <a:pt x="896" y="46"/>
                  </a:lnTo>
                  <a:lnTo>
                    <a:pt x="898" y="46"/>
                  </a:lnTo>
                  <a:lnTo>
                    <a:pt x="900" y="46"/>
                  </a:lnTo>
                  <a:lnTo>
                    <a:pt x="902" y="45"/>
                  </a:lnTo>
                  <a:lnTo>
                    <a:pt x="904" y="44"/>
                  </a:lnTo>
                  <a:lnTo>
                    <a:pt x="906" y="43"/>
                  </a:lnTo>
                  <a:lnTo>
                    <a:pt x="908" y="42"/>
                  </a:lnTo>
                  <a:lnTo>
                    <a:pt x="909" y="41"/>
                  </a:lnTo>
                  <a:lnTo>
                    <a:pt x="911" y="40"/>
                  </a:lnTo>
                  <a:lnTo>
                    <a:pt x="912" y="39"/>
                  </a:lnTo>
                  <a:lnTo>
                    <a:pt x="913" y="37"/>
                  </a:lnTo>
                  <a:lnTo>
                    <a:pt x="913" y="35"/>
                  </a:lnTo>
                  <a:lnTo>
                    <a:pt x="914" y="33"/>
                  </a:lnTo>
                  <a:lnTo>
                    <a:pt x="914" y="31"/>
                  </a:lnTo>
                  <a:lnTo>
                    <a:pt x="914" y="29"/>
                  </a:lnTo>
                  <a:close/>
                  <a:moveTo>
                    <a:pt x="868" y="92"/>
                  </a:moveTo>
                  <a:lnTo>
                    <a:pt x="868" y="2"/>
                  </a:lnTo>
                  <a:lnTo>
                    <a:pt x="892" y="2"/>
                  </a:lnTo>
                  <a:lnTo>
                    <a:pt x="896" y="2"/>
                  </a:lnTo>
                  <a:lnTo>
                    <a:pt x="899" y="3"/>
                  </a:lnTo>
                  <a:lnTo>
                    <a:pt x="902" y="3"/>
                  </a:lnTo>
                  <a:lnTo>
                    <a:pt x="906" y="4"/>
                  </a:lnTo>
                  <a:lnTo>
                    <a:pt x="908" y="5"/>
                  </a:lnTo>
                  <a:lnTo>
                    <a:pt x="911" y="6"/>
                  </a:lnTo>
                  <a:lnTo>
                    <a:pt x="914" y="7"/>
                  </a:lnTo>
                  <a:lnTo>
                    <a:pt x="916" y="9"/>
                  </a:lnTo>
                  <a:lnTo>
                    <a:pt x="918" y="10"/>
                  </a:lnTo>
                  <a:lnTo>
                    <a:pt x="920" y="12"/>
                  </a:lnTo>
                  <a:lnTo>
                    <a:pt x="922" y="14"/>
                  </a:lnTo>
                  <a:lnTo>
                    <a:pt x="923" y="17"/>
                  </a:lnTo>
                  <a:lnTo>
                    <a:pt x="924" y="19"/>
                  </a:lnTo>
                  <a:lnTo>
                    <a:pt x="925" y="22"/>
                  </a:lnTo>
                  <a:lnTo>
                    <a:pt x="925" y="25"/>
                  </a:lnTo>
                  <a:lnTo>
                    <a:pt x="925" y="28"/>
                  </a:lnTo>
                  <a:lnTo>
                    <a:pt x="925" y="31"/>
                  </a:lnTo>
                  <a:lnTo>
                    <a:pt x="925" y="33"/>
                  </a:lnTo>
                  <a:lnTo>
                    <a:pt x="924" y="35"/>
                  </a:lnTo>
                  <a:lnTo>
                    <a:pt x="924" y="36"/>
                  </a:lnTo>
                  <a:lnTo>
                    <a:pt x="923" y="38"/>
                  </a:lnTo>
                  <a:lnTo>
                    <a:pt x="923" y="40"/>
                  </a:lnTo>
                  <a:lnTo>
                    <a:pt x="922" y="41"/>
                  </a:lnTo>
                  <a:lnTo>
                    <a:pt x="921" y="43"/>
                  </a:lnTo>
                  <a:lnTo>
                    <a:pt x="920" y="44"/>
                  </a:lnTo>
                  <a:lnTo>
                    <a:pt x="918" y="46"/>
                  </a:lnTo>
                  <a:lnTo>
                    <a:pt x="917" y="47"/>
                  </a:lnTo>
                  <a:lnTo>
                    <a:pt x="916" y="48"/>
                  </a:lnTo>
                  <a:lnTo>
                    <a:pt x="914" y="49"/>
                  </a:lnTo>
                  <a:lnTo>
                    <a:pt x="913" y="50"/>
                  </a:lnTo>
                  <a:lnTo>
                    <a:pt x="911" y="51"/>
                  </a:lnTo>
                  <a:lnTo>
                    <a:pt x="909" y="52"/>
                  </a:lnTo>
                  <a:lnTo>
                    <a:pt x="932" y="92"/>
                  </a:lnTo>
                  <a:lnTo>
                    <a:pt x="921" y="92"/>
                  </a:lnTo>
                  <a:lnTo>
                    <a:pt x="900" y="55"/>
                  </a:lnTo>
                  <a:lnTo>
                    <a:pt x="899" y="55"/>
                  </a:lnTo>
                  <a:lnTo>
                    <a:pt x="898" y="55"/>
                  </a:lnTo>
                  <a:lnTo>
                    <a:pt x="896" y="55"/>
                  </a:lnTo>
                  <a:lnTo>
                    <a:pt x="895" y="55"/>
                  </a:lnTo>
                  <a:lnTo>
                    <a:pt x="894" y="55"/>
                  </a:lnTo>
                  <a:lnTo>
                    <a:pt x="893" y="55"/>
                  </a:lnTo>
                  <a:lnTo>
                    <a:pt x="892" y="55"/>
                  </a:lnTo>
                  <a:lnTo>
                    <a:pt x="891" y="55"/>
                  </a:lnTo>
                  <a:lnTo>
                    <a:pt x="878" y="55"/>
                  </a:lnTo>
                  <a:lnTo>
                    <a:pt x="878" y="92"/>
                  </a:lnTo>
                  <a:lnTo>
                    <a:pt x="868" y="92"/>
                  </a:lnTo>
                  <a:close/>
                  <a:moveTo>
                    <a:pt x="782" y="2"/>
                  </a:moveTo>
                  <a:lnTo>
                    <a:pt x="853" y="2"/>
                  </a:lnTo>
                  <a:lnTo>
                    <a:pt x="854" y="10"/>
                  </a:lnTo>
                  <a:lnTo>
                    <a:pt x="823" y="10"/>
                  </a:lnTo>
                  <a:lnTo>
                    <a:pt x="823" y="92"/>
                  </a:lnTo>
                  <a:lnTo>
                    <a:pt x="812" y="92"/>
                  </a:lnTo>
                  <a:lnTo>
                    <a:pt x="812" y="10"/>
                  </a:lnTo>
                  <a:lnTo>
                    <a:pt x="782" y="10"/>
                  </a:lnTo>
                  <a:lnTo>
                    <a:pt x="782" y="2"/>
                  </a:lnTo>
                  <a:close/>
                  <a:moveTo>
                    <a:pt x="745" y="94"/>
                  </a:moveTo>
                  <a:lnTo>
                    <a:pt x="744" y="94"/>
                  </a:lnTo>
                  <a:lnTo>
                    <a:pt x="742" y="94"/>
                  </a:lnTo>
                  <a:lnTo>
                    <a:pt x="741" y="94"/>
                  </a:lnTo>
                  <a:lnTo>
                    <a:pt x="739" y="93"/>
                  </a:lnTo>
                  <a:lnTo>
                    <a:pt x="737" y="93"/>
                  </a:lnTo>
                  <a:lnTo>
                    <a:pt x="735" y="93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30" y="91"/>
                  </a:lnTo>
                  <a:lnTo>
                    <a:pt x="728" y="91"/>
                  </a:lnTo>
                  <a:lnTo>
                    <a:pt x="727" y="90"/>
                  </a:lnTo>
                  <a:lnTo>
                    <a:pt x="725" y="90"/>
                  </a:lnTo>
                  <a:lnTo>
                    <a:pt x="724" y="89"/>
                  </a:lnTo>
                  <a:lnTo>
                    <a:pt x="723" y="89"/>
                  </a:lnTo>
                  <a:lnTo>
                    <a:pt x="722" y="88"/>
                  </a:lnTo>
                  <a:lnTo>
                    <a:pt x="721" y="88"/>
                  </a:lnTo>
                  <a:lnTo>
                    <a:pt x="723" y="80"/>
                  </a:lnTo>
                  <a:lnTo>
                    <a:pt x="724" y="80"/>
                  </a:lnTo>
                  <a:lnTo>
                    <a:pt x="725" y="81"/>
                  </a:lnTo>
                  <a:lnTo>
                    <a:pt x="726" y="81"/>
                  </a:lnTo>
                  <a:lnTo>
                    <a:pt x="728" y="82"/>
                  </a:lnTo>
                  <a:lnTo>
                    <a:pt x="729" y="82"/>
                  </a:lnTo>
                  <a:lnTo>
                    <a:pt x="730" y="82"/>
                  </a:lnTo>
                  <a:lnTo>
                    <a:pt x="732" y="83"/>
                  </a:lnTo>
                  <a:lnTo>
                    <a:pt x="733" y="83"/>
                  </a:lnTo>
                  <a:lnTo>
                    <a:pt x="735" y="84"/>
                  </a:lnTo>
                  <a:lnTo>
                    <a:pt x="736" y="84"/>
                  </a:lnTo>
                  <a:lnTo>
                    <a:pt x="738" y="84"/>
                  </a:lnTo>
                  <a:lnTo>
                    <a:pt x="739" y="85"/>
                  </a:lnTo>
                  <a:lnTo>
                    <a:pt x="741" y="85"/>
                  </a:lnTo>
                  <a:lnTo>
                    <a:pt x="742" y="85"/>
                  </a:lnTo>
                  <a:lnTo>
                    <a:pt x="744" y="85"/>
                  </a:lnTo>
                  <a:lnTo>
                    <a:pt x="745" y="85"/>
                  </a:lnTo>
                  <a:lnTo>
                    <a:pt x="748" y="85"/>
                  </a:lnTo>
                  <a:lnTo>
                    <a:pt x="750" y="85"/>
                  </a:lnTo>
                  <a:lnTo>
                    <a:pt x="752" y="84"/>
                  </a:lnTo>
                  <a:lnTo>
                    <a:pt x="754" y="84"/>
                  </a:lnTo>
                  <a:lnTo>
                    <a:pt x="756" y="83"/>
                  </a:lnTo>
                  <a:lnTo>
                    <a:pt x="758" y="83"/>
                  </a:lnTo>
                  <a:lnTo>
                    <a:pt x="760" y="82"/>
                  </a:lnTo>
                  <a:lnTo>
                    <a:pt x="761" y="81"/>
                  </a:lnTo>
                  <a:lnTo>
                    <a:pt x="762" y="80"/>
                  </a:lnTo>
                  <a:lnTo>
                    <a:pt x="763" y="79"/>
                  </a:lnTo>
                  <a:lnTo>
                    <a:pt x="764" y="78"/>
                  </a:lnTo>
                  <a:lnTo>
                    <a:pt x="765" y="76"/>
                  </a:lnTo>
                  <a:lnTo>
                    <a:pt x="766" y="75"/>
                  </a:lnTo>
                  <a:lnTo>
                    <a:pt x="766" y="73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7" y="69"/>
                  </a:lnTo>
                  <a:lnTo>
                    <a:pt x="766" y="68"/>
                  </a:lnTo>
                  <a:lnTo>
                    <a:pt x="766" y="67"/>
                  </a:lnTo>
                  <a:lnTo>
                    <a:pt x="766" y="66"/>
                  </a:lnTo>
                  <a:lnTo>
                    <a:pt x="766" y="65"/>
                  </a:lnTo>
                  <a:lnTo>
                    <a:pt x="765" y="64"/>
                  </a:lnTo>
                  <a:lnTo>
                    <a:pt x="765" y="63"/>
                  </a:lnTo>
                  <a:lnTo>
                    <a:pt x="764" y="62"/>
                  </a:lnTo>
                  <a:lnTo>
                    <a:pt x="763" y="61"/>
                  </a:lnTo>
                  <a:lnTo>
                    <a:pt x="762" y="61"/>
                  </a:lnTo>
                  <a:lnTo>
                    <a:pt x="762" y="60"/>
                  </a:lnTo>
                  <a:lnTo>
                    <a:pt x="761" y="59"/>
                  </a:lnTo>
                  <a:lnTo>
                    <a:pt x="760" y="58"/>
                  </a:lnTo>
                  <a:lnTo>
                    <a:pt x="759" y="57"/>
                  </a:lnTo>
                  <a:lnTo>
                    <a:pt x="758" y="57"/>
                  </a:lnTo>
                  <a:lnTo>
                    <a:pt x="756" y="56"/>
                  </a:lnTo>
                  <a:lnTo>
                    <a:pt x="755" y="55"/>
                  </a:lnTo>
                  <a:lnTo>
                    <a:pt x="754" y="54"/>
                  </a:lnTo>
                  <a:lnTo>
                    <a:pt x="752" y="54"/>
                  </a:lnTo>
                  <a:lnTo>
                    <a:pt x="751" y="53"/>
                  </a:lnTo>
                  <a:lnTo>
                    <a:pt x="749" y="52"/>
                  </a:lnTo>
                  <a:lnTo>
                    <a:pt x="747" y="51"/>
                  </a:lnTo>
                  <a:lnTo>
                    <a:pt x="745" y="50"/>
                  </a:lnTo>
                  <a:lnTo>
                    <a:pt x="743" y="49"/>
                  </a:lnTo>
                  <a:lnTo>
                    <a:pt x="740" y="48"/>
                  </a:lnTo>
                  <a:lnTo>
                    <a:pt x="737" y="47"/>
                  </a:lnTo>
                  <a:lnTo>
                    <a:pt x="735" y="45"/>
                  </a:lnTo>
                  <a:lnTo>
                    <a:pt x="732" y="44"/>
                  </a:lnTo>
                  <a:lnTo>
                    <a:pt x="730" y="42"/>
                  </a:lnTo>
                  <a:lnTo>
                    <a:pt x="728" y="41"/>
                  </a:lnTo>
                  <a:lnTo>
                    <a:pt x="726" y="39"/>
                  </a:lnTo>
                  <a:lnTo>
                    <a:pt x="725" y="38"/>
                  </a:lnTo>
                  <a:lnTo>
                    <a:pt x="724" y="36"/>
                  </a:lnTo>
                  <a:lnTo>
                    <a:pt x="722" y="35"/>
                  </a:lnTo>
                  <a:lnTo>
                    <a:pt x="721" y="33"/>
                  </a:lnTo>
                  <a:lnTo>
                    <a:pt x="721" y="31"/>
                  </a:lnTo>
                  <a:lnTo>
                    <a:pt x="720" y="29"/>
                  </a:lnTo>
                  <a:lnTo>
                    <a:pt x="719" y="27"/>
                  </a:lnTo>
                  <a:lnTo>
                    <a:pt x="719" y="25"/>
                  </a:lnTo>
                  <a:lnTo>
                    <a:pt x="719" y="23"/>
                  </a:lnTo>
                  <a:lnTo>
                    <a:pt x="719" y="21"/>
                  </a:lnTo>
                  <a:lnTo>
                    <a:pt x="719" y="20"/>
                  </a:lnTo>
                  <a:lnTo>
                    <a:pt x="720" y="18"/>
                  </a:lnTo>
                  <a:lnTo>
                    <a:pt x="720" y="17"/>
                  </a:lnTo>
                  <a:lnTo>
                    <a:pt x="720" y="15"/>
                  </a:lnTo>
                  <a:lnTo>
                    <a:pt x="721" y="14"/>
                  </a:lnTo>
                  <a:lnTo>
                    <a:pt x="722" y="13"/>
                  </a:lnTo>
                  <a:lnTo>
                    <a:pt x="723" y="11"/>
                  </a:lnTo>
                  <a:lnTo>
                    <a:pt x="724" y="10"/>
                  </a:lnTo>
                  <a:lnTo>
                    <a:pt x="725" y="9"/>
                  </a:lnTo>
                  <a:lnTo>
                    <a:pt x="726" y="8"/>
                  </a:lnTo>
                  <a:lnTo>
                    <a:pt x="727" y="7"/>
                  </a:lnTo>
                  <a:lnTo>
                    <a:pt x="728" y="6"/>
                  </a:lnTo>
                  <a:lnTo>
                    <a:pt x="730" y="5"/>
                  </a:lnTo>
                  <a:lnTo>
                    <a:pt x="731" y="4"/>
                  </a:lnTo>
                  <a:lnTo>
                    <a:pt x="733" y="3"/>
                  </a:lnTo>
                  <a:lnTo>
                    <a:pt x="734" y="2"/>
                  </a:lnTo>
                  <a:lnTo>
                    <a:pt x="736" y="2"/>
                  </a:lnTo>
                  <a:lnTo>
                    <a:pt x="738" y="1"/>
                  </a:lnTo>
                  <a:lnTo>
                    <a:pt x="740" y="1"/>
                  </a:lnTo>
                  <a:lnTo>
                    <a:pt x="742" y="1"/>
                  </a:lnTo>
                  <a:lnTo>
                    <a:pt x="744" y="0"/>
                  </a:lnTo>
                  <a:lnTo>
                    <a:pt x="746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4" y="1"/>
                  </a:lnTo>
                  <a:lnTo>
                    <a:pt x="756" y="1"/>
                  </a:lnTo>
                  <a:lnTo>
                    <a:pt x="757" y="1"/>
                  </a:lnTo>
                  <a:lnTo>
                    <a:pt x="759" y="1"/>
                  </a:lnTo>
                  <a:lnTo>
                    <a:pt x="760" y="2"/>
                  </a:lnTo>
                  <a:lnTo>
                    <a:pt x="762" y="2"/>
                  </a:lnTo>
                  <a:lnTo>
                    <a:pt x="763" y="3"/>
                  </a:lnTo>
                  <a:lnTo>
                    <a:pt x="764" y="3"/>
                  </a:lnTo>
                  <a:lnTo>
                    <a:pt x="766" y="3"/>
                  </a:lnTo>
                  <a:lnTo>
                    <a:pt x="767" y="4"/>
                  </a:lnTo>
                  <a:lnTo>
                    <a:pt x="768" y="5"/>
                  </a:lnTo>
                  <a:lnTo>
                    <a:pt x="770" y="5"/>
                  </a:lnTo>
                  <a:lnTo>
                    <a:pt x="771" y="6"/>
                  </a:lnTo>
                  <a:lnTo>
                    <a:pt x="767" y="14"/>
                  </a:lnTo>
                  <a:lnTo>
                    <a:pt x="766" y="13"/>
                  </a:lnTo>
                  <a:lnTo>
                    <a:pt x="765" y="13"/>
                  </a:lnTo>
                  <a:lnTo>
                    <a:pt x="764" y="12"/>
                  </a:lnTo>
                  <a:lnTo>
                    <a:pt x="762" y="12"/>
                  </a:lnTo>
                  <a:lnTo>
                    <a:pt x="761" y="11"/>
                  </a:lnTo>
                  <a:lnTo>
                    <a:pt x="760" y="11"/>
                  </a:lnTo>
                  <a:lnTo>
                    <a:pt x="759" y="11"/>
                  </a:lnTo>
                  <a:lnTo>
                    <a:pt x="758" y="10"/>
                  </a:lnTo>
                  <a:lnTo>
                    <a:pt x="757" y="10"/>
                  </a:lnTo>
                  <a:lnTo>
                    <a:pt x="756" y="10"/>
                  </a:lnTo>
                  <a:lnTo>
                    <a:pt x="755" y="10"/>
                  </a:lnTo>
                  <a:lnTo>
                    <a:pt x="754" y="9"/>
                  </a:lnTo>
                  <a:lnTo>
                    <a:pt x="752" y="9"/>
                  </a:lnTo>
                  <a:lnTo>
                    <a:pt x="751" y="9"/>
                  </a:lnTo>
                  <a:lnTo>
                    <a:pt x="750" y="9"/>
                  </a:lnTo>
                  <a:lnTo>
                    <a:pt x="748" y="9"/>
                  </a:lnTo>
                  <a:lnTo>
                    <a:pt x="746" y="9"/>
                  </a:lnTo>
                  <a:lnTo>
                    <a:pt x="744" y="9"/>
                  </a:lnTo>
                  <a:lnTo>
                    <a:pt x="742" y="10"/>
                  </a:lnTo>
                  <a:lnTo>
                    <a:pt x="741" y="10"/>
                  </a:lnTo>
                  <a:lnTo>
                    <a:pt x="739" y="10"/>
                  </a:lnTo>
                  <a:lnTo>
                    <a:pt x="737" y="11"/>
                  </a:lnTo>
                  <a:lnTo>
                    <a:pt x="736" y="12"/>
                  </a:lnTo>
                  <a:lnTo>
                    <a:pt x="734" y="13"/>
                  </a:lnTo>
                  <a:lnTo>
                    <a:pt x="733" y="14"/>
                  </a:lnTo>
                  <a:lnTo>
                    <a:pt x="732" y="15"/>
                  </a:lnTo>
                  <a:lnTo>
                    <a:pt x="731" y="16"/>
                  </a:lnTo>
                  <a:lnTo>
                    <a:pt x="731" y="17"/>
                  </a:lnTo>
                  <a:lnTo>
                    <a:pt x="730" y="18"/>
                  </a:lnTo>
                  <a:lnTo>
                    <a:pt x="730" y="20"/>
                  </a:lnTo>
                  <a:lnTo>
                    <a:pt x="729" y="21"/>
                  </a:lnTo>
                  <a:lnTo>
                    <a:pt x="729" y="23"/>
                  </a:lnTo>
                  <a:lnTo>
                    <a:pt x="729" y="24"/>
                  </a:lnTo>
                  <a:lnTo>
                    <a:pt x="729" y="25"/>
                  </a:lnTo>
                  <a:lnTo>
                    <a:pt x="730" y="26"/>
                  </a:lnTo>
                  <a:lnTo>
                    <a:pt x="730" y="27"/>
                  </a:lnTo>
                  <a:lnTo>
                    <a:pt x="730" y="28"/>
                  </a:lnTo>
                  <a:lnTo>
                    <a:pt x="731" y="29"/>
                  </a:lnTo>
                  <a:lnTo>
                    <a:pt x="731" y="30"/>
                  </a:lnTo>
                  <a:lnTo>
                    <a:pt x="732" y="31"/>
                  </a:lnTo>
                  <a:lnTo>
                    <a:pt x="733" y="32"/>
                  </a:lnTo>
                  <a:lnTo>
                    <a:pt x="734" y="33"/>
                  </a:lnTo>
                  <a:lnTo>
                    <a:pt x="735" y="34"/>
                  </a:lnTo>
                  <a:lnTo>
                    <a:pt x="736" y="35"/>
                  </a:lnTo>
                  <a:lnTo>
                    <a:pt x="737" y="35"/>
                  </a:lnTo>
                  <a:lnTo>
                    <a:pt x="738" y="36"/>
                  </a:lnTo>
                  <a:lnTo>
                    <a:pt x="739" y="37"/>
                  </a:lnTo>
                  <a:lnTo>
                    <a:pt x="740" y="38"/>
                  </a:lnTo>
                  <a:lnTo>
                    <a:pt x="742" y="38"/>
                  </a:lnTo>
                  <a:lnTo>
                    <a:pt x="743" y="39"/>
                  </a:lnTo>
                  <a:lnTo>
                    <a:pt x="745" y="40"/>
                  </a:lnTo>
                  <a:lnTo>
                    <a:pt x="747" y="41"/>
                  </a:lnTo>
                  <a:lnTo>
                    <a:pt x="749" y="42"/>
                  </a:lnTo>
                  <a:lnTo>
                    <a:pt x="751" y="43"/>
                  </a:lnTo>
                  <a:lnTo>
                    <a:pt x="753" y="44"/>
                  </a:lnTo>
                  <a:lnTo>
                    <a:pt x="755" y="45"/>
                  </a:lnTo>
                  <a:lnTo>
                    <a:pt x="757" y="46"/>
                  </a:lnTo>
                  <a:lnTo>
                    <a:pt x="759" y="47"/>
                  </a:lnTo>
                  <a:lnTo>
                    <a:pt x="761" y="48"/>
                  </a:lnTo>
                  <a:lnTo>
                    <a:pt x="762" y="49"/>
                  </a:lnTo>
                  <a:lnTo>
                    <a:pt x="764" y="49"/>
                  </a:lnTo>
                  <a:lnTo>
                    <a:pt x="765" y="50"/>
                  </a:lnTo>
                  <a:lnTo>
                    <a:pt x="767" y="51"/>
                  </a:lnTo>
                  <a:lnTo>
                    <a:pt x="768" y="52"/>
                  </a:lnTo>
                  <a:lnTo>
                    <a:pt x="769" y="53"/>
                  </a:lnTo>
                  <a:lnTo>
                    <a:pt x="770" y="54"/>
                  </a:lnTo>
                  <a:lnTo>
                    <a:pt x="771" y="55"/>
                  </a:lnTo>
                  <a:lnTo>
                    <a:pt x="772" y="56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4" y="59"/>
                  </a:lnTo>
                  <a:lnTo>
                    <a:pt x="775" y="61"/>
                  </a:lnTo>
                  <a:lnTo>
                    <a:pt x="775" y="62"/>
                  </a:lnTo>
                  <a:lnTo>
                    <a:pt x="776" y="63"/>
                  </a:lnTo>
                  <a:lnTo>
                    <a:pt x="776" y="64"/>
                  </a:lnTo>
                  <a:lnTo>
                    <a:pt x="777" y="66"/>
                  </a:lnTo>
                  <a:lnTo>
                    <a:pt x="777" y="67"/>
                  </a:lnTo>
                  <a:lnTo>
                    <a:pt x="777" y="69"/>
                  </a:lnTo>
                  <a:lnTo>
                    <a:pt x="777" y="70"/>
                  </a:lnTo>
                  <a:lnTo>
                    <a:pt x="777" y="72"/>
                  </a:lnTo>
                  <a:lnTo>
                    <a:pt x="777" y="74"/>
                  </a:lnTo>
                  <a:lnTo>
                    <a:pt x="776" y="75"/>
                  </a:lnTo>
                  <a:lnTo>
                    <a:pt x="776" y="77"/>
                  </a:lnTo>
                  <a:lnTo>
                    <a:pt x="775" y="78"/>
                  </a:lnTo>
                  <a:lnTo>
                    <a:pt x="775" y="80"/>
                  </a:lnTo>
                  <a:lnTo>
                    <a:pt x="774" y="81"/>
                  </a:lnTo>
                  <a:lnTo>
                    <a:pt x="773" y="82"/>
                  </a:lnTo>
                  <a:lnTo>
                    <a:pt x="772" y="84"/>
                  </a:lnTo>
                  <a:lnTo>
                    <a:pt x="771" y="85"/>
                  </a:lnTo>
                  <a:lnTo>
                    <a:pt x="770" y="86"/>
                  </a:lnTo>
                  <a:lnTo>
                    <a:pt x="769" y="87"/>
                  </a:lnTo>
                  <a:lnTo>
                    <a:pt x="767" y="88"/>
                  </a:lnTo>
                  <a:lnTo>
                    <a:pt x="766" y="89"/>
                  </a:lnTo>
                  <a:lnTo>
                    <a:pt x="764" y="90"/>
                  </a:lnTo>
                  <a:lnTo>
                    <a:pt x="762" y="91"/>
                  </a:lnTo>
                  <a:lnTo>
                    <a:pt x="760" y="91"/>
                  </a:lnTo>
                  <a:lnTo>
                    <a:pt x="758" y="92"/>
                  </a:lnTo>
                  <a:lnTo>
                    <a:pt x="756" y="93"/>
                  </a:lnTo>
                  <a:lnTo>
                    <a:pt x="754" y="93"/>
                  </a:lnTo>
                  <a:lnTo>
                    <a:pt x="752" y="93"/>
                  </a:lnTo>
                  <a:lnTo>
                    <a:pt x="750" y="94"/>
                  </a:lnTo>
                  <a:lnTo>
                    <a:pt x="748" y="94"/>
                  </a:lnTo>
                  <a:lnTo>
                    <a:pt x="745" y="94"/>
                  </a:lnTo>
                  <a:close/>
                  <a:moveTo>
                    <a:pt x="644" y="22"/>
                  </a:moveTo>
                  <a:lnTo>
                    <a:pt x="644" y="92"/>
                  </a:lnTo>
                  <a:lnTo>
                    <a:pt x="633" y="92"/>
                  </a:lnTo>
                  <a:lnTo>
                    <a:pt x="633" y="2"/>
                  </a:lnTo>
                  <a:lnTo>
                    <a:pt x="642" y="2"/>
                  </a:lnTo>
                  <a:lnTo>
                    <a:pt x="685" y="63"/>
                  </a:lnTo>
                  <a:lnTo>
                    <a:pt x="691" y="72"/>
                  </a:lnTo>
                  <a:lnTo>
                    <a:pt x="691" y="2"/>
                  </a:lnTo>
                  <a:lnTo>
                    <a:pt x="701" y="2"/>
                  </a:lnTo>
                  <a:lnTo>
                    <a:pt x="701" y="92"/>
                  </a:lnTo>
                  <a:lnTo>
                    <a:pt x="693" y="92"/>
                  </a:lnTo>
                  <a:lnTo>
                    <a:pt x="647" y="27"/>
                  </a:lnTo>
                  <a:lnTo>
                    <a:pt x="644" y="22"/>
                  </a:lnTo>
                  <a:close/>
                  <a:moveTo>
                    <a:pt x="574" y="9"/>
                  </a:moveTo>
                  <a:lnTo>
                    <a:pt x="572" y="9"/>
                  </a:lnTo>
                  <a:lnTo>
                    <a:pt x="569" y="10"/>
                  </a:lnTo>
                  <a:lnTo>
                    <a:pt x="567" y="10"/>
                  </a:lnTo>
                  <a:lnTo>
                    <a:pt x="565" y="10"/>
                  </a:lnTo>
                  <a:lnTo>
                    <a:pt x="563" y="11"/>
                  </a:lnTo>
                  <a:lnTo>
                    <a:pt x="561" y="12"/>
                  </a:lnTo>
                  <a:lnTo>
                    <a:pt x="559" y="13"/>
                  </a:lnTo>
                  <a:lnTo>
                    <a:pt x="558" y="14"/>
                  </a:lnTo>
                  <a:lnTo>
                    <a:pt x="556" y="15"/>
                  </a:lnTo>
                  <a:lnTo>
                    <a:pt x="554" y="17"/>
                  </a:lnTo>
                  <a:lnTo>
                    <a:pt x="553" y="18"/>
                  </a:lnTo>
                  <a:lnTo>
                    <a:pt x="551" y="20"/>
                  </a:lnTo>
                  <a:lnTo>
                    <a:pt x="550" y="22"/>
                  </a:lnTo>
                  <a:lnTo>
                    <a:pt x="549" y="24"/>
                  </a:lnTo>
                  <a:lnTo>
                    <a:pt x="547" y="26"/>
                  </a:lnTo>
                  <a:lnTo>
                    <a:pt x="546" y="28"/>
                  </a:lnTo>
                  <a:lnTo>
                    <a:pt x="545" y="30"/>
                  </a:lnTo>
                  <a:lnTo>
                    <a:pt x="545" y="32"/>
                  </a:lnTo>
                  <a:lnTo>
                    <a:pt x="544" y="35"/>
                  </a:lnTo>
                  <a:lnTo>
                    <a:pt x="543" y="37"/>
                  </a:lnTo>
                  <a:lnTo>
                    <a:pt x="543" y="40"/>
                  </a:lnTo>
                  <a:lnTo>
                    <a:pt x="542" y="42"/>
                  </a:lnTo>
                  <a:lnTo>
                    <a:pt x="542" y="45"/>
                  </a:lnTo>
                  <a:lnTo>
                    <a:pt x="542" y="47"/>
                  </a:lnTo>
                  <a:lnTo>
                    <a:pt x="542" y="50"/>
                  </a:lnTo>
                  <a:lnTo>
                    <a:pt x="542" y="53"/>
                  </a:lnTo>
                  <a:lnTo>
                    <a:pt x="543" y="55"/>
                  </a:lnTo>
                  <a:lnTo>
                    <a:pt x="543" y="58"/>
                  </a:lnTo>
                  <a:lnTo>
                    <a:pt x="544" y="60"/>
                  </a:lnTo>
                  <a:lnTo>
                    <a:pt x="544" y="62"/>
                  </a:lnTo>
                  <a:lnTo>
                    <a:pt x="545" y="64"/>
                  </a:lnTo>
                  <a:lnTo>
                    <a:pt x="546" y="67"/>
                  </a:lnTo>
                  <a:lnTo>
                    <a:pt x="547" y="69"/>
                  </a:lnTo>
                  <a:lnTo>
                    <a:pt x="548" y="71"/>
                  </a:lnTo>
                  <a:lnTo>
                    <a:pt x="550" y="73"/>
                  </a:lnTo>
                  <a:lnTo>
                    <a:pt x="551" y="74"/>
                  </a:lnTo>
                  <a:lnTo>
                    <a:pt x="552" y="76"/>
                  </a:lnTo>
                  <a:lnTo>
                    <a:pt x="554" y="77"/>
                  </a:lnTo>
                  <a:lnTo>
                    <a:pt x="555" y="79"/>
                  </a:lnTo>
                  <a:lnTo>
                    <a:pt x="557" y="80"/>
                  </a:lnTo>
                  <a:lnTo>
                    <a:pt x="559" y="81"/>
                  </a:lnTo>
                  <a:lnTo>
                    <a:pt x="561" y="82"/>
                  </a:lnTo>
                  <a:lnTo>
                    <a:pt x="562" y="83"/>
                  </a:lnTo>
                  <a:lnTo>
                    <a:pt x="564" y="84"/>
                  </a:lnTo>
                  <a:lnTo>
                    <a:pt x="566" y="84"/>
                  </a:lnTo>
                  <a:lnTo>
                    <a:pt x="568" y="85"/>
                  </a:lnTo>
                  <a:lnTo>
                    <a:pt x="571" y="85"/>
                  </a:lnTo>
                  <a:lnTo>
                    <a:pt x="573" y="85"/>
                  </a:lnTo>
                  <a:lnTo>
                    <a:pt x="575" y="85"/>
                  </a:lnTo>
                  <a:lnTo>
                    <a:pt x="577" y="84"/>
                  </a:lnTo>
                  <a:lnTo>
                    <a:pt x="579" y="84"/>
                  </a:lnTo>
                  <a:lnTo>
                    <a:pt x="581" y="84"/>
                  </a:lnTo>
                  <a:lnTo>
                    <a:pt x="583" y="83"/>
                  </a:lnTo>
                  <a:lnTo>
                    <a:pt x="585" y="82"/>
                  </a:lnTo>
                  <a:lnTo>
                    <a:pt x="587" y="81"/>
                  </a:lnTo>
                  <a:lnTo>
                    <a:pt x="589" y="80"/>
                  </a:lnTo>
                  <a:lnTo>
                    <a:pt x="591" y="79"/>
                  </a:lnTo>
                  <a:lnTo>
                    <a:pt x="592" y="77"/>
                  </a:lnTo>
                  <a:lnTo>
                    <a:pt x="594" y="76"/>
                  </a:lnTo>
                  <a:lnTo>
                    <a:pt x="595" y="74"/>
                  </a:lnTo>
                  <a:lnTo>
                    <a:pt x="597" y="72"/>
                  </a:lnTo>
                  <a:lnTo>
                    <a:pt x="598" y="70"/>
                  </a:lnTo>
                  <a:lnTo>
                    <a:pt x="599" y="68"/>
                  </a:lnTo>
                  <a:lnTo>
                    <a:pt x="600" y="66"/>
                  </a:lnTo>
                  <a:lnTo>
                    <a:pt x="601" y="64"/>
                  </a:lnTo>
                  <a:lnTo>
                    <a:pt x="602" y="62"/>
                  </a:lnTo>
                  <a:lnTo>
                    <a:pt x="603" y="59"/>
                  </a:lnTo>
                  <a:lnTo>
                    <a:pt x="603" y="57"/>
                  </a:lnTo>
                  <a:lnTo>
                    <a:pt x="604" y="55"/>
                  </a:lnTo>
                  <a:lnTo>
                    <a:pt x="604" y="52"/>
                  </a:lnTo>
                  <a:lnTo>
                    <a:pt x="604" y="49"/>
                  </a:lnTo>
                  <a:lnTo>
                    <a:pt x="604" y="47"/>
                  </a:lnTo>
                  <a:lnTo>
                    <a:pt x="604" y="44"/>
                  </a:lnTo>
                  <a:lnTo>
                    <a:pt x="604" y="41"/>
                  </a:lnTo>
                  <a:lnTo>
                    <a:pt x="604" y="39"/>
                  </a:lnTo>
                  <a:lnTo>
                    <a:pt x="603" y="36"/>
                  </a:lnTo>
                  <a:lnTo>
                    <a:pt x="603" y="34"/>
                  </a:lnTo>
                  <a:lnTo>
                    <a:pt x="602" y="32"/>
                  </a:lnTo>
                  <a:lnTo>
                    <a:pt x="601" y="30"/>
                  </a:lnTo>
                  <a:lnTo>
                    <a:pt x="600" y="27"/>
                  </a:lnTo>
                  <a:lnTo>
                    <a:pt x="599" y="25"/>
                  </a:lnTo>
                  <a:lnTo>
                    <a:pt x="598" y="23"/>
                  </a:lnTo>
                  <a:lnTo>
                    <a:pt x="597" y="22"/>
                  </a:lnTo>
                  <a:lnTo>
                    <a:pt x="596" y="20"/>
                  </a:lnTo>
                  <a:lnTo>
                    <a:pt x="594" y="18"/>
                  </a:lnTo>
                  <a:lnTo>
                    <a:pt x="593" y="17"/>
                  </a:lnTo>
                  <a:lnTo>
                    <a:pt x="591" y="15"/>
                  </a:lnTo>
                  <a:lnTo>
                    <a:pt x="590" y="14"/>
                  </a:lnTo>
                  <a:lnTo>
                    <a:pt x="588" y="13"/>
                  </a:lnTo>
                  <a:lnTo>
                    <a:pt x="586" y="12"/>
                  </a:lnTo>
                  <a:lnTo>
                    <a:pt x="584" y="11"/>
                  </a:lnTo>
                  <a:lnTo>
                    <a:pt x="582" y="10"/>
                  </a:lnTo>
                  <a:lnTo>
                    <a:pt x="580" y="10"/>
                  </a:lnTo>
                  <a:lnTo>
                    <a:pt x="578" y="10"/>
                  </a:lnTo>
                  <a:lnTo>
                    <a:pt x="576" y="9"/>
                  </a:lnTo>
                  <a:lnTo>
                    <a:pt x="574" y="9"/>
                  </a:lnTo>
                  <a:close/>
                  <a:moveTo>
                    <a:pt x="531" y="48"/>
                  </a:moveTo>
                  <a:lnTo>
                    <a:pt x="531" y="44"/>
                  </a:lnTo>
                  <a:lnTo>
                    <a:pt x="532" y="41"/>
                  </a:lnTo>
                  <a:lnTo>
                    <a:pt x="532" y="38"/>
                  </a:lnTo>
                  <a:lnTo>
                    <a:pt x="533" y="35"/>
                  </a:lnTo>
                  <a:lnTo>
                    <a:pt x="533" y="32"/>
                  </a:lnTo>
                  <a:lnTo>
                    <a:pt x="534" y="29"/>
                  </a:lnTo>
                  <a:lnTo>
                    <a:pt x="535" y="26"/>
                  </a:lnTo>
                  <a:lnTo>
                    <a:pt x="537" y="23"/>
                  </a:lnTo>
                  <a:lnTo>
                    <a:pt x="538" y="21"/>
                  </a:lnTo>
                  <a:lnTo>
                    <a:pt x="540" y="18"/>
                  </a:lnTo>
                  <a:lnTo>
                    <a:pt x="541" y="16"/>
                  </a:lnTo>
                  <a:lnTo>
                    <a:pt x="543" y="14"/>
                  </a:lnTo>
                  <a:lnTo>
                    <a:pt x="545" y="12"/>
                  </a:lnTo>
                  <a:lnTo>
                    <a:pt x="547" y="10"/>
                  </a:lnTo>
                  <a:lnTo>
                    <a:pt x="549" y="8"/>
                  </a:lnTo>
                  <a:lnTo>
                    <a:pt x="552" y="7"/>
                  </a:lnTo>
                  <a:lnTo>
                    <a:pt x="554" y="5"/>
                  </a:lnTo>
                  <a:lnTo>
                    <a:pt x="557" y="4"/>
                  </a:lnTo>
                  <a:lnTo>
                    <a:pt x="559" y="3"/>
                  </a:lnTo>
                  <a:lnTo>
                    <a:pt x="562" y="2"/>
                  </a:lnTo>
                  <a:lnTo>
                    <a:pt x="565" y="1"/>
                  </a:lnTo>
                  <a:lnTo>
                    <a:pt x="568" y="1"/>
                  </a:lnTo>
                  <a:lnTo>
                    <a:pt x="571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0"/>
                  </a:lnTo>
                  <a:lnTo>
                    <a:pt x="582" y="1"/>
                  </a:lnTo>
                  <a:lnTo>
                    <a:pt x="585" y="2"/>
                  </a:lnTo>
                  <a:lnTo>
                    <a:pt x="588" y="2"/>
                  </a:lnTo>
                  <a:lnTo>
                    <a:pt x="590" y="3"/>
                  </a:lnTo>
                  <a:lnTo>
                    <a:pt x="593" y="5"/>
                  </a:lnTo>
                  <a:lnTo>
                    <a:pt x="595" y="6"/>
                  </a:lnTo>
                  <a:lnTo>
                    <a:pt x="598" y="8"/>
                  </a:lnTo>
                  <a:lnTo>
                    <a:pt x="600" y="9"/>
                  </a:lnTo>
                  <a:lnTo>
                    <a:pt x="602" y="11"/>
                  </a:lnTo>
                  <a:lnTo>
                    <a:pt x="604" y="13"/>
                  </a:lnTo>
                  <a:lnTo>
                    <a:pt x="606" y="15"/>
                  </a:lnTo>
                  <a:lnTo>
                    <a:pt x="607" y="18"/>
                  </a:lnTo>
                  <a:lnTo>
                    <a:pt x="609" y="20"/>
                  </a:lnTo>
                  <a:lnTo>
                    <a:pt x="610" y="23"/>
                  </a:lnTo>
                  <a:lnTo>
                    <a:pt x="611" y="25"/>
                  </a:lnTo>
                  <a:lnTo>
                    <a:pt x="613" y="28"/>
                  </a:lnTo>
                  <a:lnTo>
                    <a:pt x="614" y="31"/>
                  </a:lnTo>
                  <a:lnTo>
                    <a:pt x="614" y="34"/>
                  </a:lnTo>
                  <a:lnTo>
                    <a:pt x="615" y="37"/>
                  </a:lnTo>
                  <a:lnTo>
                    <a:pt x="615" y="40"/>
                  </a:lnTo>
                  <a:lnTo>
                    <a:pt x="616" y="43"/>
                  </a:lnTo>
                  <a:lnTo>
                    <a:pt x="616" y="46"/>
                  </a:lnTo>
                  <a:lnTo>
                    <a:pt x="616" y="50"/>
                  </a:lnTo>
                  <a:lnTo>
                    <a:pt x="615" y="53"/>
                  </a:lnTo>
                  <a:lnTo>
                    <a:pt x="615" y="56"/>
                  </a:lnTo>
                  <a:lnTo>
                    <a:pt x="614" y="59"/>
                  </a:lnTo>
                  <a:lnTo>
                    <a:pt x="613" y="62"/>
                  </a:lnTo>
                  <a:lnTo>
                    <a:pt x="613" y="65"/>
                  </a:lnTo>
                  <a:lnTo>
                    <a:pt x="611" y="68"/>
                  </a:lnTo>
                  <a:lnTo>
                    <a:pt x="610" y="71"/>
                  </a:lnTo>
                  <a:lnTo>
                    <a:pt x="609" y="73"/>
                  </a:lnTo>
                  <a:lnTo>
                    <a:pt x="607" y="76"/>
                  </a:lnTo>
                  <a:lnTo>
                    <a:pt x="605" y="78"/>
                  </a:lnTo>
                  <a:lnTo>
                    <a:pt x="604" y="80"/>
                  </a:lnTo>
                  <a:lnTo>
                    <a:pt x="602" y="82"/>
                  </a:lnTo>
                  <a:lnTo>
                    <a:pt x="600" y="84"/>
                  </a:lnTo>
                  <a:lnTo>
                    <a:pt x="597" y="86"/>
                  </a:lnTo>
                  <a:lnTo>
                    <a:pt x="595" y="88"/>
                  </a:lnTo>
                  <a:lnTo>
                    <a:pt x="592" y="89"/>
                  </a:lnTo>
                  <a:lnTo>
                    <a:pt x="590" y="90"/>
                  </a:lnTo>
                  <a:lnTo>
                    <a:pt x="587" y="91"/>
                  </a:lnTo>
                  <a:lnTo>
                    <a:pt x="585" y="92"/>
                  </a:lnTo>
                  <a:lnTo>
                    <a:pt x="582" y="93"/>
                  </a:lnTo>
                  <a:lnTo>
                    <a:pt x="579" y="93"/>
                  </a:lnTo>
                  <a:lnTo>
                    <a:pt x="576" y="94"/>
                  </a:lnTo>
                  <a:lnTo>
                    <a:pt x="573" y="94"/>
                  </a:lnTo>
                  <a:lnTo>
                    <a:pt x="570" y="94"/>
                  </a:lnTo>
                  <a:lnTo>
                    <a:pt x="567" y="94"/>
                  </a:lnTo>
                  <a:lnTo>
                    <a:pt x="564" y="93"/>
                  </a:lnTo>
                  <a:lnTo>
                    <a:pt x="562" y="92"/>
                  </a:lnTo>
                  <a:lnTo>
                    <a:pt x="559" y="92"/>
                  </a:lnTo>
                  <a:lnTo>
                    <a:pt x="556" y="91"/>
                  </a:lnTo>
                  <a:lnTo>
                    <a:pt x="554" y="89"/>
                  </a:lnTo>
                  <a:lnTo>
                    <a:pt x="552" y="88"/>
                  </a:lnTo>
                  <a:lnTo>
                    <a:pt x="549" y="86"/>
                  </a:lnTo>
                  <a:lnTo>
                    <a:pt x="547" y="85"/>
                  </a:lnTo>
                  <a:lnTo>
                    <a:pt x="545" y="83"/>
                  </a:lnTo>
                  <a:lnTo>
                    <a:pt x="543" y="81"/>
                  </a:lnTo>
                  <a:lnTo>
                    <a:pt x="541" y="79"/>
                  </a:lnTo>
                  <a:lnTo>
                    <a:pt x="540" y="76"/>
                  </a:lnTo>
                  <a:lnTo>
                    <a:pt x="538" y="74"/>
                  </a:lnTo>
                  <a:lnTo>
                    <a:pt x="537" y="71"/>
                  </a:lnTo>
                  <a:lnTo>
                    <a:pt x="535" y="69"/>
                  </a:lnTo>
                  <a:lnTo>
                    <a:pt x="534" y="66"/>
                  </a:lnTo>
                  <a:lnTo>
                    <a:pt x="533" y="63"/>
                  </a:lnTo>
                  <a:lnTo>
                    <a:pt x="533" y="60"/>
                  </a:lnTo>
                  <a:lnTo>
                    <a:pt x="532" y="57"/>
                  </a:lnTo>
                  <a:lnTo>
                    <a:pt x="532" y="54"/>
                  </a:lnTo>
                  <a:lnTo>
                    <a:pt x="531" y="51"/>
                  </a:lnTo>
                  <a:lnTo>
                    <a:pt x="531" y="48"/>
                  </a:lnTo>
                  <a:close/>
                  <a:moveTo>
                    <a:pt x="468" y="60"/>
                  </a:moveTo>
                  <a:lnTo>
                    <a:pt x="468" y="92"/>
                  </a:lnTo>
                  <a:lnTo>
                    <a:pt x="458" y="92"/>
                  </a:lnTo>
                  <a:lnTo>
                    <a:pt x="458" y="2"/>
                  </a:lnTo>
                  <a:lnTo>
                    <a:pt x="468" y="2"/>
                  </a:lnTo>
                  <a:lnTo>
                    <a:pt x="468" y="46"/>
                  </a:lnTo>
                  <a:lnTo>
                    <a:pt x="511" y="0"/>
                  </a:lnTo>
                  <a:lnTo>
                    <a:pt x="518" y="6"/>
                  </a:lnTo>
                  <a:lnTo>
                    <a:pt x="485" y="41"/>
                  </a:lnTo>
                  <a:lnTo>
                    <a:pt x="524" y="92"/>
                  </a:lnTo>
                  <a:lnTo>
                    <a:pt x="512" y="92"/>
                  </a:lnTo>
                  <a:lnTo>
                    <a:pt x="478" y="49"/>
                  </a:lnTo>
                  <a:lnTo>
                    <a:pt x="468" y="60"/>
                  </a:lnTo>
                  <a:close/>
                  <a:moveTo>
                    <a:pt x="401" y="84"/>
                  </a:moveTo>
                  <a:lnTo>
                    <a:pt x="443" y="84"/>
                  </a:lnTo>
                  <a:lnTo>
                    <a:pt x="444" y="92"/>
                  </a:lnTo>
                  <a:lnTo>
                    <a:pt x="391" y="92"/>
                  </a:lnTo>
                  <a:lnTo>
                    <a:pt x="391" y="2"/>
                  </a:lnTo>
                  <a:lnTo>
                    <a:pt x="401" y="2"/>
                  </a:lnTo>
                  <a:lnTo>
                    <a:pt x="401" y="84"/>
                  </a:lnTo>
                  <a:close/>
                  <a:moveTo>
                    <a:pt x="335" y="84"/>
                  </a:moveTo>
                  <a:lnTo>
                    <a:pt x="376" y="84"/>
                  </a:lnTo>
                  <a:lnTo>
                    <a:pt x="377" y="92"/>
                  </a:lnTo>
                  <a:lnTo>
                    <a:pt x="324" y="92"/>
                  </a:lnTo>
                  <a:lnTo>
                    <a:pt x="324" y="2"/>
                  </a:lnTo>
                  <a:lnTo>
                    <a:pt x="335" y="2"/>
                  </a:lnTo>
                  <a:lnTo>
                    <a:pt x="335" y="84"/>
                  </a:lnTo>
                  <a:close/>
                  <a:moveTo>
                    <a:pt x="255" y="58"/>
                  </a:moveTo>
                  <a:lnTo>
                    <a:pt x="287" y="58"/>
                  </a:lnTo>
                  <a:lnTo>
                    <a:pt x="271" y="16"/>
                  </a:lnTo>
                  <a:lnTo>
                    <a:pt x="255" y="58"/>
                  </a:lnTo>
                  <a:close/>
                  <a:moveTo>
                    <a:pt x="233" y="92"/>
                  </a:moveTo>
                  <a:lnTo>
                    <a:pt x="266" y="2"/>
                  </a:lnTo>
                  <a:lnTo>
                    <a:pt x="276" y="2"/>
                  </a:lnTo>
                  <a:lnTo>
                    <a:pt x="311" y="91"/>
                  </a:lnTo>
                  <a:lnTo>
                    <a:pt x="300" y="93"/>
                  </a:lnTo>
                  <a:lnTo>
                    <a:pt x="290" y="67"/>
                  </a:lnTo>
                  <a:lnTo>
                    <a:pt x="252" y="67"/>
                  </a:lnTo>
                  <a:lnTo>
                    <a:pt x="243" y="92"/>
                  </a:lnTo>
                  <a:lnTo>
                    <a:pt x="233" y="92"/>
                  </a:lnTo>
                  <a:close/>
                  <a:moveTo>
                    <a:pt x="159" y="2"/>
                  </a:moveTo>
                  <a:lnTo>
                    <a:pt x="229" y="2"/>
                  </a:lnTo>
                  <a:lnTo>
                    <a:pt x="230" y="10"/>
                  </a:lnTo>
                  <a:lnTo>
                    <a:pt x="199" y="10"/>
                  </a:lnTo>
                  <a:lnTo>
                    <a:pt x="199" y="92"/>
                  </a:lnTo>
                  <a:lnTo>
                    <a:pt x="189" y="92"/>
                  </a:lnTo>
                  <a:lnTo>
                    <a:pt x="189" y="10"/>
                  </a:lnTo>
                  <a:lnTo>
                    <a:pt x="159" y="10"/>
                  </a:lnTo>
                  <a:lnTo>
                    <a:pt x="159" y="2"/>
                  </a:lnTo>
                  <a:close/>
                  <a:moveTo>
                    <a:pt x="153" y="84"/>
                  </a:moveTo>
                  <a:lnTo>
                    <a:pt x="155" y="92"/>
                  </a:lnTo>
                  <a:lnTo>
                    <a:pt x="101" y="92"/>
                  </a:lnTo>
                  <a:lnTo>
                    <a:pt x="101" y="2"/>
                  </a:lnTo>
                  <a:lnTo>
                    <a:pt x="154" y="2"/>
                  </a:lnTo>
                  <a:lnTo>
                    <a:pt x="155" y="10"/>
                  </a:lnTo>
                  <a:lnTo>
                    <a:pt x="111" y="10"/>
                  </a:lnTo>
                  <a:lnTo>
                    <a:pt x="111" y="42"/>
                  </a:lnTo>
                  <a:lnTo>
                    <a:pt x="142" y="42"/>
                  </a:lnTo>
                  <a:lnTo>
                    <a:pt x="143" y="50"/>
                  </a:lnTo>
                  <a:lnTo>
                    <a:pt x="111" y="50"/>
                  </a:lnTo>
                  <a:lnTo>
                    <a:pt x="111" y="84"/>
                  </a:lnTo>
                  <a:lnTo>
                    <a:pt x="153" y="84"/>
                  </a:lnTo>
                  <a:close/>
                  <a:moveTo>
                    <a:pt x="66" y="24"/>
                  </a:moveTo>
                  <a:lnTo>
                    <a:pt x="41" y="62"/>
                  </a:lnTo>
                  <a:lnTo>
                    <a:pt x="37" y="62"/>
                  </a:lnTo>
                  <a:lnTo>
                    <a:pt x="11" y="24"/>
                  </a:lnTo>
                  <a:lnTo>
                    <a:pt x="11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6" y="2"/>
                  </a:lnTo>
                  <a:lnTo>
                    <a:pt x="38" y="48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76" y="92"/>
                  </a:lnTo>
                  <a:lnTo>
                    <a:pt x="66" y="9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2" name="Freeform 13"/>
            <p:cNvSpPr>
              <a:spLocks noEditPoints="1"/>
            </p:cNvSpPr>
            <p:nvPr/>
          </p:nvSpPr>
          <p:spPr bwMode="auto">
            <a:xfrm>
              <a:off x="3825875" y="6318250"/>
              <a:ext cx="1600200" cy="184150"/>
            </a:xfrm>
            <a:custGeom>
              <a:avLst/>
              <a:gdLst>
                <a:gd name="T0" fmla="*/ 1538288 w 1008"/>
                <a:gd name="T1" fmla="*/ 52388 h 116"/>
                <a:gd name="T2" fmla="*/ 1574800 w 1008"/>
                <a:gd name="T3" fmla="*/ 146050 h 116"/>
                <a:gd name="T4" fmla="*/ 1597025 w 1008"/>
                <a:gd name="T5" fmla="*/ 138113 h 116"/>
                <a:gd name="T6" fmla="*/ 1541463 w 1008"/>
                <a:gd name="T7" fmla="*/ 180975 h 116"/>
                <a:gd name="T8" fmla="*/ 1598613 w 1008"/>
                <a:gd name="T9" fmla="*/ 87313 h 116"/>
                <a:gd name="T10" fmla="*/ 1374775 w 1008"/>
                <a:gd name="T11" fmla="*/ 58738 h 116"/>
                <a:gd name="T12" fmla="*/ 1366838 w 1008"/>
                <a:gd name="T13" fmla="*/ 104775 h 116"/>
                <a:gd name="T14" fmla="*/ 1370013 w 1008"/>
                <a:gd name="T15" fmla="*/ 41275 h 116"/>
                <a:gd name="T16" fmla="*/ 1397000 w 1008"/>
                <a:gd name="T17" fmla="*/ 95250 h 116"/>
                <a:gd name="T18" fmla="*/ 1355725 w 1008"/>
                <a:gd name="T19" fmla="*/ 122238 h 116"/>
                <a:gd name="T20" fmla="*/ 1252538 w 1008"/>
                <a:gd name="T21" fmla="*/ 68263 h 116"/>
                <a:gd name="T22" fmla="*/ 1236663 w 1008"/>
                <a:gd name="T23" fmla="*/ 163513 h 116"/>
                <a:gd name="T24" fmla="*/ 1263650 w 1008"/>
                <a:gd name="T25" fmla="*/ 114300 h 116"/>
                <a:gd name="T26" fmla="*/ 1255713 w 1008"/>
                <a:gd name="T27" fmla="*/ 169863 h 116"/>
                <a:gd name="T28" fmla="*/ 1250950 w 1008"/>
                <a:gd name="T29" fmla="*/ 46038 h 116"/>
                <a:gd name="T30" fmla="*/ 1104900 w 1008"/>
                <a:gd name="T31" fmla="*/ 134938 h 116"/>
                <a:gd name="T32" fmla="*/ 860425 w 1008"/>
                <a:gd name="T33" fmla="*/ 38100 h 116"/>
                <a:gd name="T34" fmla="*/ 704850 w 1008"/>
                <a:gd name="T35" fmla="*/ 179388 h 116"/>
                <a:gd name="T36" fmla="*/ 712788 w 1008"/>
                <a:gd name="T37" fmla="*/ 168275 h 116"/>
                <a:gd name="T38" fmla="*/ 758825 w 1008"/>
                <a:gd name="T39" fmla="*/ 160338 h 116"/>
                <a:gd name="T40" fmla="*/ 755650 w 1008"/>
                <a:gd name="T41" fmla="*/ 130175 h 116"/>
                <a:gd name="T42" fmla="*/ 708025 w 1008"/>
                <a:gd name="T43" fmla="*/ 104775 h 116"/>
                <a:gd name="T44" fmla="*/ 690563 w 1008"/>
                <a:gd name="T45" fmla="*/ 58738 h 116"/>
                <a:gd name="T46" fmla="*/ 727075 w 1008"/>
                <a:gd name="T47" fmla="*/ 34925 h 116"/>
                <a:gd name="T48" fmla="*/ 768350 w 1008"/>
                <a:gd name="T49" fmla="*/ 42863 h 116"/>
                <a:gd name="T50" fmla="*/ 736600 w 1008"/>
                <a:gd name="T51" fmla="*/ 49213 h 116"/>
                <a:gd name="T52" fmla="*/ 703263 w 1008"/>
                <a:gd name="T53" fmla="*/ 71438 h 116"/>
                <a:gd name="T54" fmla="*/ 722313 w 1008"/>
                <a:gd name="T55" fmla="*/ 95250 h 116"/>
                <a:gd name="T56" fmla="*/ 766763 w 1008"/>
                <a:gd name="T57" fmla="*/ 119063 h 116"/>
                <a:gd name="T58" fmla="*/ 779463 w 1008"/>
                <a:gd name="T59" fmla="*/ 153988 h 116"/>
                <a:gd name="T60" fmla="*/ 744538 w 1008"/>
                <a:gd name="T61" fmla="*/ 182563 h 116"/>
                <a:gd name="T62" fmla="*/ 568325 w 1008"/>
                <a:gd name="T63" fmla="*/ 66675 h 116"/>
                <a:gd name="T64" fmla="*/ 555625 w 1008"/>
                <a:gd name="T65" fmla="*/ 130175 h 116"/>
                <a:gd name="T66" fmla="*/ 595313 w 1008"/>
                <a:gd name="T67" fmla="*/ 169863 h 116"/>
                <a:gd name="T68" fmla="*/ 644525 w 1008"/>
                <a:gd name="T69" fmla="*/ 142875 h 116"/>
                <a:gd name="T70" fmla="*/ 646113 w 1008"/>
                <a:gd name="T71" fmla="*/ 77788 h 116"/>
                <a:gd name="T72" fmla="*/ 536575 w 1008"/>
                <a:gd name="T73" fmla="*/ 111125 h 116"/>
                <a:gd name="T74" fmla="*/ 573088 w 1008"/>
                <a:gd name="T75" fmla="*/ 42863 h 116"/>
                <a:gd name="T76" fmla="*/ 644525 w 1008"/>
                <a:gd name="T77" fmla="*/ 49213 h 116"/>
                <a:gd name="T78" fmla="*/ 668338 w 1008"/>
                <a:gd name="T79" fmla="*/ 123825 h 116"/>
                <a:gd name="T80" fmla="*/ 620713 w 1008"/>
                <a:gd name="T81" fmla="*/ 180975 h 116"/>
                <a:gd name="T82" fmla="*/ 552450 w 1008"/>
                <a:gd name="T83" fmla="*/ 160338 h 116"/>
                <a:gd name="T84" fmla="*/ 493713 w 1008"/>
                <a:gd name="T85" fmla="*/ 65088 h 116"/>
                <a:gd name="T86" fmla="*/ 471488 w 1008"/>
                <a:gd name="T87" fmla="*/ 107950 h 116"/>
                <a:gd name="T88" fmla="*/ 466725 w 1008"/>
                <a:gd name="T89" fmla="*/ 38100 h 116"/>
                <a:gd name="T90" fmla="*/ 512763 w 1008"/>
                <a:gd name="T91" fmla="*/ 87313 h 116"/>
                <a:gd name="T92" fmla="*/ 474663 w 1008"/>
                <a:gd name="T93" fmla="*/ 122238 h 116"/>
                <a:gd name="T94" fmla="*/ 373063 w 1008"/>
                <a:gd name="T95" fmla="*/ 80963 h 116"/>
                <a:gd name="T96" fmla="*/ 341313 w 1008"/>
                <a:gd name="T97" fmla="*/ 166688 h 116"/>
                <a:gd name="T98" fmla="*/ 376238 w 1008"/>
                <a:gd name="T99" fmla="*/ 125413 h 116"/>
                <a:gd name="T100" fmla="*/ 377825 w 1008"/>
                <a:gd name="T101" fmla="*/ 160338 h 116"/>
                <a:gd name="T102" fmla="*/ 346075 w 1008"/>
                <a:gd name="T103" fmla="*/ 39688 h 116"/>
                <a:gd name="T104" fmla="*/ 138113 w 1008"/>
                <a:gd name="T105" fmla="*/ 138113 h 116"/>
                <a:gd name="T106" fmla="*/ 173038 w 1008"/>
                <a:gd name="T107" fmla="*/ 180975 h 116"/>
                <a:gd name="T108" fmla="*/ 230188 w 1008"/>
                <a:gd name="T109" fmla="*/ 168275 h 116"/>
                <a:gd name="T110" fmla="*/ 228600 w 1008"/>
                <a:gd name="T111" fmla="*/ 138113 h 116"/>
                <a:gd name="T112" fmla="*/ 179388 w 1008"/>
                <a:gd name="T113" fmla="*/ 168275 h 116"/>
                <a:gd name="T114" fmla="*/ 201613 w 1008"/>
                <a:gd name="T115" fmla="*/ 11113 h 116"/>
                <a:gd name="T116" fmla="*/ 190500 w 1008"/>
                <a:gd name="T117" fmla="*/ 20638 h 116"/>
                <a:gd name="T118" fmla="*/ 179388 w 1008"/>
                <a:gd name="T119" fmla="*/ 11113 h 116"/>
                <a:gd name="T120" fmla="*/ 190500 w 1008"/>
                <a:gd name="T121" fmla="*/ 0 h 116"/>
                <a:gd name="T122" fmla="*/ 201613 w 1008"/>
                <a:gd name="T123" fmla="*/ 11113 h 1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8" h="116">
                  <a:moveTo>
                    <a:pt x="998" y="69"/>
                  </a:moveTo>
                  <a:lnTo>
                    <a:pt x="998" y="65"/>
                  </a:lnTo>
                  <a:lnTo>
                    <a:pt x="997" y="61"/>
                  </a:lnTo>
                  <a:lnTo>
                    <a:pt x="997" y="58"/>
                  </a:lnTo>
                  <a:lnTo>
                    <a:pt x="996" y="54"/>
                  </a:lnTo>
                  <a:lnTo>
                    <a:pt x="995" y="51"/>
                  </a:lnTo>
                  <a:lnTo>
                    <a:pt x="994" y="48"/>
                  </a:lnTo>
                  <a:lnTo>
                    <a:pt x="992" y="45"/>
                  </a:lnTo>
                  <a:lnTo>
                    <a:pt x="991" y="43"/>
                  </a:lnTo>
                  <a:lnTo>
                    <a:pt x="989" y="41"/>
                  </a:lnTo>
                  <a:lnTo>
                    <a:pt x="987" y="39"/>
                  </a:lnTo>
                  <a:lnTo>
                    <a:pt x="984" y="37"/>
                  </a:lnTo>
                  <a:lnTo>
                    <a:pt x="982" y="36"/>
                  </a:lnTo>
                  <a:lnTo>
                    <a:pt x="979" y="34"/>
                  </a:lnTo>
                  <a:lnTo>
                    <a:pt x="976" y="34"/>
                  </a:lnTo>
                  <a:lnTo>
                    <a:pt x="973" y="33"/>
                  </a:lnTo>
                  <a:lnTo>
                    <a:pt x="969" y="33"/>
                  </a:lnTo>
                  <a:lnTo>
                    <a:pt x="948" y="33"/>
                  </a:lnTo>
                  <a:lnTo>
                    <a:pt x="948" y="105"/>
                  </a:lnTo>
                  <a:lnTo>
                    <a:pt x="968" y="105"/>
                  </a:lnTo>
                  <a:lnTo>
                    <a:pt x="970" y="105"/>
                  </a:lnTo>
                  <a:lnTo>
                    <a:pt x="972" y="105"/>
                  </a:lnTo>
                  <a:lnTo>
                    <a:pt x="975" y="105"/>
                  </a:lnTo>
                  <a:lnTo>
                    <a:pt x="976" y="104"/>
                  </a:lnTo>
                  <a:lnTo>
                    <a:pt x="978" y="104"/>
                  </a:lnTo>
                  <a:lnTo>
                    <a:pt x="980" y="103"/>
                  </a:lnTo>
                  <a:lnTo>
                    <a:pt x="982" y="102"/>
                  </a:lnTo>
                  <a:lnTo>
                    <a:pt x="984" y="101"/>
                  </a:lnTo>
                  <a:lnTo>
                    <a:pt x="985" y="100"/>
                  </a:lnTo>
                  <a:lnTo>
                    <a:pt x="987" y="98"/>
                  </a:lnTo>
                  <a:lnTo>
                    <a:pt x="988" y="97"/>
                  </a:lnTo>
                  <a:lnTo>
                    <a:pt x="990" y="96"/>
                  </a:lnTo>
                  <a:lnTo>
                    <a:pt x="991" y="94"/>
                  </a:lnTo>
                  <a:lnTo>
                    <a:pt x="992" y="92"/>
                  </a:lnTo>
                  <a:lnTo>
                    <a:pt x="993" y="90"/>
                  </a:lnTo>
                  <a:lnTo>
                    <a:pt x="994" y="88"/>
                  </a:lnTo>
                  <a:lnTo>
                    <a:pt x="995" y="86"/>
                  </a:lnTo>
                  <a:lnTo>
                    <a:pt x="996" y="84"/>
                  </a:lnTo>
                  <a:lnTo>
                    <a:pt x="996" y="82"/>
                  </a:lnTo>
                  <a:lnTo>
                    <a:pt x="997" y="79"/>
                  </a:lnTo>
                  <a:lnTo>
                    <a:pt x="997" y="77"/>
                  </a:lnTo>
                  <a:lnTo>
                    <a:pt x="997" y="74"/>
                  </a:lnTo>
                  <a:lnTo>
                    <a:pt x="998" y="72"/>
                  </a:lnTo>
                  <a:lnTo>
                    <a:pt x="998" y="69"/>
                  </a:lnTo>
                  <a:close/>
                  <a:moveTo>
                    <a:pt x="1008" y="69"/>
                  </a:moveTo>
                  <a:lnTo>
                    <a:pt x="1008" y="72"/>
                  </a:lnTo>
                  <a:lnTo>
                    <a:pt x="1008" y="75"/>
                  </a:lnTo>
                  <a:lnTo>
                    <a:pt x="1007" y="78"/>
                  </a:lnTo>
                  <a:lnTo>
                    <a:pt x="1007" y="81"/>
                  </a:lnTo>
                  <a:lnTo>
                    <a:pt x="1006" y="84"/>
                  </a:lnTo>
                  <a:lnTo>
                    <a:pt x="1006" y="87"/>
                  </a:lnTo>
                  <a:lnTo>
                    <a:pt x="1005" y="89"/>
                  </a:lnTo>
                  <a:lnTo>
                    <a:pt x="1004" y="92"/>
                  </a:lnTo>
                  <a:lnTo>
                    <a:pt x="1002" y="94"/>
                  </a:lnTo>
                  <a:lnTo>
                    <a:pt x="1001" y="97"/>
                  </a:lnTo>
                  <a:lnTo>
                    <a:pt x="999" y="99"/>
                  </a:lnTo>
                  <a:lnTo>
                    <a:pt x="998" y="101"/>
                  </a:lnTo>
                  <a:lnTo>
                    <a:pt x="996" y="103"/>
                  </a:lnTo>
                  <a:lnTo>
                    <a:pt x="994" y="105"/>
                  </a:lnTo>
                  <a:lnTo>
                    <a:pt x="992" y="107"/>
                  </a:lnTo>
                  <a:lnTo>
                    <a:pt x="990" y="108"/>
                  </a:lnTo>
                  <a:lnTo>
                    <a:pt x="988" y="110"/>
                  </a:lnTo>
                  <a:lnTo>
                    <a:pt x="985" y="111"/>
                  </a:lnTo>
                  <a:lnTo>
                    <a:pt x="983" y="112"/>
                  </a:lnTo>
                  <a:lnTo>
                    <a:pt x="980" y="113"/>
                  </a:lnTo>
                  <a:lnTo>
                    <a:pt x="977" y="113"/>
                  </a:lnTo>
                  <a:lnTo>
                    <a:pt x="974" y="114"/>
                  </a:lnTo>
                  <a:lnTo>
                    <a:pt x="971" y="114"/>
                  </a:lnTo>
                  <a:lnTo>
                    <a:pt x="968" y="114"/>
                  </a:lnTo>
                  <a:lnTo>
                    <a:pt x="937" y="114"/>
                  </a:lnTo>
                  <a:lnTo>
                    <a:pt x="937" y="24"/>
                  </a:lnTo>
                  <a:lnTo>
                    <a:pt x="969" y="24"/>
                  </a:lnTo>
                  <a:lnTo>
                    <a:pt x="974" y="24"/>
                  </a:lnTo>
                  <a:lnTo>
                    <a:pt x="978" y="25"/>
                  </a:lnTo>
                  <a:lnTo>
                    <a:pt x="982" y="26"/>
                  </a:lnTo>
                  <a:lnTo>
                    <a:pt x="986" y="27"/>
                  </a:lnTo>
                  <a:lnTo>
                    <a:pt x="990" y="29"/>
                  </a:lnTo>
                  <a:lnTo>
                    <a:pt x="993" y="31"/>
                  </a:lnTo>
                  <a:lnTo>
                    <a:pt x="996" y="34"/>
                  </a:lnTo>
                  <a:lnTo>
                    <a:pt x="998" y="37"/>
                  </a:lnTo>
                  <a:lnTo>
                    <a:pt x="1001" y="40"/>
                  </a:lnTo>
                  <a:lnTo>
                    <a:pt x="1003" y="43"/>
                  </a:lnTo>
                  <a:lnTo>
                    <a:pt x="1004" y="47"/>
                  </a:lnTo>
                  <a:lnTo>
                    <a:pt x="1006" y="51"/>
                  </a:lnTo>
                  <a:lnTo>
                    <a:pt x="1007" y="55"/>
                  </a:lnTo>
                  <a:lnTo>
                    <a:pt x="1008" y="59"/>
                  </a:lnTo>
                  <a:lnTo>
                    <a:pt x="1008" y="64"/>
                  </a:lnTo>
                  <a:lnTo>
                    <a:pt x="1008" y="69"/>
                  </a:lnTo>
                  <a:close/>
                  <a:moveTo>
                    <a:pt x="913" y="24"/>
                  </a:moveTo>
                  <a:lnTo>
                    <a:pt x="913" y="114"/>
                  </a:lnTo>
                  <a:lnTo>
                    <a:pt x="903" y="114"/>
                  </a:lnTo>
                  <a:lnTo>
                    <a:pt x="903" y="24"/>
                  </a:lnTo>
                  <a:lnTo>
                    <a:pt x="913" y="24"/>
                  </a:lnTo>
                  <a:close/>
                  <a:moveTo>
                    <a:pt x="871" y="51"/>
                  </a:moveTo>
                  <a:lnTo>
                    <a:pt x="871" y="48"/>
                  </a:lnTo>
                  <a:lnTo>
                    <a:pt x="871" y="46"/>
                  </a:lnTo>
                  <a:lnTo>
                    <a:pt x="871" y="44"/>
                  </a:lnTo>
                  <a:lnTo>
                    <a:pt x="870" y="42"/>
                  </a:lnTo>
                  <a:lnTo>
                    <a:pt x="869" y="41"/>
                  </a:lnTo>
                  <a:lnTo>
                    <a:pt x="868" y="39"/>
                  </a:lnTo>
                  <a:lnTo>
                    <a:pt x="867" y="38"/>
                  </a:lnTo>
                  <a:lnTo>
                    <a:pt x="866" y="37"/>
                  </a:lnTo>
                  <a:lnTo>
                    <a:pt x="864" y="36"/>
                  </a:lnTo>
                  <a:lnTo>
                    <a:pt x="862" y="35"/>
                  </a:lnTo>
                  <a:lnTo>
                    <a:pt x="861" y="35"/>
                  </a:lnTo>
                  <a:lnTo>
                    <a:pt x="859" y="34"/>
                  </a:lnTo>
                  <a:lnTo>
                    <a:pt x="856" y="34"/>
                  </a:lnTo>
                  <a:lnTo>
                    <a:pt x="854" y="33"/>
                  </a:lnTo>
                  <a:lnTo>
                    <a:pt x="852" y="33"/>
                  </a:lnTo>
                  <a:lnTo>
                    <a:pt x="849" y="33"/>
                  </a:lnTo>
                  <a:lnTo>
                    <a:pt x="835" y="33"/>
                  </a:lnTo>
                  <a:lnTo>
                    <a:pt x="835" y="69"/>
                  </a:lnTo>
                  <a:lnTo>
                    <a:pt x="848" y="69"/>
                  </a:lnTo>
                  <a:lnTo>
                    <a:pt x="851" y="69"/>
                  </a:lnTo>
                  <a:lnTo>
                    <a:pt x="853" y="68"/>
                  </a:lnTo>
                  <a:lnTo>
                    <a:pt x="855" y="68"/>
                  </a:lnTo>
                  <a:lnTo>
                    <a:pt x="857" y="68"/>
                  </a:lnTo>
                  <a:lnTo>
                    <a:pt x="860" y="67"/>
                  </a:lnTo>
                  <a:lnTo>
                    <a:pt x="861" y="66"/>
                  </a:lnTo>
                  <a:lnTo>
                    <a:pt x="863" y="65"/>
                  </a:lnTo>
                  <a:lnTo>
                    <a:pt x="865" y="64"/>
                  </a:lnTo>
                  <a:lnTo>
                    <a:pt x="866" y="63"/>
                  </a:lnTo>
                  <a:lnTo>
                    <a:pt x="868" y="62"/>
                  </a:lnTo>
                  <a:lnTo>
                    <a:pt x="869" y="61"/>
                  </a:lnTo>
                  <a:lnTo>
                    <a:pt x="870" y="59"/>
                  </a:lnTo>
                  <a:lnTo>
                    <a:pt x="870" y="57"/>
                  </a:lnTo>
                  <a:lnTo>
                    <a:pt x="871" y="55"/>
                  </a:lnTo>
                  <a:lnTo>
                    <a:pt x="871" y="53"/>
                  </a:lnTo>
                  <a:lnTo>
                    <a:pt x="871" y="51"/>
                  </a:lnTo>
                  <a:close/>
                  <a:moveTo>
                    <a:pt x="825" y="114"/>
                  </a:moveTo>
                  <a:lnTo>
                    <a:pt x="825" y="24"/>
                  </a:lnTo>
                  <a:lnTo>
                    <a:pt x="849" y="24"/>
                  </a:lnTo>
                  <a:lnTo>
                    <a:pt x="853" y="24"/>
                  </a:lnTo>
                  <a:lnTo>
                    <a:pt x="856" y="25"/>
                  </a:lnTo>
                  <a:lnTo>
                    <a:pt x="859" y="25"/>
                  </a:lnTo>
                  <a:lnTo>
                    <a:pt x="863" y="26"/>
                  </a:lnTo>
                  <a:lnTo>
                    <a:pt x="866" y="27"/>
                  </a:lnTo>
                  <a:lnTo>
                    <a:pt x="868" y="28"/>
                  </a:lnTo>
                  <a:lnTo>
                    <a:pt x="871" y="29"/>
                  </a:lnTo>
                  <a:lnTo>
                    <a:pt x="873" y="31"/>
                  </a:lnTo>
                  <a:lnTo>
                    <a:pt x="875" y="32"/>
                  </a:lnTo>
                  <a:lnTo>
                    <a:pt x="877" y="34"/>
                  </a:lnTo>
                  <a:lnTo>
                    <a:pt x="879" y="36"/>
                  </a:lnTo>
                  <a:lnTo>
                    <a:pt x="880" y="39"/>
                  </a:lnTo>
                  <a:lnTo>
                    <a:pt x="881" y="41"/>
                  </a:lnTo>
                  <a:lnTo>
                    <a:pt x="882" y="44"/>
                  </a:lnTo>
                  <a:lnTo>
                    <a:pt x="882" y="47"/>
                  </a:lnTo>
                  <a:lnTo>
                    <a:pt x="882" y="50"/>
                  </a:lnTo>
                  <a:lnTo>
                    <a:pt x="882" y="53"/>
                  </a:lnTo>
                  <a:lnTo>
                    <a:pt x="882" y="55"/>
                  </a:lnTo>
                  <a:lnTo>
                    <a:pt x="881" y="57"/>
                  </a:lnTo>
                  <a:lnTo>
                    <a:pt x="881" y="58"/>
                  </a:lnTo>
                  <a:lnTo>
                    <a:pt x="880" y="60"/>
                  </a:lnTo>
                  <a:lnTo>
                    <a:pt x="880" y="62"/>
                  </a:lnTo>
                  <a:lnTo>
                    <a:pt x="879" y="63"/>
                  </a:lnTo>
                  <a:lnTo>
                    <a:pt x="878" y="65"/>
                  </a:lnTo>
                  <a:lnTo>
                    <a:pt x="877" y="66"/>
                  </a:lnTo>
                  <a:lnTo>
                    <a:pt x="875" y="68"/>
                  </a:lnTo>
                  <a:lnTo>
                    <a:pt x="874" y="69"/>
                  </a:lnTo>
                  <a:lnTo>
                    <a:pt x="873" y="70"/>
                  </a:lnTo>
                  <a:lnTo>
                    <a:pt x="871" y="71"/>
                  </a:lnTo>
                  <a:lnTo>
                    <a:pt x="870" y="72"/>
                  </a:lnTo>
                  <a:lnTo>
                    <a:pt x="868" y="73"/>
                  </a:lnTo>
                  <a:lnTo>
                    <a:pt x="866" y="74"/>
                  </a:lnTo>
                  <a:lnTo>
                    <a:pt x="889" y="114"/>
                  </a:lnTo>
                  <a:lnTo>
                    <a:pt x="878" y="114"/>
                  </a:lnTo>
                  <a:lnTo>
                    <a:pt x="857" y="77"/>
                  </a:lnTo>
                  <a:lnTo>
                    <a:pt x="856" y="77"/>
                  </a:lnTo>
                  <a:lnTo>
                    <a:pt x="855" y="77"/>
                  </a:lnTo>
                  <a:lnTo>
                    <a:pt x="854" y="77"/>
                  </a:lnTo>
                  <a:lnTo>
                    <a:pt x="852" y="77"/>
                  </a:lnTo>
                  <a:lnTo>
                    <a:pt x="851" y="77"/>
                  </a:lnTo>
                  <a:lnTo>
                    <a:pt x="850" y="77"/>
                  </a:lnTo>
                  <a:lnTo>
                    <a:pt x="849" y="77"/>
                  </a:lnTo>
                  <a:lnTo>
                    <a:pt x="848" y="77"/>
                  </a:lnTo>
                  <a:lnTo>
                    <a:pt x="835" y="77"/>
                  </a:lnTo>
                  <a:lnTo>
                    <a:pt x="835" y="114"/>
                  </a:lnTo>
                  <a:lnTo>
                    <a:pt x="825" y="114"/>
                  </a:lnTo>
                  <a:close/>
                  <a:moveTo>
                    <a:pt x="796" y="69"/>
                  </a:moveTo>
                  <a:lnTo>
                    <a:pt x="796" y="65"/>
                  </a:lnTo>
                  <a:lnTo>
                    <a:pt x="796" y="61"/>
                  </a:lnTo>
                  <a:lnTo>
                    <a:pt x="795" y="58"/>
                  </a:lnTo>
                  <a:lnTo>
                    <a:pt x="795" y="54"/>
                  </a:lnTo>
                  <a:lnTo>
                    <a:pt x="794" y="51"/>
                  </a:lnTo>
                  <a:lnTo>
                    <a:pt x="792" y="48"/>
                  </a:lnTo>
                  <a:lnTo>
                    <a:pt x="791" y="45"/>
                  </a:lnTo>
                  <a:lnTo>
                    <a:pt x="789" y="43"/>
                  </a:lnTo>
                  <a:lnTo>
                    <a:pt x="787" y="41"/>
                  </a:lnTo>
                  <a:lnTo>
                    <a:pt x="785" y="39"/>
                  </a:lnTo>
                  <a:lnTo>
                    <a:pt x="783" y="37"/>
                  </a:lnTo>
                  <a:lnTo>
                    <a:pt x="780" y="36"/>
                  </a:lnTo>
                  <a:lnTo>
                    <a:pt x="778" y="34"/>
                  </a:lnTo>
                  <a:lnTo>
                    <a:pt x="775" y="34"/>
                  </a:lnTo>
                  <a:lnTo>
                    <a:pt x="771" y="33"/>
                  </a:lnTo>
                  <a:lnTo>
                    <a:pt x="768" y="33"/>
                  </a:lnTo>
                  <a:lnTo>
                    <a:pt x="747" y="33"/>
                  </a:lnTo>
                  <a:lnTo>
                    <a:pt x="747" y="105"/>
                  </a:lnTo>
                  <a:lnTo>
                    <a:pt x="767" y="105"/>
                  </a:lnTo>
                  <a:lnTo>
                    <a:pt x="769" y="105"/>
                  </a:lnTo>
                  <a:lnTo>
                    <a:pt x="771" y="105"/>
                  </a:lnTo>
                  <a:lnTo>
                    <a:pt x="773" y="105"/>
                  </a:lnTo>
                  <a:lnTo>
                    <a:pt x="775" y="104"/>
                  </a:lnTo>
                  <a:lnTo>
                    <a:pt x="777" y="104"/>
                  </a:lnTo>
                  <a:lnTo>
                    <a:pt x="779" y="103"/>
                  </a:lnTo>
                  <a:lnTo>
                    <a:pt x="781" y="102"/>
                  </a:lnTo>
                  <a:lnTo>
                    <a:pt x="782" y="101"/>
                  </a:lnTo>
                  <a:lnTo>
                    <a:pt x="784" y="100"/>
                  </a:lnTo>
                  <a:lnTo>
                    <a:pt x="786" y="98"/>
                  </a:lnTo>
                  <a:lnTo>
                    <a:pt x="787" y="97"/>
                  </a:lnTo>
                  <a:lnTo>
                    <a:pt x="788" y="96"/>
                  </a:lnTo>
                  <a:lnTo>
                    <a:pt x="790" y="94"/>
                  </a:lnTo>
                  <a:lnTo>
                    <a:pt x="791" y="92"/>
                  </a:lnTo>
                  <a:lnTo>
                    <a:pt x="792" y="90"/>
                  </a:lnTo>
                  <a:lnTo>
                    <a:pt x="793" y="88"/>
                  </a:lnTo>
                  <a:lnTo>
                    <a:pt x="794" y="86"/>
                  </a:lnTo>
                  <a:lnTo>
                    <a:pt x="794" y="84"/>
                  </a:lnTo>
                  <a:lnTo>
                    <a:pt x="795" y="82"/>
                  </a:lnTo>
                  <a:lnTo>
                    <a:pt x="795" y="79"/>
                  </a:lnTo>
                  <a:lnTo>
                    <a:pt x="796" y="77"/>
                  </a:lnTo>
                  <a:lnTo>
                    <a:pt x="796" y="74"/>
                  </a:lnTo>
                  <a:lnTo>
                    <a:pt x="796" y="72"/>
                  </a:lnTo>
                  <a:lnTo>
                    <a:pt x="796" y="69"/>
                  </a:lnTo>
                  <a:close/>
                  <a:moveTo>
                    <a:pt x="807" y="69"/>
                  </a:moveTo>
                  <a:lnTo>
                    <a:pt x="807" y="72"/>
                  </a:lnTo>
                  <a:lnTo>
                    <a:pt x="807" y="75"/>
                  </a:lnTo>
                  <a:lnTo>
                    <a:pt x="806" y="78"/>
                  </a:lnTo>
                  <a:lnTo>
                    <a:pt x="806" y="81"/>
                  </a:lnTo>
                  <a:lnTo>
                    <a:pt x="805" y="84"/>
                  </a:lnTo>
                  <a:lnTo>
                    <a:pt x="804" y="87"/>
                  </a:lnTo>
                  <a:lnTo>
                    <a:pt x="803" y="89"/>
                  </a:lnTo>
                  <a:lnTo>
                    <a:pt x="802" y="92"/>
                  </a:lnTo>
                  <a:lnTo>
                    <a:pt x="801" y="94"/>
                  </a:lnTo>
                  <a:lnTo>
                    <a:pt x="800" y="97"/>
                  </a:lnTo>
                  <a:lnTo>
                    <a:pt x="798" y="99"/>
                  </a:lnTo>
                  <a:lnTo>
                    <a:pt x="796" y="101"/>
                  </a:lnTo>
                  <a:lnTo>
                    <a:pt x="795" y="103"/>
                  </a:lnTo>
                  <a:lnTo>
                    <a:pt x="793" y="105"/>
                  </a:lnTo>
                  <a:lnTo>
                    <a:pt x="791" y="107"/>
                  </a:lnTo>
                  <a:lnTo>
                    <a:pt x="789" y="108"/>
                  </a:lnTo>
                  <a:lnTo>
                    <a:pt x="786" y="110"/>
                  </a:lnTo>
                  <a:lnTo>
                    <a:pt x="784" y="111"/>
                  </a:lnTo>
                  <a:lnTo>
                    <a:pt x="781" y="112"/>
                  </a:lnTo>
                  <a:lnTo>
                    <a:pt x="779" y="113"/>
                  </a:lnTo>
                  <a:lnTo>
                    <a:pt x="776" y="113"/>
                  </a:lnTo>
                  <a:lnTo>
                    <a:pt x="773" y="114"/>
                  </a:lnTo>
                  <a:lnTo>
                    <a:pt x="770" y="114"/>
                  </a:lnTo>
                  <a:lnTo>
                    <a:pt x="767" y="114"/>
                  </a:lnTo>
                  <a:lnTo>
                    <a:pt x="736" y="114"/>
                  </a:lnTo>
                  <a:lnTo>
                    <a:pt x="736" y="24"/>
                  </a:lnTo>
                  <a:lnTo>
                    <a:pt x="768" y="24"/>
                  </a:lnTo>
                  <a:lnTo>
                    <a:pt x="772" y="24"/>
                  </a:lnTo>
                  <a:lnTo>
                    <a:pt x="777" y="25"/>
                  </a:lnTo>
                  <a:lnTo>
                    <a:pt x="781" y="26"/>
                  </a:lnTo>
                  <a:lnTo>
                    <a:pt x="785" y="27"/>
                  </a:lnTo>
                  <a:lnTo>
                    <a:pt x="788" y="29"/>
                  </a:lnTo>
                  <a:lnTo>
                    <a:pt x="792" y="31"/>
                  </a:lnTo>
                  <a:lnTo>
                    <a:pt x="794" y="34"/>
                  </a:lnTo>
                  <a:lnTo>
                    <a:pt x="797" y="37"/>
                  </a:lnTo>
                  <a:lnTo>
                    <a:pt x="799" y="40"/>
                  </a:lnTo>
                  <a:lnTo>
                    <a:pt x="801" y="43"/>
                  </a:lnTo>
                  <a:lnTo>
                    <a:pt x="803" y="47"/>
                  </a:lnTo>
                  <a:lnTo>
                    <a:pt x="804" y="51"/>
                  </a:lnTo>
                  <a:lnTo>
                    <a:pt x="805" y="55"/>
                  </a:lnTo>
                  <a:lnTo>
                    <a:pt x="806" y="59"/>
                  </a:lnTo>
                  <a:lnTo>
                    <a:pt x="807" y="64"/>
                  </a:lnTo>
                  <a:lnTo>
                    <a:pt x="807" y="69"/>
                  </a:lnTo>
                  <a:close/>
                  <a:moveTo>
                    <a:pt x="654" y="44"/>
                  </a:moveTo>
                  <a:lnTo>
                    <a:pt x="654" y="114"/>
                  </a:lnTo>
                  <a:lnTo>
                    <a:pt x="644" y="114"/>
                  </a:lnTo>
                  <a:lnTo>
                    <a:pt x="644" y="24"/>
                  </a:lnTo>
                  <a:lnTo>
                    <a:pt x="652" y="24"/>
                  </a:lnTo>
                  <a:lnTo>
                    <a:pt x="696" y="85"/>
                  </a:lnTo>
                  <a:lnTo>
                    <a:pt x="701" y="94"/>
                  </a:lnTo>
                  <a:lnTo>
                    <a:pt x="701" y="24"/>
                  </a:lnTo>
                  <a:lnTo>
                    <a:pt x="712" y="24"/>
                  </a:lnTo>
                  <a:lnTo>
                    <a:pt x="712" y="114"/>
                  </a:lnTo>
                  <a:lnTo>
                    <a:pt x="703" y="114"/>
                  </a:lnTo>
                  <a:lnTo>
                    <a:pt x="658" y="49"/>
                  </a:lnTo>
                  <a:lnTo>
                    <a:pt x="654" y="44"/>
                  </a:lnTo>
                  <a:close/>
                  <a:moveTo>
                    <a:pt x="619" y="24"/>
                  </a:moveTo>
                  <a:lnTo>
                    <a:pt x="619" y="114"/>
                  </a:lnTo>
                  <a:lnTo>
                    <a:pt x="609" y="114"/>
                  </a:lnTo>
                  <a:lnTo>
                    <a:pt x="609" y="24"/>
                  </a:lnTo>
                  <a:lnTo>
                    <a:pt x="619" y="24"/>
                  </a:lnTo>
                  <a:close/>
                  <a:moveTo>
                    <a:pt x="553" y="106"/>
                  </a:moveTo>
                  <a:lnTo>
                    <a:pt x="594" y="106"/>
                  </a:lnTo>
                  <a:lnTo>
                    <a:pt x="595" y="114"/>
                  </a:lnTo>
                  <a:lnTo>
                    <a:pt x="542" y="114"/>
                  </a:lnTo>
                  <a:lnTo>
                    <a:pt x="542" y="24"/>
                  </a:lnTo>
                  <a:lnTo>
                    <a:pt x="553" y="24"/>
                  </a:lnTo>
                  <a:lnTo>
                    <a:pt x="553" y="106"/>
                  </a:lnTo>
                  <a:close/>
                  <a:moveTo>
                    <a:pt x="518" y="24"/>
                  </a:moveTo>
                  <a:lnTo>
                    <a:pt x="518" y="114"/>
                  </a:lnTo>
                  <a:lnTo>
                    <a:pt x="508" y="114"/>
                  </a:lnTo>
                  <a:lnTo>
                    <a:pt x="508" y="24"/>
                  </a:lnTo>
                  <a:lnTo>
                    <a:pt x="518" y="24"/>
                  </a:lnTo>
                  <a:close/>
                  <a:moveTo>
                    <a:pt x="459" y="116"/>
                  </a:moveTo>
                  <a:lnTo>
                    <a:pt x="458" y="116"/>
                  </a:lnTo>
                  <a:lnTo>
                    <a:pt x="456" y="116"/>
                  </a:lnTo>
                  <a:lnTo>
                    <a:pt x="455" y="116"/>
                  </a:lnTo>
                  <a:lnTo>
                    <a:pt x="453" y="115"/>
                  </a:lnTo>
                  <a:lnTo>
                    <a:pt x="451" y="115"/>
                  </a:lnTo>
                  <a:lnTo>
                    <a:pt x="450" y="115"/>
                  </a:lnTo>
                  <a:lnTo>
                    <a:pt x="448" y="114"/>
                  </a:lnTo>
                  <a:lnTo>
                    <a:pt x="446" y="114"/>
                  </a:lnTo>
                  <a:lnTo>
                    <a:pt x="444" y="113"/>
                  </a:lnTo>
                  <a:lnTo>
                    <a:pt x="442" y="113"/>
                  </a:lnTo>
                  <a:lnTo>
                    <a:pt x="441" y="112"/>
                  </a:lnTo>
                  <a:lnTo>
                    <a:pt x="439" y="112"/>
                  </a:lnTo>
                  <a:lnTo>
                    <a:pt x="438" y="111"/>
                  </a:lnTo>
                  <a:lnTo>
                    <a:pt x="437" y="111"/>
                  </a:lnTo>
                  <a:lnTo>
                    <a:pt x="436" y="110"/>
                  </a:lnTo>
                  <a:lnTo>
                    <a:pt x="435" y="110"/>
                  </a:lnTo>
                  <a:lnTo>
                    <a:pt x="437" y="102"/>
                  </a:lnTo>
                  <a:lnTo>
                    <a:pt x="438" y="102"/>
                  </a:lnTo>
                  <a:lnTo>
                    <a:pt x="439" y="103"/>
                  </a:lnTo>
                  <a:lnTo>
                    <a:pt x="441" y="103"/>
                  </a:lnTo>
                  <a:lnTo>
                    <a:pt x="442" y="104"/>
                  </a:lnTo>
                  <a:lnTo>
                    <a:pt x="443" y="104"/>
                  </a:lnTo>
                  <a:lnTo>
                    <a:pt x="445" y="104"/>
                  </a:lnTo>
                  <a:lnTo>
                    <a:pt x="446" y="105"/>
                  </a:lnTo>
                  <a:lnTo>
                    <a:pt x="447" y="105"/>
                  </a:lnTo>
                  <a:lnTo>
                    <a:pt x="449" y="106"/>
                  </a:lnTo>
                  <a:lnTo>
                    <a:pt x="450" y="106"/>
                  </a:lnTo>
                  <a:lnTo>
                    <a:pt x="452" y="106"/>
                  </a:lnTo>
                  <a:lnTo>
                    <a:pt x="453" y="107"/>
                  </a:lnTo>
                  <a:lnTo>
                    <a:pt x="455" y="107"/>
                  </a:lnTo>
                  <a:lnTo>
                    <a:pt x="456" y="107"/>
                  </a:lnTo>
                  <a:lnTo>
                    <a:pt x="458" y="107"/>
                  </a:lnTo>
                  <a:lnTo>
                    <a:pt x="459" y="107"/>
                  </a:lnTo>
                  <a:lnTo>
                    <a:pt x="462" y="107"/>
                  </a:lnTo>
                  <a:lnTo>
                    <a:pt x="464" y="107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70" y="105"/>
                  </a:lnTo>
                  <a:lnTo>
                    <a:pt x="472" y="105"/>
                  </a:lnTo>
                  <a:lnTo>
                    <a:pt x="474" y="104"/>
                  </a:lnTo>
                  <a:lnTo>
                    <a:pt x="475" y="103"/>
                  </a:lnTo>
                  <a:lnTo>
                    <a:pt x="476" y="102"/>
                  </a:lnTo>
                  <a:lnTo>
                    <a:pt x="478" y="101"/>
                  </a:lnTo>
                  <a:lnTo>
                    <a:pt x="479" y="100"/>
                  </a:lnTo>
                  <a:lnTo>
                    <a:pt x="479" y="98"/>
                  </a:lnTo>
                  <a:lnTo>
                    <a:pt x="480" y="97"/>
                  </a:lnTo>
                  <a:lnTo>
                    <a:pt x="480" y="95"/>
                  </a:lnTo>
                  <a:lnTo>
                    <a:pt x="481" y="94"/>
                  </a:lnTo>
                  <a:lnTo>
                    <a:pt x="481" y="92"/>
                  </a:lnTo>
                  <a:lnTo>
                    <a:pt x="481" y="91"/>
                  </a:lnTo>
                  <a:lnTo>
                    <a:pt x="481" y="90"/>
                  </a:lnTo>
                  <a:lnTo>
                    <a:pt x="480" y="89"/>
                  </a:lnTo>
                  <a:lnTo>
                    <a:pt x="480" y="88"/>
                  </a:lnTo>
                  <a:lnTo>
                    <a:pt x="480" y="87"/>
                  </a:lnTo>
                  <a:lnTo>
                    <a:pt x="479" y="86"/>
                  </a:lnTo>
                  <a:lnTo>
                    <a:pt x="479" y="85"/>
                  </a:lnTo>
                  <a:lnTo>
                    <a:pt x="478" y="84"/>
                  </a:lnTo>
                  <a:lnTo>
                    <a:pt x="477" y="83"/>
                  </a:lnTo>
                  <a:lnTo>
                    <a:pt x="476" y="82"/>
                  </a:lnTo>
                  <a:lnTo>
                    <a:pt x="475" y="81"/>
                  </a:lnTo>
                  <a:lnTo>
                    <a:pt x="474" y="80"/>
                  </a:lnTo>
                  <a:lnTo>
                    <a:pt x="473" y="79"/>
                  </a:lnTo>
                  <a:lnTo>
                    <a:pt x="472" y="79"/>
                  </a:lnTo>
                  <a:lnTo>
                    <a:pt x="471" y="78"/>
                  </a:lnTo>
                  <a:lnTo>
                    <a:pt x="469" y="77"/>
                  </a:lnTo>
                  <a:lnTo>
                    <a:pt x="468" y="76"/>
                  </a:lnTo>
                  <a:lnTo>
                    <a:pt x="466" y="76"/>
                  </a:lnTo>
                  <a:lnTo>
                    <a:pt x="465" y="75"/>
                  </a:lnTo>
                  <a:lnTo>
                    <a:pt x="463" y="74"/>
                  </a:lnTo>
                  <a:lnTo>
                    <a:pt x="461" y="73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1" y="69"/>
                  </a:lnTo>
                  <a:lnTo>
                    <a:pt x="449" y="67"/>
                  </a:lnTo>
                  <a:lnTo>
                    <a:pt x="446" y="66"/>
                  </a:lnTo>
                  <a:lnTo>
                    <a:pt x="444" y="64"/>
                  </a:lnTo>
                  <a:lnTo>
                    <a:pt x="442" y="63"/>
                  </a:lnTo>
                  <a:lnTo>
                    <a:pt x="441" y="61"/>
                  </a:lnTo>
                  <a:lnTo>
                    <a:pt x="439" y="60"/>
                  </a:lnTo>
                  <a:lnTo>
                    <a:pt x="438" y="58"/>
                  </a:lnTo>
                  <a:lnTo>
                    <a:pt x="437" y="57"/>
                  </a:lnTo>
                  <a:lnTo>
                    <a:pt x="436" y="55"/>
                  </a:lnTo>
                  <a:lnTo>
                    <a:pt x="435" y="53"/>
                  </a:lnTo>
                  <a:lnTo>
                    <a:pt x="434" y="51"/>
                  </a:lnTo>
                  <a:lnTo>
                    <a:pt x="434" y="49"/>
                  </a:lnTo>
                  <a:lnTo>
                    <a:pt x="433" y="47"/>
                  </a:lnTo>
                  <a:lnTo>
                    <a:pt x="433" y="45"/>
                  </a:lnTo>
                  <a:lnTo>
                    <a:pt x="433" y="43"/>
                  </a:lnTo>
                  <a:lnTo>
                    <a:pt x="434" y="42"/>
                  </a:lnTo>
                  <a:lnTo>
                    <a:pt x="434" y="40"/>
                  </a:lnTo>
                  <a:lnTo>
                    <a:pt x="434" y="39"/>
                  </a:lnTo>
                  <a:lnTo>
                    <a:pt x="435" y="37"/>
                  </a:lnTo>
                  <a:lnTo>
                    <a:pt x="435" y="36"/>
                  </a:lnTo>
                  <a:lnTo>
                    <a:pt x="436" y="35"/>
                  </a:lnTo>
                  <a:lnTo>
                    <a:pt x="437" y="33"/>
                  </a:lnTo>
                  <a:lnTo>
                    <a:pt x="438" y="32"/>
                  </a:lnTo>
                  <a:lnTo>
                    <a:pt x="439" y="31"/>
                  </a:lnTo>
                  <a:lnTo>
                    <a:pt x="440" y="30"/>
                  </a:lnTo>
                  <a:lnTo>
                    <a:pt x="441" y="29"/>
                  </a:lnTo>
                  <a:lnTo>
                    <a:pt x="442" y="28"/>
                  </a:lnTo>
                  <a:lnTo>
                    <a:pt x="444" y="27"/>
                  </a:lnTo>
                  <a:lnTo>
                    <a:pt x="445" y="26"/>
                  </a:lnTo>
                  <a:lnTo>
                    <a:pt x="447" y="25"/>
                  </a:lnTo>
                  <a:lnTo>
                    <a:pt x="448" y="24"/>
                  </a:lnTo>
                  <a:lnTo>
                    <a:pt x="450" y="24"/>
                  </a:lnTo>
                  <a:lnTo>
                    <a:pt x="452" y="23"/>
                  </a:lnTo>
                  <a:lnTo>
                    <a:pt x="454" y="23"/>
                  </a:lnTo>
                  <a:lnTo>
                    <a:pt x="456" y="23"/>
                  </a:lnTo>
                  <a:lnTo>
                    <a:pt x="458" y="22"/>
                  </a:lnTo>
                  <a:lnTo>
                    <a:pt x="460" y="22"/>
                  </a:lnTo>
                  <a:lnTo>
                    <a:pt x="462" y="22"/>
                  </a:lnTo>
                  <a:lnTo>
                    <a:pt x="463" y="22"/>
                  </a:lnTo>
                  <a:lnTo>
                    <a:pt x="465" y="22"/>
                  </a:lnTo>
                  <a:lnTo>
                    <a:pt x="467" y="22"/>
                  </a:lnTo>
                  <a:lnTo>
                    <a:pt x="468" y="23"/>
                  </a:lnTo>
                  <a:lnTo>
                    <a:pt x="470" y="23"/>
                  </a:lnTo>
                  <a:lnTo>
                    <a:pt x="471" y="23"/>
                  </a:lnTo>
                  <a:lnTo>
                    <a:pt x="473" y="23"/>
                  </a:lnTo>
                  <a:lnTo>
                    <a:pt x="474" y="24"/>
                  </a:lnTo>
                  <a:lnTo>
                    <a:pt x="476" y="24"/>
                  </a:lnTo>
                  <a:lnTo>
                    <a:pt x="477" y="25"/>
                  </a:lnTo>
                  <a:lnTo>
                    <a:pt x="479" y="25"/>
                  </a:lnTo>
                  <a:lnTo>
                    <a:pt x="480" y="25"/>
                  </a:lnTo>
                  <a:lnTo>
                    <a:pt x="481" y="26"/>
                  </a:lnTo>
                  <a:lnTo>
                    <a:pt x="482" y="27"/>
                  </a:lnTo>
                  <a:lnTo>
                    <a:pt x="484" y="27"/>
                  </a:lnTo>
                  <a:lnTo>
                    <a:pt x="485" y="28"/>
                  </a:lnTo>
                  <a:lnTo>
                    <a:pt x="481" y="36"/>
                  </a:lnTo>
                  <a:lnTo>
                    <a:pt x="480" y="35"/>
                  </a:lnTo>
                  <a:lnTo>
                    <a:pt x="479" y="35"/>
                  </a:lnTo>
                  <a:lnTo>
                    <a:pt x="478" y="34"/>
                  </a:lnTo>
                  <a:lnTo>
                    <a:pt x="477" y="34"/>
                  </a:lnTo>
                  <a:lnTo>
                    <a:pt x="476" y="33"/>
                  </a:lnTo>
                  <a:lnTo>
                    <a:pt x="474" y="33"/>
                  </a:lnTo>
                  <a:lnTo>
                    <a:pt x="473" y="33"/>
                  </a:lnTo>
                  <a:lnTo>
                    <a:pt x="472" y="32"/>
                  </a:lnTo>
                  <a:lnTo>
                    <a:pt x="471" y="32"/>
                  </a:lnTo>
                  <a:lnTo>
                    <a:pt x="470" y="32"/>
                  </a:lnTo>
                  <a:lnTo>
                    <a:pt x="469" y="32"/>
                  </a:lnTo>
                  <a:lnTo>
                    <a:pt x="468" y="31"/>
                  </a:lnTo>
                  <a:lnTo>
                    <a:pt x="467" y="31"/>
                  </a:lnTo>
                  <a:lnTo>
                    <a:pt x="465" y="31"/>
                  </a:lnTo>
                  <a:lnTo>
                    <a:pt x="464" y="31"/>
                  </a:lnTo>
                  <a:lnTo>
                    <a:pt x="463" y="31"/>
                  </a:lnTo>
                  <a:lnTo>
                    <a:pt x="460" y="31"/>
                  </a:lnTo>
                  <a:lnTo>
                    <a:pt x="458" y="31"/>
                  </a:lnTo>
                  <a:lnTo>
                    <a:pt x="457" y="32"/>
                  </a:lnTo>
                  <a:lnTo>
                    <a:pt x="455" y="32"/>
                  </a:lnTo>
                  <a:lnTo>
                    <a:pt x="453" y="32"/>
                  </a:lnTo>
                  <a:lnTo>
                    <a:pt x="451" y="33"/>
                  </a:lnTo>
                  <a:lnTo>
                    <a:pt x="450" y="34"/>
                  </a:lnTo>
                  <a:lnTo>
                    <a:pt x="449" y="35"/>
                  </a:lnTo>
                  <a:lnTo>
                    <a:pt x="447" y="36"/>
                  </a:lnTo>
                  <a:lnTo>
                    <a:pt x="446" y="37"/>
                  </a:lnTo>
                  <a:lnTo>
                    <a:pt x="445" y="38"/>
                  </a:lnTo>
                  <a:lnTo>
                    <a:pt x="445" y="39"/>
                  </a:lnTo>
                  <a:lnTo>
                    <a:pt x="444" y="40"/>
                  </a:lnTo>
                  <a:lnTo>
                    <a:pt x="444" y="42"/>
                  </a:lnTo>
                  <a:lnTo>
                    <a:pt x="444" y="43"/>
                  </a:lnTo>
                  <a:lnTo>
                    <a:pt x="443" y="45"/>
                  </a:lnTo>
                  <a:lnTo>
                    <a:pt x="444" y="46"/>
                  </a:lnTo>
                  <a:lnTo>
                    <a:pt x="444" y="47"/>
                  </a:lnTo>
                  <a:lnTo>
                    <a:pt x="444" y="48"/>
                  </a:lnTo>
                  <a:lnTo>
                    <a:pt x="444" y="49"/>
                  </a:lnTo>
                  <a:lnTo>
                    <a:pt x="444" y="50"/>
                  </a:lnTo>
                  <a:lnTo>
                    <a:pt x="445" y="51"/>
                  </a:lnTo>
                  <a:lnTo>
                    <a:pt x="445" y="52"/>
                  </a:lnTo>
                  <a:lnTo>
                    <a:pt x="446" y="53"/>
                  </a:lnTo>
                  <a:lnTo>
                    <a:pt x="447" y="54"/>
                  </a:lnTo>
                  <a:lnTo>
                    <a:pt x="448" y="55"/>
                  </a:lnTo>
                  <a:lnTo>
                    <a:pt x="449" y="56"/>
                  </a:lnTo>
                  <a:lnTo>
                    <a:pt x="450" y="57"/>
                  </a:lnTo>
                  <a:lnTo>
                    <a:pt x="451" y="57"/>
                  </a:lnTo>
                  <a:lnTo>
                    <a:pt x="452" y="58"/>
                  </a:lnTo>
                  <a:lnTo>
                    <a:pt x="453" y="59"/>
                  </a:lnTo>
                  <a:lnTo>
                    <a:pt x="455" y="60"/>
                  </a:lnTo>
                  <a:lnTo>
                    <a:pt x="456" y="60"/>
                  </a:lnTo>
                  <a:lnTo>
                    <a:pt x="458" y="61"/>
                  </a:lnTo>
                  <a:lnTo>
                    <a:pt x="459" y="62"/>
                  </a:lnTo>
                  <a:lnTo>
                    <a:pt x="461" y="63"/>
                  </a:lnTo>
                  <a:lnTo>
                    <a:pt x="463" y="64"/>
                  </a:lnTo>
                  <a:lnTo>
                    <a:pt x="465" y="65"/>
                  </a:lnTo>
                  <a:lnTo>
                    <a:pt x="467" y="66"/>
                  </a:lnTo>
                  <a:lnTo>
                    <a:pt x="469" y="67"/>
                  </a:lnTo>
                  <a:lnTo>
                    <a:pt x="471" y="68"/>
                  </a:lnTo>
                  <a:lnTo>
                    <a:pt x="473" y="69"/>
                  </a:lnTo>
                  <a:lnTo>
                    <a:pt x="475" y="70"/>
                  </a:lnTo>
                  <a:lnTo>
                    <a:pt x="476" y="71"/>
                  </a:lnTo>
                  <a:lnTo>
                    <a:pt x="478" y="71"/>
                  </a:lnTo>
                  <a:lnTo>
                    <a:pt x="479" y="72"/>
                  </a:lnTo>
                  <a:lnTo>
                    <a:pt x="481" y="73"/>
                  </a:lnTo>
                  <a:lnTo>
                    <a:pt x="482" y="74"/>
                  </a:lnTo>
                  <a:lnTo>
                    <a:pt x="483" y="75"/>
                  </a:lnTo>
                  <a:lnTo>
                    <a:pt x="484" y="76"/>
                  </a:lnTo>
                  <a:lnTo>
                    <a:pt x="485" y="77"/>
                  </a:lnTo>
                  <a:lnTo>
                    <a:pt x="486" y="78"/>
                  </a:lnTo>
                  <a:lnTo>
                    <a:pt x="487" y="79"/>
                  </a:lnTo>
                  <a:lnTo>
                    <a:pt x="488" y="80"/>
                  </a:lnTo>
                  <a:lnTo>
                    <a:pt x="488" y="81"/>
                  </a:lnTo>
                  <a:lnTo>
                    <a:pt x="489" y="83"/>
                  </a:lnTo>
                  <a:lnTo>
                    <a:pt x="490" y="84"/>
                  </a:lnTo>
                  <a:lnTo>
                    <a:pt x="490" y="85"/>
                  </a:lnTo>
                  <a:lnTo>
                    <a:pt x="490" y="86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1"/>
                  </a:lnTo>
                  <a:lnTo>
                    <a:pt x="491" y="92"/>
                  </a:lnTo>
                  <a:lnTo>
                    <a:pt x="491" y="94"/>
                  </a:lnTo>
                  <a:lnTo>
                    <a:pt x="491" y="96"/>
                  </a:lnTo>
                  <a:lnTo>
                    <a:pt x="491" y="97"/>
                  </a:lnTo>
                  <a:lnTo>
                    <a:pt x="490" y="99"/>
                  </a:lnTo>
                  <a:lnTo>
                    <a:pt x="490" y="100"/>
                  </a:lnTo>
                  <a:lnTo>
                    <a:pt x="489" y="102"/>
                  </a:lnTo>
                  <a:lnTo>
                    <a:pt x="488" y="103"/>
                  </a:lnTo>
                  <a:lnTo>
                    <a:pt x="487" y="104"/>
                  </a:lnTo>
                  <a:lnTo>
                    <a:pt x="486" y="106"/>
                  </a:lnTo>
                  <a:lnTo>
                    <a:pt x="485" y="107"/>
                  </a:lnTo>
                  <a:lnTo>
                    <a:pt x="484" y="108"/>
                  </a:lnTo>
                  <a:lnTo>
                    <a:pt x="483" y="109"/>
                  </a:lnTo>
                  <a:lnTo>
                    <a:pt x="481" y="110"/>
                  </a:lnTo>
                  <a:lnTo>
                    <a:pt x="480" y="111"/>
                  </a:lnTo>
                  <a:lnTo>
                    <a:pt x="478" y="112"/>
                  </a:lnTo>
                  <a:lnTo>
                    <a:pt x="476" y="113"/>
                  </a:lnTo>
                  <a:lnTo>
                    <a:pt x="475" y="113"/>
                  </a:lnTo>
                  <a:lnTo>
                    <a:pt x="473" y="114"/>
                  </a:lnTo>
                  <a:lnTo>
                    <a:pt x="471" y="115"/>
                  </a:lnTo>
                  <a:lnTo>
                    <a:pt x="469" y="115"/>
                  </a:lnTo>
                  <a:lnTo>
                    <a:pt x="466" y="115"/>
                  </a:lnTo>
                  <a:lnTo>
                    <a:pt x="464" y="116"/>
                  </a:lnTo>
                  <a:lnTo>
                    <a:pt x="462" y="116"/>
                  </a:lnTo>
                  <a:lnTo>
                    <a:pt x="459" y="116"/>
                  </a:lnTo>
                  <a:close/>
                  <a:moveTo>
                    <a:pt x="380" y="31"/>
                  </a:moveTo>
                  <a:lnTo>
                    <a:pt x="378" y="31"/>
                  </a:lnTo>
                  <a:lnTo>
                    <a:pt x="376" y="32"/>
                  </a:lnTo>
                  <a:lnTo>
                    <a:pt x="374" y="32"/>
                  </a:lnTo>
                  <a:lnTo>
                    <a:pt x="372" y="32"/>
                  </a:lnTo>
                  <a:lnTo>
                    <a:pt x="370" y="33"/>
                  </a:lnTo>
                  <a:lnTo>
                    <a:pt x="368" y="34"/>
                  </a:lnTo>
                  <a:lnTo>
                    <a:pt x="366" y="35"/>
                  </a:lnTo>
                  <a:lnTo>
                    <a:pt x="364" y="36"/>
                  </a:lnTo>
                  <a:lnTo>
                    <a:pt x="362" y="37"/>
                  </a:lnTo>
                  <a:lnTo>
                    <a:pt x="361" y="39"/>
                  </a:lnTo>
                  <a:lnTo>
                    <a:pt x="359" y="40"/>
                  </a:lnTo>
                  <a:lnTo>
                    <a:pt x="358" y="42"/>
                  </a:lnTo>
                  <a:lnTo>
                    <a:pt x="356" y="44"/>
                  </a:lnTo>
                  <a:lnTo>
                    <a:pt x="355" y="46"/>
                  </a:lnTo>
                  <a:lnTo>
                    <a:pt x="354" y="48"/>
                  </a:lnTo>
                  <a:lnTo>
                    <a:pt x="353" y="50"/>
                  </a:lnTo>
                  <a:lnTo>
                    <a:pt x="352" y="52"/>
                  </a:lnTo>
                  <a:lnTo>
                    <a:pt x="351" y="54"/>
                  </a:lnTo>
                  <a:lnTo>
                    <a:pt x="350" y="57"/>
                  </a:lnTo>
                  <a:lnTo>
                    <a:pt x="350" y="59"/>
                  </a:lnTo>
                  <a:lnTo>
                    <a:pt x="349" y="62"/>
                  </a:lnTo>
                  <a:lnTo>
                    <a:pt x="349" y="64"/>
                  </a:lnTo>
                  <a:lnTo>
                    <a:pt x="349" y="67"/>
                  </a:lnTo>
                  <a:lnTo>
                    <a:pt x="349" y="69"/>
                  </a:lnTo>
                  <a:lnTo>
                    <a:pt x="349" y="72"/>
                  </a:lnTo>
                  <a:lnTo>
                    <a:pt x="349" y="75"/>
                  </a:lnTo>
                  <a:lnTo>
                    <a:pt x="349" y="77"/>
                  </a:lnTo>
                  <a:lnTo>
                    <a:pt x="350" y="80"/>
                  </a:lnTo>
                  <a:lnTo>
                    <a:pt x="350" y="82"/>
                  </a:lnTo>
                  <a:lnTo>
                    <a:pt x="351" y="84"/>
                  </a:lnTo>
                  <a:lnTo>
                    <a:pt x="352" y="86"/>
                  </a:lnTo>
                  <a:lnTo>
                    <a:pt x="353" y="89"/>
                  </a:lnTo>
                  <a:lnTo>
                    <a:pt x="354" y="91"/>
                  </a:lnTo>
                  <a:lnTo>
                    <a:pt x="355" y="93"/>
                  </a:lnTo>
                  <a:lnTo>
                    <a:pt x="356" y="95"/>
                  </a:lnTo>
                  <a:lnTo>
                    <a:pt x="357" y="96"/>
                  </a:lnTo>
                  <a:lnTo>
                    <a:pt x="359" y="98"/>
                  </a:lnTo>
                  <a:lnTo>
                    <a:pt x="360" y="99"/>
                  </a:lnTo>
                  <a:lnTo>
                    <a:pt x="362" y="101"/>
                  </a:lnTo>
                  <a:lnTo>
                    <a:pt x="364" y="102"/>
                  </a:lnTo>
                  <a:lnTo>
                    <a:pt x="365" y="103"/>
                  </a:lnTo>
                  <a:lnTo>
                    <a:pt x="367" y="104"/>
                  </a:lnTo>
                  <a:lnTo>
                    <a:pt x="369" y="105"/>
                  </a:lnTo>
                  <a:lnTo>
                    <a:pt x="371" y="106"/>
                  </a:lnTo>
                  <a:lnTo>
                    <a:pt x="373" y="106"/>
                  </a:lnTo>
                  <a:lnTo>
                    <a:pt x="375" y="107"/>
                  </a:lnTo>
                  <a:lnTo>
                    <a:pt x="377" y="107"/>
                  </a:lnTo>
                  <a:lnTo>
                    <a:pt x="379" y="107"/>
                  </a:lnTo>
                  <a:lnTo>
                    <a:pt x="382" y="107"/>
                  </a:lnTo>
                  <a:lnTo>
                    <a:pt x="384" y="106"/>
                  </a:lnTo>
                  <a:lnTo>
                    <a:pt x="386" y="106"/>
                  </a:lnTo>
                  <a:lnTo>
                    <a:pt x="388" y="106"/>
                  </a:lnTo>
                  <a:lnTo>
                    <a:pt x="390" y="105"/>
                  </a:lnTo>
                  <a:lnTo>
                    <a:pt x="392" y="104"/>
                  </a:lnTo>
                  <a:lnTo>
                    <a:pt x="394" y="103"/>
                  </a:lnTo>
                  <a:lnTo>
                    <a:pt x="396" y="102"/>
                  </a:lnTo>
                  <a:lnTo>
                    <a:pt x="397" y="101"/>
                  </a:lnTo>
                  <a:lnTo>
                    <a:pt x="399" y="99"/>
                  </a:lnTo>
                  <a:lnTo>
                    <a:pt x="400" y="98"/>
                  </a:lnTo>
                  <a:lnTo>
                    <a:pt x="402" y="96"/>
                  </a:lnTo>
                  <a:lnTo>
                    <a:pt x="403" y="94"/>
                  </a:lnTo>
                  <a:lnTo>
                    <a:pt x="405" y="92"/>
                  </a:lnTo>
                  <a:lnTo>
                    <a:pt x="406" y="90"/>
                  </a:lnTo>
                  <a:lnTo>
                    <a:pt x="407" y="88"/>
                  </a:lnTo>
                  <a:lnTo>
                    <a:pt x="408" y="86"/>
                  </a:lnTo>
                  <a:lnTo>
                    <a:pt x="409" y="84"/>
                  </a:lnTo>
                  <a:lnTo>
                    <a:pt x="409" y="81"/>
                  </a:lnTo>
                  <a:lnTo>
                    <a:pt x="410" y="79"/>
                  </a:lnTo>
                  <a:lnTo>
                    <a:pt x="410" y="77"/>
                  </a:lnTo>
                  <a:lnTo>
                    <a:pt x="411" y="74"/>
                  </a:lnTo>
                  <a:lnTo>
                    <a:pt x="411" y="71"/>
                  </a:lnTo>
                  <a:lnTo>
                    <a:pt x="411" y="69"/>
                  </a:lnTo>
                  <a:lnTo>
                    <a:pt x="411" y="66"/>
                  </a:lnTo>
                  <a:lnTo>
                    <a:pt x="411" y="63"/>
                  </a:lnTo>
                  <a:lnTo>
                    <a:pt x="410" y="61"/>
                  </a:lnTo>
                  <a:lnTo>
                    <a:pt x="410" y="58"/>
                  </a:lnTo>
                  <a:lnTo>
                    <a:pt x="409" y="56"/>
                  </a:lnTo>
                  <a:lnTo>
                    <a:pt x="409" y="54"/>
                  </a:lnTo>
                  <a:lnTo>
                    <a:pt x="408" y="52"/>
                  </a:lnTo>
                  <a:lnTo>
                    <a:pt x="407" y="49"/>
                  </a:lnTo>
                  <a:lnTo>
                    <a:pt x="406" y="47"/>
                  </a:lnTo>
                  <a:lnTo>
                    <a:pt x="405" y="45"/>
                  </a:lnTo>
                  <a:lnTo>
                    <a:pt x="404" y="44"/>
                  </a:lnTo>
                  <a:lnTo>
                    <a:pt x="402" y="42"/>
                  </a:lnTo>
                  <a:lnTo>
                    <a:pt x="401" y="40"/>
                  </a:lnTo>
                  <a:lnTo>
                    <a:pt x="399" y="39"/>
                  </a:lnTo>
                  <a:lnTo>
                    <a:pt x="398" y="37"/>
                  </a:lnTo>
                  <a:lnTo>
                    <a:pt x="396" y="36"/>
                  </a:lnTo>
                  <a:lnTo>
                    <a:pt x="394" y="35"/>
                  </a:lnTo>
                  <a:lnTo>
                    <a:pt x="392" y="34"/>
                  </a:lnTo>
                  <a:lnTo>
                    <a:pt x="391" y="33"/>
                  </a:lnTo>
                  <a:lnTo>
                    <a:pt x="389" y="32"/>
                  </a:lnTo>
                  <a:lnTo>
                    <a:pt x="387" y="32"/>
                  </a:lnTo>
                  <a:lnTo>
                    <a:pt x="385" y="32"/>
                  </a:lnTo>
                  <a:lnTo>
                    <a:pt x="382" y="31"/>
                  </a:lnTo>
                  <a:lnTo>
                    <a:pt x="380" y="31"/>
                  </a:lnTo>
                  <a:close/>
                  <a:moveTo>
                    <a:pt x="338" y="70"/>
                  </a:moveTo>
                  <a:lnTo>
                    <a:pt x="338" y="66"/>
                  </a:lnTo>
                  <a:lnTo>
                    <a:pt x="338" y="63"/>
                  </a:lnTo>
                  <a:lnTo>
                    <a:pt x="338" y="60"/>
                  </a:lnTo>
                  <a:lnTo>
                    <a:pt x="339" y="57"/>
                  </a:lnTo>
                  <a:lnTo>
                    <a:pt x="340" y="54"/>
                  </a:lnTo>
                  <a:lnTo>
                    <a:pt x="341" y="51"/>
                  </a:lnTo>
                  <a:lnTo>
                    <a:pt x="342" y="48"/>
                  </a:lnTo>
                  <a:lnTo>
                    <a:pt x="343" y="45"/>
                  </a:lnTo>
                  <a:lnTo>
                    <a:pt x="345" y="43"/>
                  </a:lnTo>
                  <a:lnTo>
                    <a:pt x="346" y="40"/>
                  </a:lnTo>
                  <a:lnTo>
                    <a:pt x="348" y="38"/>
                  </a:lnTo>
                  <a:lnTo>
                    <a:pt x="350" y="36"/>
                  </a:lnTo>
                  <a:lnTo>
                    <a:pt x="352" y="34"/>
                  </a:lnTo>
                  <a:lnTo>
                    <a:pt x="354" y="32"/>
                  </a:lnTo>
                  <a:lnTo>
                    <a:pt x="356" y="30"/>
                  </a:lnTo>
                  <a:lnTo>
                    <a:pt x="358" y="29"/>
                  </a:lnTo>
                  <a:lnTo>
                    <a:pt x="361" y="27"/>
                  </a:lnTo>
                  <a:lnTo>
                    <a:pt x="363" y="26"/>
                  </a:lnTo>
                  <a:lnTo>
                    <a:pt x="366" y="25"/>
                  </a:lnTo>
                  <a:lnTo>
                    <a:pt x="369" y="24"/>
                  </a:lnTo>
                  <a:lnTo>
                    <a:pt x="371" y="23"/>
                  </a:lnTo>
                  <a:lnTo>
                    <a:pt x="374" y="23"/>
                  </a:lnTo>
                  <a:lnTo>
                    <a:pt x="377" y="22"/>
                  </a:lnTo>
                  <a:lnTo>
                    <a:pt x="380" y="22"/>
                  </a:lnTo>
                  <a:lnTo>
                    <a:pt x="383" y="22"/>
                  </a:lnTo>
                  <a:lnTo>
                    <a:pt x="386" y="22"/>
                  </a:lnTo>
                  <a:lnTo>
                    <a:pt x="389" y="23"/>
                  </a:lnTo>
                  <a:lnTo>
                    <a:pt x="391" y="24"/>
                  </a:lnTo>
                  <a:lnTo>
                    <a:pt x="394" y="24"/>
                  </a:lnTo>
                  <a:lnTo>
                    <a:pt x="397" y="25"/>
                  </a:lnTo>
                  <a:lnTo>
                    <a:pt x="399" y="27"/>
                  </a:lnTo>
                  <a:lnTo>
                    <a:pt x="402" y="28"/>
                  </a:lnTo>
                  <a:lnTo>
                    <a:pt x="404" y="30"/>
                  </a:lnTo>
                  <a:lnTo>
                    <a:pt x="406" y="31"/>
                  </a:lnTo>
                  <a:lnTo>
                    <a:pt x="408" y="33"/>
                  </a:lnTo>
                  <a:lnTo>
                    <a:pt x="410" y="35"/>
                  </a:lnTo>
                  <a:lnTo>
                    <a:pt x="412" y="37"/>
                  </a:lnTo>
                  <a:lnTo>
                    <a:pt x="414" y="40"/>
                  </a:lnTo>
                  <a:lnTo>
                    <a:pt x="415" y="42"/>
                  </a:lnTo>
                  <a:lnTo>
                    <a:pt x="417" y="45"/>
                  </a:lnTo>
                  <a:lnTo>
                    <a:pt x="418" y="47"/>
                  </a:lnTo>
                  <a:lnTo>
                    <a:pt x="419" y="50"/>
                  </a:lnTo>
                  <a:lnTo>
                    <a:pt x="420" y="53"/>
                  </a:lnTo>
                  <a:lnTo>
                    <a:pt x="421" y="56"/>
                  </a:lnTo>
                  <a:lnTo>
                    <a:pt x="421" y="59"/>
                  </a:lnTo>
                  <a:lnTo>
                    <a:pt x="422" y="62"/>
                  </a:lnTo>
                  <a:lnTo>
                    <a:pt x="422" y="65"/>
                  </a:lnTo>
                  <a:lnTo>
                    <a:pt x="422" y="68"/>
                  </a:lnTo>
                  <a:lnTo>
                    <a:pt x="422" y="72"/>
                  </a:lnTo>
                  <a:lnTo>
                    <a:pt x="422" y="75"/>
                  </a:lnTo>
                  <a:lnTo>
                    <a:pt x="421" y="78"/>
                  </a:lnTo>
                  <a:lnTo>
                    <a:pt x="421" y="81"/>
                  </a:lnTo>
                  <a:lnTo>
                    <a:pt x="420" y="84"/>
                  </a:lnTo>
                  <a:lnTo>
                    <a:pt x="419" y="87"/>
                  </a:lnTo>
                  <a:lnTo>
                    <a:pt x="418" y="90"/>
                  </a:lnTo>
                  <a:lnTo>
                    <a:pt x="417" y="93"/>
                  </a:lnTo>
                  <a:lnTo>
                    <a:pt x="415" y="95"/>
                  </a:lnTo>
                  <a:lnTo>
                    <a:pt x="414" y="98"/>
                  </a:lnTo>
                  <a:lnTo>
                    <a:pt x="412" y="100"/>
                  </a:lnTo>
                  <a:lnTo>
                    <a:pt x="410" y="102"/>
                  </a:lnTo>
                  <a:lnTo>
                    <a:pt x="408" y="104"/>
                  </a:lnTo>
                  <a:lnTo>
                    <a:pt x="406" y="106"/>
                  </a:lnTo>
                  <a:lnTo>
                    <a:pt x="404" y="108"/>
                  </a:lnTo>
                  <a:lnTo>
                    <a:pt x="401" y="110"/>
                  </a:lnTo>
                  <a:lnTo>
                    <a:pt x="399" y="111"/>
                  </a:lnTo>
                  <a:lnTo>
                    <a:pt x="396" y="112"/>
                  </a:lnTo>
                  <a:lnTo>
                    <a:pt x="394" y="113"/>
                  </a:lnTo>
                  <a:lnTo>
                    <a:pt x="391" y="114"/>
                  </a:lnTo>
                  <a:lnTo>
                    <a:pt x="388" y="115"/>
                  </a:lnTo>
                  <a:lnTo>
                    <a:pt x="385" y="115"/>
                  </a:lnTo>
                  <a:lnTo>
                    <a:pt x="383" y="116"/>
                  </a:lnTo>
                  <a:lnTo>
                    <a:pt x="380" y="116"/>
                  </a:lnTo>
                  <a:lnTo>
                    <a:pt x="377" y="116"/>
                  </a:lnTo>
                  <a:lnTo>
                    <a:pt x="374" y="116"/>
                  </a:lnTo>
                  <a:lnTo>
                    <a:pt x="371" y="115"/>
                  </a:lnTo>
                  <a:lnTo>
                    <a:pt x="368" y="114"/>
                  </a:lnTo>
                  <a:lnTo>
                    <a:pt x="366" y="114"/>
                  </a:lnTo>
                  <a:lnTo>
                    <a:pt x="363" y="113"/>
                  </a:lnTo>
                  <a:lnTo>
                    <a:pt x="360" y="111"/>
                  </a:lnTo>
                  <a:lnTo>
                    <a:pt x="358" y="110"/>
                  </a:lnTo>
                  <a:lnTo>
                    <a:pt x="356" y="108"/>
                  </a:lnTo>
                  <a:lnTo>
                    <a:pt x="354" y="107"/>
                  </a:lnTo>
                  <a:lnTo>
                    <a:pt x="351" y="105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6" y="98"/>
                  </a:lnTo>
                  <a:lnTo>
                    <a:pt x="345" y="96"/>
                  </a:lnTo>
                  <a:lnTo>
                    <a:pt x="343" y="93"/>
                  </a:lnTo>
                  <a:lnTo>
                    <a:pt x="342" y="91"/>
                  </a:lnTo>
                  <a:lnTo>
                    <a:pt x="341" y="88"/>
                  </a:lnTo>
                  <a:lnTo>
                    <a:pt x="340" y="85"/>
                  </a:lnTo>
                  <a:lnTo>
                    <a:pt x="339" y="82"/>
                  </a:lnTo>
                  <a:lnTo>
                    <a:pt x="338" y="79"/>
                  </a:lnTo>
                  <a:lnTo>
                    <a:pt x="338" y="76"/>
                  </a:lnTo>
                  <a:lnTo>
                    <a:pt x="338" y="73"/>
                  </a:lnTo>
                  <a:lnTo>
                    <a:pt x="338" y="70"/>
                  </a:lnTo>
                  <a:close/>
                  <a:moveTo>
                    <a:pt x="313" y="51"/>
                  </a:moveTo>
                  <a:lnTo>
                    <a:pt x="313" y="48"/>
                  </a:lnTo>
                  <a:lnTo>
                    <a:pt x="313" y="46"/>
                  </a:lnTo>
                  <a:lnTo>
                    <a:pt x="312" y="44"/>
                  </a:lnTo>
                  <a:lnTo>
                    <a:pt x="312" y="42"/>
                  </a:lnTo>
                  <a:lnTo>
                    <a:pt x="311" y="41"/>
                  </a:lnTo>
                  <a:lnTo>
                    <a:pt x="310" y="39"/>
                  </a:lnTo>
                  <a:lnTo>
                    <a:pt x="309" y="38"/>
                  </a:lnTo>
                  <a:lnTo>
                    <a:pt x="307" y="37"/>
                  </a:lnTo>
                  <a:lnTo>
                    <a:pt x="306" y="36"/>
                  </a:lnTo>
                  <a:lnTo>
                    <a:pt x="304" y="35"/>
                  </a:lnTo>
                  <a:lnTo>
                    <a:pt x="302" y="35"/>
                  </a:lnTo>
                  <a:lnTo>
                    <a:pt x="300" y="34"/>
                  </a:lnTo>
                  <a:lnTo>
                    <a:pt x="298" y="34"/>
                  </a:lnTo>
                  <a:lnTo>
                    <a:pt x="296" y="33"/>
                  </a:lnTo>
                  <a:lnTo>
                    <a:pt x="293" y="33"/>
                  </a:lnTo>
                  <a:lnTo>
                    <a:pt x="291" y="33"/>
                  </a:lnTo>
                  <a:lnTo>
                    <a:pt x="277" y="33"/>
                  </a:lnTo>
                  <a:lnTo>
                    <a:pt x="277" y="69"/>
                  </a:lnTo>
                  <a:lnTo>
                    <a:pt x="290" y="69"/>
                  </a:lnTo>
                  <a:lnTo>
                    <a:pt x="292" y="69"/>
                  </a:lnTo>
                  <a:lnTo>
                    <a:pt x="295" y="68"/>
                  </a:lnTo>
                  <a:lnTo>
                    <a:pt x="297" y="68"/>
                  </a:lnTo>
                  <a:lnTo>
                    <a:pt x="299" y="68"/>
                  </a:lnTo>
                  <a:lnTo>
                    <a:pt x="301" y="67"/>
                  </a:lnTo>
                  <a:lnTo>
                    <a:pt x="303" y="66"/>
                  </a:lnTo>
                  <a:lnTo>
                    <a:pt x="305" y="65"/>
                  </a:lnTo>
                  <a:lnTo>
                    <a:pt x="307" y="64"/>
                  </a:lnTo>
                  <a:lnTo>
                    <a:pt x="308" y="63"/>
                  </a:lnTo>
                  <a:lnTo>
                    <a:pt x="309" y="62"/>
                  </a:lnTo>
                  <a:lnTo>
                    <a:pt x="310" y="61"/>
                  </a:lnTo>
                  <a:lnTo>
                    <a:pt x="311" y="59"/>
                  </a:lnTo>
                  <a:lnTo>
                    <a:pt x="312" y="57"/>
                  </a:lnTo>
                  <a:lnTo>
                    <a:pt x="313" y="55"/>
                  </a:lnTo>
                  <a:lnTo>
                    <a:pt x="313" y="53"/>
                  </a:lnTo>
                  <a:lnTo>
                    <a:pt x="313" y="51"/>
                  </a:lnTo>
                  <a:close/>
                  <a:moveTo>
                    <a:pt x="266" y="114"/>
                  </a:moveTo>
                  <a:lnTo>
                    <a:pt x="266" y="24"/>
                  </a:lnTo>
                  <a:lnTo>
                    <a:pt x="291" y="24"/>
                  </a:lnTo>
                  <a:lnTo>
                    <a:pt x="294" y="24"/>
                  </a:lnTo>
                  <a:lnTo>
                    <a:pt x="298" y="25"/>
                  </a:lnTo>
                  <a:lnTo>
                    <a:pt x="301" y="25"/>
                  </a:lnTo>
                  <a:lnTo>
                    <a:pt x="304" y="26"/>
                  </a:lnTo>
                  <a:lnTo>
                    <a:pt x="307" y="27"/>
                  </a:lnTo>
                  <a:lnTo>
                    <a:pt x="310" y="28"/>
                  </a:lnTo>
                  <a:lnTo>
                    <a:pt x="312" y="29"/>
                  </a:lnTo>
                  <a:lnTo>
                    <a:pt x="315" y="31"/>
                  </a:lnTo>
                  <a:lnTo>
                    <a:pt x="317" y="32"/>
                  </a:lnTo>
                  <a:lnTo>
                    <a:pt x="319" y="34"/>
                  </a:lnTo>
                  <a:lnTo>
                    <a:pt x="320" y="36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3" y="44"/>
                  </a:lnTo>
                  <a:lnTo>
                    <a:pt x="324" y="47"/>
                  </a:lnTo>
                  <a:lnTo>
                    <a:pt x="324" y="50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323" y="57"/>
                  </a:lnTo>
                  <a:lnTo>
                    <a:pt x="323" y="58"/>
                  </a:lnTo>
                  <a:lnTo>
                    <a:pt x="322" y="60"/>
                  </a:lnTo>
                  <a:lnTo>
                    <a:pt x="321" y="62"/>
                  </a:lnTo>
                  <a:lnTo>
                    <a:pt x="320" y="63"/>
                  </a:lnTo>
                  <a:lnTo>
                    <a:pt x="319" y="65"/>
                  </a:lnTo>
                  <a:lnTo>
                    <a:pt x="318" y="66"/>
                  </a:lnTo>
                  <a:lnTo>
                    <a:pt x="317" y="68"/>
                  </a:lnTo>
                  <a:lnTo>
                    <a:pt x="316" y="69"/>
                  </a:lnTo>
                  <a:lnTo>
                    <a:pt x="314" y="70"/>
                  </a:lnTo>
                  <a:lnTo>
                    <a:pt x="313" y="71"/>
                  </a:lnTo>
                  <a:lnTo>
                    <a:pt x="311" y="72"/>
                  </a:lnTo>
                  <a:lnTo>
                    <a:pt x="310" y="73"/>
                  </a:lnTo>
                  <a:lnTo>
                    <a:pt x="308" y="74"/>
                  </a:lnTo>
                  <a:lnTo>
                    <a:pt x="331" y="114"/>
                  </a:lnTo>
                  <a:lnTo>
                    <a:pt x="319" y="114"/>
                  </a:lnTo>
                  <a:lnTo>
                    <a:pt x="299" y="77"/>
                  </a:lnTo>
                  <a:lnTo>
                    <a:pt x="298" y="77"/>
                  </a:lnTo>
                  <a:lnTo>
                    <a:pt x="296" y="77"/>
                  </a:lnTo>
                  <a:lnTo>
                    <a:pt x="295" y="77"/>
                  </a:lnTo>
                  <a:lnTo>
                    <a:pt x="294" y="77"/>
                  </a:lnTo>
                  <a:lnTo>
                    <a:pt x="293" y="77"/>
                  </a:lnTo>
                  <a:lnTo>
                    <a:pt x="292" y="77"/>
                  </a:lnTo>
                  <a:lnTo>
                    <a:pt x="291" y="77"/>
                  </a:lnTo>
                  <a:lnTo>
                    <a:pt x="289" y="77"/>
                  </a:lnTo>
                  <a:lnTo>
                    <a:pt x="277" y="77"/>
                  </a:lnTo>
                  <a:lnTo>
                    <a:pt x="277" y="114"/>
                  </a:lnTo>
                  <a:lnTo>
                    <a:pt x="266" y="114"/>
                  </a:lnTo>
                  <a:close/>
                  <a:moveTo>
                    <a:pt x="238" y="69"/>
                  </a:moveTo>
                  <a:lnTo>
                    <a:pt x="238" y="65"/>
                  </a:lnTo>
                  <a:lnTo>
                    <a:pt x="238" y="61"/>
                  </a:lnTo>
                  <a:lnTo>
                    <a:pt x="237" y="58"/>
                  </a:lnTo>
                  <a:lnTo>
                    <a:pt x="236" y="54"/>
                  </a:lnTo>
                  <a:lnTo>
                    <a:pt x="235" y="51"/>
                  </a:lnTo>
                  <a:lnTo>
                    <a:pt x="234" y="48"/>
                  </a:lnTo>
                  <a:lnTo>
                    <a:pt x="233" y="45"/>
                  </a:lnTo>
                  <a:lnTo>
                    <a:pt x="231" y="43"/>
                  </a:lnTo>
                  <a:lnTo>
                    <a:pt x="229" y="41"/>
                  </a:lnTo>
                  <a:lnTo>
                    <a:pt x="227" y="39"/>
                  </a:lnTo>
                  <a:lnTo>
                    <a:pt x="225" y="37"/>
                  </a:lnTo>
                  <a:lnTo>
                    <a:pt x="222" y="36"/>
                  </a:lnTo>
                  <a:lnTo>
                    <a:pt x="219" y="34"/>
                  </a:lnTo>
                  <a:lnTo>
                    <a:pt x="216" y="34"/>
                  </a:lnTo>
                  <a:lnTo>
                    <a:pt x="213" y="33"/>
                  </a:lnTo>
                  <a:lnTo>
                    <a:pt x="210" y="33"/>
                  </a:lnTo>
                  <a:lnTo>
                    <a:pt x="188" y="33"/>
                  </a:lnTo>
                  <a:lnTo>
                    <a:pt x="188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3" y="105"/>
                  </a:lnTo>
                  <a:lnTo>
                    <a:pt x="215" y="105"/>
                  </a:lnTo>
                  <a:lnTo>
                    <a:pt x="217" y="104"/>
                  </a:lnTo>
                  <a:lnTo>
                    <a:pt x="219" y="104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4" y="101"/>
                  </a:lnTo>
                  <a:lnTo>
                    <a:pt x="226" y="100"/>
                  </a:lnTo>
                  <a:lnTo>
                    <a:pt x="227" y="98"/>
                  </a:lnTo>
                  <a:lnTo>
                    <a:pt x="229" y="97"/>
                  </a:lnTo>
                  <a:lnTo>
                    <a:pt x="230" y="96"/>
                  </a:lnTo>
                  <a:lnTo>
                    <a:pt x="231" y="94"/>
                  </a:lnTo>
                  <a:lnTo>
                    <a:pt x="232" y="92"/>
                  </a:lnTo>
                  <a:lnTo>
                    <a:pt x="233" y="90"/>
                  </a:lnTo>
                  <a:lnTo>
                    <a:pt x="234" y="88"/>
                  </a:lnTo>
                  <a:lnTo>
                    <a:pt x="235" y="86"/>
                  </a:lnTo>
                  <a:lnTo>
                    <a:pt x="236" y="84"/>
                  </a:lnTo>
                  <a:lnTo>
                    <a:pt x="237" y="82"/>
                  </a:lnTo>
                  <a:lnTo>
                    <a:pt x="237" y="79"/>
                  </a:lnTo>
                  <a:lnTo>
                    <a:pt x="238" y="77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38" y="69"/>
                  </a:lnTo>
                  <a:close/>
                  <a:moveTo>
                    <a:pt x="248" y="69"/>
                  </a:moveTo>
                  <a:lnTo>
                    <a:pt x="248" y="72"/>
                  </a:lnTo>
                  <a:lnTo>
                    <a:pt x="248" y="75"/>
                  </a:lnTo>
                  <a:lnTo>
                    <a:pt x="248" y="78"/>
                  </a:lnTo>
                  <a:lnTo>
                    <a:pt x="247" y="81"/>
                  </a:lnTo>
                  <a:lnTo>
                    <a:pt x="247" y="84"/>
                  </a:lnTo>
                  <a:lnTo>
                    <a:pt x="246" y="87"/>
                  </a:lnTo>
                  <a:lnTo>
                    <a:pt x="245" y="89"/>
                  </a:lnTo>
                  <a:lnTo>
                    <a:pt x="244" y="92"/>
                  </a:lnTo>
                  <a:lnTo>
                    <a:pt x="243" y="94"/>
                  </a:lnTo>
                  <a:lnTo>
                    <a:pt x="241" y="97"/>
                  </a:lnTo>
                  <a:lnTo>
                    <a:pt x="240" y="99"/>
                  </a:lnTo>
                  <a:lnTo>
                    <a:pt x="238" y="101"/>
                  </a:lnTo>
                  <a:lnTo>
                    <a:pt x="236" y="103"/>
                  </a:lnTo>
                  <a:lnTo>
                    <a:pt x="234" y="105"/>
                  </a:lnTo>
                  <a:lnTo>
                    <a:pt x="232" y="107"/>
                  </a:lnTo>
                  <a:lnTo>
                    <a:pt x="230" y="108"/>
                  </a:lnTo>
                  <a:lnTo>
                    <a:pt x="228" y="110"/>
                  </a:lnTo>
                  <a:lnTo>
                    <a:pt x="225" y="111"/>
                  </a:lnTo>
                  <a:lnTo>
                    <a:pt x="223" y="112"/>
                  </a:lnTo>
                  <a:lnTo>
                    <a:pt x="220" y="113"/>
                  </a:lnTo>
                  <a:lnTo>
                    <a:pt x="217" y="113"/>
                  </a:lnTo>
                  <a:lnTo>
                    <a:pt x="215" y="114"/>
                  </a:lnTo>
                  <a:lnTo>
                    <a:pt x="212" y="114"/>
                  </a:lnTo>
                  <a:lnTo>
                    <a:pt x="208" y="114"/>
                  </a:lnTo>
                  <a:lnTo>
                    <a:pt x="178" y="114"/>
                  </a:lnTo>
                  <a:lnTo>
                    <a:pt x="178" y="24"/>
                  </a:lnTo>
                  <a:lnTo>
                    <a:pt x="209" y="24"/>
                  </a:lnTo>
                  <a:lnTo>
                    <a:pt x="214" y="24"/>
                  </a:lnTo>
                  <a:lnTo>
                    <a:pt x="218" y="25"/>
                  </a:lnTo>
                  <a:lnTo>
                    <a:pt x="223" y="26"/>
                  </a:lnTo>
                  <a:lnTo>
                    <a:pt x="226" y="27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36" y="34"/>
                  </a:lnTo>
                  <a:lnTo>
                    <a:pt x="239" y="37"/>
                  </a:lnTo>
                  <a:lnTo>
                    <a:pt x="241" y="40"/>
                  </a:lnTo>
                  <a:lnTo>
                    <a:pt x="243" y="43"/>
                  </a:lnTo>
                  <a:lnTo>
                    <a:pt x="245" y="47"/>
                  </a:lnTo>
                  <a:lnTo>
                    <a:pt x="246" y="51"/>
                  </a:lnTo>
                  <a:lnTo>
                    <a:pt x="247" y="55"/>
                  </a:lnTo>
                  <a:lnTo>
                    <a:pt x="248" y="59"/>
                  </a:lnTo>
                  <a:lnTo>
                    <a:pt x="248" y="64"/>
                  </a:lnTo>
                  <a:lnTo>
                    <a:pt x="248" y="69"/>
                  </a:lnTo>
                  <a:close/>
                  <a:moveTo>
                    <a:pt x="87" y="82"/>
                  </a:moveTo>
                  <a:lnTo>
                    <a:pt x="87" y="85"/>
                  </a:lnTo>
                  <a:lnTo>
                    <a:pt x="87" y="87"/>
                  </a:lnTo>
                  <a:lnTo>
                    <a:pt x="87" y="89"/>
                  </a:lnTo>
                  <a:lnTo>
                    <a:pt x="88" y="91"/>
                  </a:lnTo>
                  <a:lnTo>
                    <a:pt x="88" y="93"/>
                  </a:lnTo>
                  <a:lnTo>
                    <a:pt x="89" y="96"/>
                  </a:lnTo>
                  <a:lnTo>
                    <a:pt x="90" y="97"/>
                  </a:lnTo>
                  <a:lnTo>
                    <a:pt x="91" y="99"/>
                  </a:lnTo>
                  <a:lnTo>
                    <a:pt x="92" y="101"/>
                  </a:lnTo>
                  <a:lnTo>
                    <a:pt x="93" y="103"/>
                  </a:lnTo>
                  <a:lnTo>
                    <a:pt x="94" y="105"/>
                  </a:lnTo>
                  <a:lnTo>
                    <a:pt x="96" y="106"/>
                  </a:lnTo>
                  <a:lnTo>
                    <a:pt x="97" y="108"/>
                  </a:lnTo>
                  <a:lnTo>
                    <a:pt x="99" y="109"/>
                  </a:lnTo>
                  <a:lnTo>
                    <a:pt x="101" y="110"/>
                  </a:lnTo>
                  <a:lnTo>
                    <a:pt x="103" y="111"/>
                  </a:lnTo>
                  <a:lnTo>
                    <a:pt x="105" y="112"/>
                  </a:lnTo>
                  <a:lnTo>
                    <a:pt x="107" y="113"/>
                  </a:lnTo>
                  <a:lnTo>
                    <a:pt x="109" y="114"/>
                  </a:lnTo>
                  <a:lnTo>
                    <a:pt x="111" y="115"/>
                  </a:lnTo>
                  <a:lnTo>
                    <a:pt x="113" y="115"/>
                  </a:lnTo>
                  <a:lnTo>
                    <a:pt x="116" y="115"/>
                  </a:lnTo>
                  <a:lnTo>
                    <a:pt x="118" y="116"/>
                  </a:lnTo>
                  <a:lnTo>
                    <a:pt x="121" y="116"/>
                  </a:lnTo>
                  <a:lnTo>
                    <a:pt x="123" y="116"/>
                  </a:lnTo>
                  <a:lnTo>
                    <a:pt x="126" y="115"/>
                  </a:lnTo>
                  <a:lnTo>
                    <a:pt x="128" y="115"/>
                  </a:lnTo>
                  <a:lnTo>
                    <a:pt x="130" y="115"/>
                  </a:lnTo>
                  <a:lnTo>
                    <a:pt x="132" y="114"/>
                  </a:lnTo>
                  <a:lnTo>
                    <a:pt x="135" y="113"/>
                  </a:lnTo>
                  <a:lnTo>
                    <a:pt x="137" y="112"/>
                  </a:lnTo>
                  <a:lnTo>
                    <a:pt x="139" y="111"/>
                  </a:lnTo>
                  <a:lnTo>
                    <a:pt x="140" y="110"/>
                  </a:lnTo>
                  <a:lnTo>
                    <a:pt x="142" y="109"/>
                  </a:lnTo>
                  <a:lnTo>
                    <a:pt x="144" y="108"/>
                  </a:lnTo>
                  <a:lnTo>
                    <a:pt x="145" y="106"/>
                  </a:lnTo>
                  <a:lnTo>
                    <a:pt x="147" y="105"/>
                  </a:lnTo>
                  <a:lnTo>
                    <a:pt x="148" y="103"/>
                  </a:lnTo>
                  <a:lnTo>
                    <a:pt x="149" y="101"/>
                  </a:lnTo>
                  <a:lnTo>
                    <a:pt x="150" y="99"/>
                  </a:lnTo>
                  <a:lnTo>
                    <a:pt x="151" y="97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4" y="91"/>
                  </a:lnTo>
                  <a:lnTo>
                    <a:pt x="154" y="89"/>
                  </a:lnTo>
                  <a:lnTo>
                    <a:pt x="154" y="87"/>
                  </a:lnTo>
                  <a:lnTo>
                    <a:pt x="155" y="85"/>
                  </a:lnTo>
                  <a:lnTo>
                    <a:pt x="155" y="82"/>
                  </a:lnTo>
                  <a:lnTo>
                    <a:pt x="155" y="24"/>
                  </a:lnTo>
                  <a:lnTo>
                    <a:pt x="144" y="24"/>
                  </a:lnTo>
                  <a:lnTo>
                    <a:pt x="144" y="81"/>
                  </a:lnTo>
                  <a:lnTo>
                    <a:pt x="144" y="84"/>
                  </a:lnTo>
                  <a:lnTo>
                    <a:pt x="144" y="87"/>
                  </a:lnTo>
                  <a:lnTo>
                    <a:pt x="143" y="89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0" y="96"/>
                  </a:lnTo>
                  <a:lnTo>
                    <a:pt x="139" y="98"/>
                  </a:lnTo>
                  <a:lnTo>
                    <a:pt x="138" y="100"/>
                  </a:lnTo>
                  <a:lnTo>
                    <a:pt x="136" y="101"/>
                  </a:lnTo>
                  <a:lnTo>
                    <a:pt x="134" y="103"/>
                  </a:lnTo>
                  <a:lnTo>
                    <a:pt x="132" y="104"/>
                  </a:lnTo>
                  <a:lnTo>
                    <a:pt x="130" y="105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18" y="107"/>
                  </a:lnTo>
                  <a:lnTo>
                    <a:pt x="116" y="106"/>
                  </a:lnTo>
                  <a:lnTo>
                    <a:pt x="113" y="106"/>
                  </a:lnTo>
                  <a:lnTo>
                    <a:pt x="111" y="105"/>
                  </a:lnTo>
                  <a:lnTo>
                    <a:pt x="109" y="104"/>
                  </a:lnTo>
                  <a:lnTo>
                    <a:pt x="107" y="103"/>
                  </a:lnTo>
                  <a:lnTo>
                    <a:pt x="105" y="101"/>
                  </a:lnTo>
                  <a:lnTo>
                    <a:pt x="103" y="100"/>
                  </a:lnTo>
                  <a:lnTo>
                    <a:pt x="102" y="98"/>
                  </a:lnTo>
                  <a:lnTo>
                    <a:pt x="101" y="96"/>
                  </a:lnTo>
                  <a:lnTo>
                    <a:pt x="100" y="94"/>
                  </a:lnTo>
                  <a:lnTo>
                    <a:pt x="99" y="91"/>
                  </a:lnTo>
                  <a:lnTo>
                    <a:pt x="98" y="89"/>
                  </a:lnTo>
                  <a:lnTo>
                    <a:pt x="97" y="87"/>
                  </a:lnTo>
                  <a:lnTo>
                    <a:pt x="97" y="84"/>
                  </a:lnTo>
                  <a:lnTo>
                    <a:pt x="97" y="81"/>
                  </a:lnTo>
                  <a:lnTo>
                    <a:pt x="97" y="24"/>
                  </a:lnTo>
                  <a:lnTo>
                    <a:pt x="87" y="24"/>
                  </a:lnTo>
                  <a:lnTo>
                    <a:pt x="87" y="82"/>
                  </a:lnTo>
                  <a:close/>
                  <a:moveTo>
                    <a:pt x="127" y="7"/>
                  </a:moveTo>
                  <a:lnTo>
                    <a:pt x="127" y="7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2"/>
                  </a:lnTo>
                  <a:lnTo>
                    <a:pt x="124" y="12"/>
                  </a:lnTo>
                  <a:lnTo>
                    <a:pt x="123" y="13"/>
                  </a:lnTo>
                  <a:lnTo>
                    <a:pt x="122" y="13"/>
                  </a:lnTo>
                  <a:lnTo>
                    <a:pt x="121" y="13"/>
                  </a:lnTo>
                  <a:lnTo>
                    <a:pt x="120" y="13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7" y="13"/>
                  </a:lnTo>
                  <a:lnTo>
                    <a:pt x="116" y="12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3" y="9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3" y="6"/>
                  </a:lnTo>
                  <a:lnTo>
                    <a:pt x="113" y="5"/>
                  </a:lnTo>
                  <a:lnTo>
                    <a:pt x="114" y="4"/>
                  </a:lnTo>
                  <a:lnTo>
                    <a:pt x="114" y="3"/>
                  </a:lnTo>
                  <a:lnTo>
                    <a:pt x="115" y="3"/>
                  </a:lnTo>
                  <a:lnTo>
                    <a:pt x="115" y="2"/>
                  </a:lnTo>
                  <a:lnTo>
                    <a:pt x="116" y="1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4" y="1"/>
                  </a:lnTo>
                  <a:lnTo>
                    <a:pt x="125" y="2"/>
                  </a:lnTo>
                  <a:lnTo>
                    <a:pt x="126" y="3"/>
                  </a:lnTo>
                  <a:lnTo>
                    <a:pt x="126" y="4"/>
                  </a:lnTo>
                  <a:lnTo>
                    <a:pt x="127" y="4"/>
                  </a:lnTo>
                  <a:lnTo>
                    <a:pt x="127" y="5"/>
                  </a:lnTo>
                  <a:lnTo>
                    <a:pt x="127" y="6"/>
                  </a:lnTo>
                  <a:lnTo>
                    <a:pt x="127" y="7"/>
                  </a:lnTo>
                  <a:close/>
                  <a:moveTo>
                    <a:pt x="63" y="24"/>
                  </a:moveTo>
                  <a:lnTo>
                    <a:pt x="63" y="114"/>
                  </a:lnTo>
                  <a:lnTo>
                    <a:pt x="53" y="114"/>
                  </a:lnTo>
                  <a:lnTo>
                    <a:pt x="53" y="73"/>
                  </a:lnTo>
                  <a:lnTo>
                    <a:pt x="11" y="73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65"/>
                  </a:lnTo>
                  <a:lnTo>
                    <a:pt x="53" y="65"/>
                  </a:lnTo>
                  <a:lnTo>
                    <a:pt x="53" y="24"/>
                  </a:lnTo>
                  <a:lnTo>
                    <a:pt x="63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3" name="Freeform 14"/>
            <p:cNvSpPr>
              <a:spLocks/>
            </p:cNvSpPr>
            <p:nvPr/>
          </p:nvSpPr>
          <p:spPr bwMode="auto">
            <a:xfrm>
              <a:off x="409575" y="6256338"/>
              <a:ext cx="307975" cy="317500"/>
            </a:xfrm>
            <a:custGeom>
              <a:avLst/>
              <a:gdLst>
                <a:gd name="T0" fmla="*/ 93663 w 194"/>
                <a:gd name="T1" fmla="*/ 12700 h 200"/>
                <a:gd name="T2" fmla="*/ 26988 w 194"/>
                <a:gd name="T3" fmla="*/ 69850 h 200"/>
                <a:gd name="T4" fmla="*/ 0 w 194"/>
                <a:gd name="T5" fmla="*/ 158750 h 200"/>
                <a:gd name="T6" fmla="*/ 26988 w 194"/>
                <a:gd name="T7" fmla="*/ 247650 h 200"/>
                <a:gd name="T8" fmla="*/ 93663 w 194"/>
                <a:gd name="T9" fmla="*/ 304800 h 200"/>
                <a:gd name="T10" fmla="*/ 163513 w 194"/>
                <a:gd name="T11" fmla="*/ 317500 h 200"/>
                <a:gd name="T12" fmla="*/ 193675 w 194"/>
                <a:gd name="T13" fmla="*/ 312738 h 200"/>
                <a:gd name="T14" fmla="*/ 219075 w 194"/>
                <a:gd name="T15" fmla="*/ 301625 h 200"/>
                <a:gd name="T16" fmla="*/ 228600 w 194"/>
                <a:gd name="T17" fmla="*/ 296863 h 200"/>
                <a:gd name="T18" fmla="*/ 227013 w 194"/>
                <a:gd name="T19" fmla="*/ 296863 h 200"/>
                <a:gd name="T20" fmla="*/ 227013 w 194"/>
                <a:gd name="T21" fmla="*/ 296863 h 200"/>
                <a:gd name="T22" fmla="*/ 223838 w 194"/>
                <a:gd name="T23" fmla="*/ 293688 h 200"/>
                <a:gd name="T24" fmla="*/ 219075 w 194"/>
                <a:gd name="T25" fmla="*/ 292100 h 200"/>
                <a:gd name="T26" fmla="*/ 215900 w 194"/>
                <a:gd name="T27" fmla="*/ 288925 h 200"/>
                <a:gd name="T28" fmla="*/ 214313 w 194"/>
                <a:gd name="T29" fmla="*/ 287338 h 200"/>
                <a:gd name="T30" fmla="*/ 211138 w 194"/>
                <a:gd name="T31" fmla="*/ 284163 h 200"/>
                <a:gd name="T32" fmla="*/ 196850 w 194"/>
                <a:gd name="T33" fmla="*/ 290513 h 200"/>
                <a:gd name="T34" fmla="*/ 176213 w 194"/>
                <a:gd name="T35" fmla="*/ 298450 h 200"/>
                <a:gd name="T36" fmla="*/ 153988 w 194"/>
                <a:gd name="T37" fmla="*/ 301625 h 200"/>
                <a:gd name="T38" fmla="*/ 88900 w 194"/>
                <a:gd name="T39" fmla="*/ 276225 h 200"/>
                <a:gd name="T40" fmla="*/ 46038 w 194"/>
                <a:gd name="T41" fmla="*/ 214313 h 200"/>
                <a:gd name="T42" fmla="*/ 38100 w 194"/>
                <a:gd name="T43" fmla="*/ 130175 h 200"/>
                <a:gd name="T44" fmla="*/ 71438 w 194"/>
                <a:gd name="T45" fmla="*/ 58738 h 200"/>
                <a:gd name="T46" fmla="*/ 130175 w 194"/>
                <a:gd name="T47" fmla="*/ 19050 h 200"/>
                <a:gd name="T48" fmla="*/ 200025 w 194"/>
                <a:gd name="T49" fmla="*/ 26988 h 200"/>
                <a:gd name="T50" fmla="*/ 252413 w 194"/>
                <a:gd name="T51" fmla="*/ 79375 h 200"/>
                <a:gd name="T52" fmla="*/ 271463 w 194"/>
                <a:gd name="T53" fmla="*/ 158750 h 200"/>
                <a:gd name="T54" fmla="*/ 266700 w 194"/>
                <a:gd name="T55" fmla="*/ 203200 h 200"/>
                <a:gd name="T56" fmla="*/ 249238 w 194"/>
                <a:gd name="T57" fmla="*/ 242888 h 200"/>
                <a:gd name="T58" fmla="*/ 233363 w 194"/>
                <a:gd name="T59" fmla="*/ 265113 h 200"/>
                <a:gd name="T60" fmla="*/ 234950 w 194"/>
                <a:gd name="T61" fmla="*/ 268288 h 200"/>
                <a:gd name="T62" fmla="*/ 236538 w 194"/>
                <a:gd name="T63" fmla="*/ 271463 h 200"/>
                <a:gd name="T64" fmla="*/ 239713 w 194"/>
                <a:gd name="T65" fmla="*/ 274638 h 200"/>
                <a:gd name="T66" fmla="*/ 242888 w 194"/>
                <a:gd name="T67" fmla="*/ 277813 h 200"/>
                <a:gd name="T68" fmla="*/ 244475 w 194"/>
                <a:gd name="T69" fmla="*/ 280988 h 200"/>
                <a:gd name="T70" fmla="*/ 246063 w 194"/>
                <a:gd name="T71" fmla="*/ 280988 h 200"/>
                <a:gd name="T72" fmla="*/ 247650 w 194"/>
                <a:gd name="T73" fmla="*/ 282575 h 200"/>
                <a:gd name="T74" fmla="*/ 261938 w 194"/>
                <a:gd name="T75" fmla="*/ 271463 h 200"/>
                <a:gd name="T76" fmla="*/ 292100 w 194"/>
                <a:gd name="T77" fmla="*/ 228600 h 200"/>
                <a:gd name="T78" fmla="*/ 307975 w 194"/>
                <a:gd name="T79" fmla="*/ 177800 h 200"/>
                <a:gd name="T80" fmla="*/ 296863 w 194"/>
                <a:gd name="T81" fmla="*/ 96838 h 200"/>
                <a:gd name="T82" fmla="*/ 239713 w 194"/>
                <a:gd name="T83" fmla="*/ 26988 h 200"/>
                <a:gd name="T84" fmla="*/ 153988 w 194"/>
                <a:gd name="T85" fmla="*/ 0 h 2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4" h="200">
                  <a:moveTo>
                    <a:pt x="97" y="0"/>
                  </a:moveTo>
                  <a:lnTo>
                    <a:pt x="78" y="2"/>
                  </a:lnTo>
                  <a:lnTo>
                    <a:pt x="59" y="8"/>
                  </a:lnTo>
                  <a:lnTo>
                    <a:pt x="43" y="17"/>
                  </a:lnTo>
                  <a:lnTo>
                    <a:pt x="28" y="29"/>
                  </a:lnTo>
                  <a:lnTo>
                    <a:pt x="17" y="44"/>
                  </a:lnTo>
                  <a:lnTo>
                    <a:pt x="8" y="61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9"/>
                  </a:lnTo>
                  <a:lnTo>
                    <a:pt x="17" y="156"/>
                  </a:lnTo>
                  <a:lnTo>
                    <a:pt x="28" y="170"/>
                  </a:lnTo>
                  <a:lnTo>
                    <a:pt x="43" y="183"/>
                  </a:lnTo>
                  <a:lnTo>
                    <a:pt x="59" y="192"/>
                  </a:lnTo>
                  <a:lnTo>
                    <a:pt x="78" y="198"/>
                  </a:lnTo>
                  <a:lnTo>
                    <a:pt x="97" y="200"/>
                  </a:lnTo>
                  <a:lnTo>
                    <a:pt x="103" y="200"/>
                  </a:lnTo>
                  <a:lnTo>
                    <a:pt x="110" y="199"/>
                  </a:lnTo>
                  <a:lnTo>
                    <a:pt x="116" y="198"/>
                  </a:lnTo>
                  <a:lnTo>
                    <a:pt x="122" y="197"/>
                  </a:lnTo>
                  <a:lnTo>
                    <a:pt x="127" y="195"/>
                  </a:lnTo>
                  <a:lnTo>
                    <a:pt x="133" y="193"/>
                  </a:lnTo>
                  <a:lnTo>
                    <a:pt x="138" y="190"/>
                  </a:lnTo>
                  <a:lnTo>
                    <a:pt x="144" y="187"/>
                  </a:lnTo>
                  <a:lnTo>
                    <a:pt x="143" y="187"/>
                  </a:lnTo>
                  <a:lnTo>
                    <a:pt x="142" y="186"/>
                  </a:lnTo>
                  <a:lnTo>
                    <a:pt x="141" y="186"/>
                  </a:lnTo>
                  <a:lnTo>
                    <a:pt x="141" y="185"/>
                  </a:lnTo>
                  <a:lnTo>
                    <a:pt x="140" y="185"/>
                  </a:lnTo>
                  <a:lnTo>
                    <a:pt x="139" y="184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6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9"/>
                  </a:lnTo>
                  <a:lnTo>
                    <a:pt x="129" y="181"/>
                  </a:lnTo>
                  <a:lnTo>
                    <a:pt x="124" y="183"/>
                  </a:lnTo>
                  <a:lnTo>
                    <a:pt x="120" y="185"/>
                  </a:lnTo>
                  <a:lnTo>
                    <a:pt x="116" y="187"/>
                  </a:lnTo>
                  <a:lnTo>
                    <a:pt x="111" y="188"/>
                  </a:lnTo>
                  <a:lnTo>
                    <a:pt x="107" y="189"/>
                  </a:lnTo>
                  <a:lnTo>
                    <a:pt x="102" y="189"/>
                  </a:lnTo>
                  <a:lnTo>
                    <a:pt x="97" y="190"/>
                  </a:lnTo>
                  <a:lnTo>
                    <a:pt x="82" y="188"/>
                  </a:lnTo>
                  <a:lnTo>
                    <a:pt x="68" y="182"/>
                  </a:lnTo>
                  <a:lnTo>
                    <a:pt x="56" y="174"/>
                  </a:lnTo>
                  <a:lnTo>
                    <a:pt x="45" y="163"/>
                  </a:lnTo>
                  <a:lnTo>
                    <a:pt x="35" y="150"/>
                  </a:lnTo>
                  <a:lnTo>
                    <a:pt x="29" y="135"/>
                  </a:lnTo>
                  <a:lnTo>
                    <a:pt x="24" y="118"/>
                  </a:lnTo>
                  <a:lnTo>
                    <a:pt x="23" y="100"/>
                  </a:lnTo>
                  <a:lnTo>
                    <a:pt x="24" y="82"/>
                  </a:lnTo>
                  <a:lnTo>
                    <a:pt x="29" y="65"/>
                  </a:lnTo>
                  <a:lnTo>
                    <a:pt x="35" y="50"/>
                  </a:lnTo>
                  <a:lnTo>
                    <a:pt x="45" y="37"/>
                  </a:lnTo>
                  <a:lnTo>
                    <a:pt x="56" y="26"/>
                  </a:lnTo>
                  <a:lnTo>
                    <a:pt x="68" y="17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112" y="12"/>
                  </a:lnTo>
                  <a:lnTo>
                    <a:pt x="126" y="17"/>
                  </a:lnTo>
                  <a:lnTo>
                    <a:pt x="139" y="26"/>
                  </a:lnTo>
                  <a:lnTo>
                    <a:pt x="150" y="37"/>
                  </a:lnTo>
                  <a:lnTo>
                    <a:pt x="159" y="50"/>
                  </a:lnTo>
                  <a:lnTo>
                    <a:pt x="166" y="65"/>
                  </a:lnTo>
                  <a:lnTo>
                    <a:pt x="170" y="82"/>
                  </a:lnTo>
                  <a:lnTo>
                    <a:pt x="171" y="100"/>
                  </a:lnTo>
                  <a:lnTo>
                    <a:pt x="171" y="110"/>
                  </a:lnTo>
                  <a:lnTo>
                    <a:pt x="170" y="119"/>
                  </a:lnTo>
                  <a:lnTo>
                    <a:pt x="168" y="128"/>
                  </a:lnTo>
                  <a:lnTo>
                    <a:pt x="165" y="137"/>
                  </a:lnTo>
                  <a:lnTo>
                    <a:pt x="161" y="145"/>
                  </a:lnTo>
                  <a:lnTo>
                    <a:pt x="157" y="153"/>
                  </a:lnTo>
                  <a:lnTo>
                    <a:pt x="152" y="160"/>
                  </a:lnTo>
                  <a:lnTo>
                    <a:pt x="147" y="167"/>
                  </a:lnTo>
                  <a:lnTo>
                    <a:pt x="147" y="168"/>
                  </a:lnTo>
                  <a:lnTo>
                    <a:pt x="148" y="168"/>
                  </a:lnTo>
                  <a:lnTo>
                    <a:pt x="148" y="169"/>
                  </a:lnTo>
                  <a:lnTo>
                    <a:pt x="148" y="170"/>
                  </a:lnTo>
                  <a:lnTo>
                    <a:pt x="149" y="170"/>
                  </a:lnTo>
                  <a:lnTo>
                    <a:pt x="149" y="171"/>
                  </a:lnTo>
                  <a:lnTo>
                    <a:pt x="150" y="171"/>
                  </a:lnTo>
                  <a:lnTo>
                    <a:pt x="150" y="172"/>
                  </a:lnTo>
                  <a:lnTo>
                    <a:pt x="151" y="173"/>
                  </a:lnTo>
                  <a:lnTo>
                    <a:pt x="152" y="174"/>
                  </a:lnTo>
                  <a:lnTo>
                    <a:pt x="153" y="175"/>
                  </a:lnTo>
                  <a:lnTo>
                    <a:pt x="154" y="176"/>
                  </a:lnTo>
                  <a:lnTo>
                    <a:pt x="154" y="177"/>
                  </a:lnTo>
                  <a:lnTo>
                    <a:pt x="155" y="177"/>
                  </a:lnTo>
                  <a:lnTo>
                    <a:pt x="156" y="178"/>
                  </a:lnTo>
                  <a:lnTo>
                    <a:pt x="157" y="179"/>
                  </a:lnTo>
                  <a:lnTo>
                    <a:pt x="165" y="171"/>
                  </a:lnTo>
                  <a:lnTo>
                    <a:pt x="172" y="163"/>
                  </a:lnTo>
                  <a:lnTo>
                    <a:pt x="179" y="154"/>
                  </a:lnTo>
                  <a:lnTo>
                    <a:pt x="184" y="144"/>
                  </a:lnTo>
                  <a:lnTo>
                    <a:pt x="188" y="134"/>
                  </a:lnTo>
                  <a:lnTo>
                    <a:pt x="192" y="123"/>
                  </a:lnTo>
                  <a:lnTo>
                    <a:pt x="194" y="112"/>
                  </a:lnTo>
                  <a:lnTo>
                    <a:pt x="194" y="100"/>
                  </a:lnTo>
                  <a:lnTo>
                    <a:pt x="192" y="80"/>
                  </a:lnTo>
                  <a:lnTo>
                    <a:pt x="187" y="61"/>
                  </a:lnTo>
                  <a:lnTo>
                    <a:pt x="178" y="44"/>
                  </a:lnTo>
                  <a:lnTo>
                    <a:pt x="166" y="29"/>
                  </a:lnTo>
                  <a:lnTo>
                    <a:pt x="151" y="17"/>
                  </a:lnTo>
                  <a:lnTo>
                    <a:pt x="135" y="8"/>
                  </a:lnTo>
                  <a:lnTo>
                    <a:pt x="117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4" name="Freeform 15"/>
            <p:cNvSpPr>
              <a:spLocks/>
            </p:cNvSpPr>
            <p:nvPr/>
          </p:nvSpPr>
          <p:spPr bwMode="auto">
            <a:xfrm>
              <a:off x="485775" y="6330950"/>
              <a:ext cx="155575" cy="165100"/>
            </a:xfrm>
            <a:custGeom>
              <a:avLst/>
              <a:gdLst>
                <a:gd name="T0" fmla="*/ 1588 w 98"/>
                <a:gd name="T1" fmla="*/ 4763 h 104"/>
                <a:gd name="T2" fmla="*/ 1588 w 98"/>
                <a:gd name="T3" fmla="*/ 0 h 104"/>
                <a:gd name="T4" fmla="*/ 55563 w 98"/>
                <a:gd name="T5" fmla="*/ 0 h 104"/>
                <a:gd name="T6" fmla="*/ 55563 w 98"/>
                <a:gd name="T7" fmla="*/ 130175 h 104"/>
                <a:gd name="T8" fmla="*/ 57150 w 98"/>
                <a:gd name="T9" fmla="*/ 134938 h 104"/>
                <a:gd name="T10" fmla="*/ 58738 w 98"/>
                <a:gd name="T11" fmla="*/ 139700 h 104"/>
                <a:gd name="T12" fmla="*/ 60325 w 98"/>
                <a:gd name="T13" fmla="*/ 144463 h 104"/>
                <a:gd name="T14" fmla="*/ 65088 w 98"/>
                <a:gd name="T15" fmla="*/ 147638 h 104"/>
                <a:gd name="T16" fmla="*/ 69850 w 98"/>
                <a:gd name="T17" fmla="*/ 150813 h 104"/>
                <a:gd name="T18" fmla="*/ 74613 w 98"/>
                <a:gd name="T19" fmla="*/ 152400 h 104"/>
                <a:gd name="T20" fmla="*/ 80963 w 98"/>
                <a:gd name="T21" fmla="*/ 153988 h 104"/>
                <a:gd name="T22" fmla="*/ 88900 w 98"/>
                <a:gd name="T23" fmla="*/ 153988 h 104"/>
                <a:gd name="T24" fmla="*/ 98425 w 98"/>
                <a:gd name="T25" fmla="*/ 153988 h 104"/>
                <a:gd name="T26" fmla="*/ 106363 w 98"/>
                <a:gd name="T27" fmla="*/ 152400 h 104"/>
                <a:gd name="T28" fmla="*/ 115888 w 98"/>
                <a:gd name="T29" fmla="*/ 149225 h 104"/>
                <a:gd name="T30" fmla="*/ 123825 w 98"/>
                <a:gd name="T31" fmla="*/ 146050 h 104"/>
                <a:gd name="T32" fmla="*/ 133350 w 98"/>
                <a:gd name="T33" fmla="*/ 141288 h 104"/>
                <a:gd name="T34" fmla="*/ 139700 w 98"/>
                <a:gd name="T35" fmla="*/ 136525 h 104"/>
                <a:gd name="T36" fmla="*/ 146050 w 98"/>
                <a:gd name="T37" fmla="*/ 130175 h 104"/>
                <a:gd name="T38" fmla="*/ 152400 w 98"/>
                <a:gd name="T39" fmla="*/ 122238 h 104"/>
                <a:gd name="T40" fmla="*/ 155575 w 98"/>
                <a:gd name="T41" fmla="*/ 122238 h 104"/>
                <a:gd name="T42" fmla="*/ 139700 w 98"/>
                <a:gd name="T43" fmla="*/ 165100 h 104"/>
                <a:gd name="T44" fmla="*/ 0 w 98"/>
                <a:gd name="T45" fmla="*/ 165100 h 104"/>
                <a:gd name="T46" fmla="*/ 0 w 98"/>
                <a:gd name="T47" fmla="*/ 158750 h 104"/>
                <a:gd name="T48" fmla="*/ 7938 w 98"/>
                <a:gd name="T49" fmla="*/ 158750 h 104"/>
                <a:gd name="T50" fmla="*/ 14288 w 98"/>
                <a:gd name="T51" fmla="*/ 157163 h 104"/>
                <a:gd name="T52" fmla="*/ 19050 w 98"/>
                <a:gd name="T53" fmla="*/ 153988 h 104"/>
                <a:gd name="T54" fmla="*/ 22225 w 98"/>
                <a:gd name="T55" fmla="*/ 152400 h 104"/>
                <a:gd name="T56" fmla="*/ 23813 w 98"/>
                <a:gd name="T57" fmla="*/ 149225 h 104"/>
                <a:gd name="T58" fmla="*/ 25400 w 98"/>
                <a:gd name="T59" fmla="*/ 146050 h 104"/>
                <a:gd name="T60" fmla="*/ 25400 w 98"/>
                <a:gd name="T61" fmla="*/ 141288 h 104"/>
                <a:gd name="T62" fmla="*/ 26988 w 98"/>
                <a:gd name="T63" fmla="*/ 138113 h 104"/>
                <a:gd name="T64" fmla="*/ 26988 w 98"/>
                <a:gd name="T65" fmla="*/ 25400 h 104"/>
                <a:gd name="T66" fmla="*/ 25400 w 98"/>
                <a:gd name="T67" fmla="*/ 22225 h 104"/>
                <a:gd name="T68" fmla="*/ 25400 w 98"/>
                <a:gd name="T69" fmla="*/ 17463 h 104"/>
                <a:gd name="T70" fmla="*/ 23813 w 98"/>
                <a:gd name="T71" fmla="*/ 14288 h 104"/>
                <a:gd name="T72" fmla="*/ 20638 w 98"/>
                <a:gd name="T73" fmla="*/ 11113 h 104"/>
                <a:gd name="T74" fmla="*/ 17463 w 98"/>
                <a:gd name="T75" fmla="*/ 9525 h 104"/>
                <a:gd name="T76" fmla="*/ 12700 w 98"/>
                <a:gd name="T77" fmla="*/ 6350 h 104"/>
                <a:gd name="T78" fmla="*/ 7938 w 98"/>
                <a:gd name="T79" fmla="*/ 6350 h 104"/>
                <a:gd name="T80" fmla="*/ 1588 w 98"/>
                <a:gd name="T81" fmla="*/ 4763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8" h="104">
                  <a:moveTo>
                    <a:pt x="1" y="3"/>
                  </a:moveTo>
                  <a:lnTo>
                    <a:pt x="1" y="0"/>
                  </a:lnTo>
                  <a:lnTo>
                    <a:pt x="35" y="0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1"/>
                  </a:lnTo>
                  <a:lnTo>
                    <a:pt x="41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51" y="97"/>
                  </a:lnTo>
                  <a:lnTo>
                    <a:pt x="56" y="97"/>
                  </a:lnTo>
                  <a:lnTo>
                    <a:pt x="62" y="97"/>
                  </a:lnTo>
                  <a:lnTo>
                    <a:pt x="67" y="96"/>
                  </a:lnTo>
                  <a:lnTo>
                    <a:pt x="73" y="94"/>
                  </a:lnTo>
                  <a:lnTo>
                    <a:pt x="78" y="92"/>
                  </a:lnTo>
                  <a:lnTo>
                    <a:pt x="84" y="89"/>
                  </a:lnTo>
                  <a:lnTo>
                    <a:pt x="88" y="86"/>
                  </a:lnTo>
                  <a:lnTo>
                    <a:pt x="92" y="82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88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9" y="99"/>
                  </a:lnTo>
                  <a:lnTo>
                    <a:pt x="12" y="97"/>
                  </a:lnTo>
                  <a:lnTo>
                    <a:pt x="14" y="96"/>
                  </a:lnTo>
                  <a:lnTo>
                    <a:pt x="15" y="94"/>
                  </a:lnTo>
                  <a:lnTo>
                    <a:pt x="16" y="92"/>
                  </a:lnTo>
                  <a:lnTo>
                    <a:pt x="16" y="89"/>
                  </a:lnTo>
                  <a:lnTo>
                    <a:pt x="17" y="87"/>
                  </a:lnTo>
                  <a:lnTo>
                    <a:pt x="17" y="16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8" y="4"/>
                  </a:lnTo>
                  <a:lnTo>
                    <a:pt x="5" y="4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5" name="Freeform 16"/>
            <p:cNvSpPr>
              <a:spLocks/>
            </p:cNvSpPr>
            <p:nvPr/>
          </p:nvSpPr>
          <p:spPr bwMode="auto">
            <a:xfrm>
              <a:off x="598488" y="6500813"/>
              <a:ext cx="98425" cy="65088"/>
            </a:xfrm>
            <a:custGeom>
              <a:avLst/>
              <a:gdLst>
                <a:gd name="T0" fmla="*/ 0 w 62"/>
                <a:gd name="T1" fmla="*/ 0 h 41"/>
                <a:gd name="T2" fmla="*/ 26988 w 62"/>
                <a:gd name="T3" fmla="*/ 0 h 41"/>
                <a:gd name="T4" fmla="*/ 33338 w 62"/>
                <a:gd name="T5" fmla="*/ 11113 h 41"/>
                <a:gd name="T6" fmla="*/ 39688 w 62"/>
                <a:gd name="T7" fmla="*/ 22225 h 41"/>
                <a:gd name="T8" fmla="*/ 46038 w 62"/>
                <a:gd name="T9" fmla="*/ 33338 h 41"/>
                <a:gd name="T10" fmla="*/ 53975 w 62"/>
                <a:gd name="T11" fmla="*/ 41275 h 41"/>
                <a:gd name="T12" fmla="*/ 63500 w 62"/>
                <a:gd name="T13" fmla="*/ 49213 h 41"/>
                <a:gd name="T14" fmla="*/ 73025 w 62"/>
                <a:gd name="T15" fmla="*/ 53975 h 41"/>
                <a:gd name="T16" fmla="*/ 84138 w 62"/>
                <a:gd name="T17" fmla="*/ 58738 h 41"/>
                <a:gd name="T18" fmla="*/ 95250 w 62"/>
                <a:gd name="T19" fmla="*/ 61913 h 41"/>
                <a:gd name="T20" fmla="*/ 96838 w 62"/>
                <a:gd name="T21" fmla="*/ 61913 h 41"/>
                <a:gd name="T22" fmla="*/ 98425 w 62"/>
                <a:gd name="T23" fmla="*/ 61913 h 41"/>
                <a:gd name="T24" fmla="*/ 98425 w 62"/>
                <a:gd name="T25" fmla="*/ 63500 h 41"/>
                <a:gd name="T26" fmla="*/ 98425 w 62"/>
                <a:gd name="T27" fmla="*/ 63500 h 41"/>
                <a:gd name="T28" fmla="*/ 98425 w 62"/>
                <a:gd name="T29" fmla="*/ 65088 h 41"/>
                <a:gd name="T30" fmla="*/ 98425 w 62"/>
                <a:gd name="T31" fmla="*/ 65088 h 41"/>
                <a:gd name="T32" fmla="*/ 96838 w 62"/>
                <a:gd name="T33" fmla="*/ 65088 h 41"/>
                <a:gd name="T34" fmla="*/ 95250 w 62"/>
                <a:gd name="T35" fmla="*/ 65088 h 41"/>
                <a:gd name="T36" fmla="*/ 80963 w 62"/>
                <a:gd name="T37" fmla="*/ 63500 h 41"/>
                <a:gd name="T38" fmla="*/ 66675 w 62"/>
                <a:gd name="T39" fmla="*/ 60325 h 41"/>
                <a:gd name="T40" fmla="*/ 53975 w 62"/>
                <a:gd name="T41" fmla="*/ 55563 h 41"/>
                <a:gd name="T42" fmla="*/ 41275 w 62"/>
                <a:gd name="T43" fmla="*/ 47625 h 41"/>
                <a:gd name="T44" fmla="*/ 28575 w 62"/>
                <a:gd name="T45" fmla="*/ 38100 h 41"/>
                <a:gd name="T46" fmla="*/ 17463 w 62"/>
                <a:gd name="T47" fmla="*/ 26988 h 41"/>
                <a:gd name="T48" fmla="*/ 7938 w 62"/>
                <a:gd name="T49" fmla="*/ 14288 h 41"/>
                <a:gd name="T50" fmla="*/ 0 w 62"/>
                <a:gd name="T51" fmla="*/ 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2" h="41">
                  <a:moveTo>
                    <a:pt x="0" y="0"/>
                  </a:moveTo>
                  <a:lnTo>
                    <a:pt x="17" y="0"/>
                  </a:lnTo>
                  <a:lnTo>
                    <a:pt x="21" y="7"/>
                  </a:lnTo>
                  <a:lnTo>
                    <a:pt x="25" y="14"/>
                  </a:lnTo>
                  <a:lnTo>
                    <a:pt x="29" y="21"/>
                  </a:lnTo>
                  <a:lnTo>
                    <a:pt x="34" y="26"/>
                  </a:lnTo>
                  <a:lnTo>
                    <a:pt x="40" y="31"/>
                  </a:lnTo>
                  <a:lnTo>
                    <a:pt x="46" y="34"/>
                  </a:lnTo>
                  <a:lnTo>
                    <a:pt x="53" y="37"/>
                  </a:lnTo>
                  <a:lnTo>
                    <a:pt x="60" y="39"/>
                  </a:lnTo>
                  <a:lnTo>
                    <a:pt x="61" y="39"/>
                  </a:lnTo>
                  <a:lnTo>
                    <a:pt x="62" y="39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51" y="40"/>
                  </a:lnTo>
                  <a:lnTo>
                    <a:pt x="42" y="38"/>
                  </a:lnTo>
                  <a:lnTo>
                    <a:pt x="34" y="35"/>
                  </a:lnTo>
                  <a:lnTo>
                    <a:pt x="26" y="30"/>
                  </a:lnTo>
                  <a:lnTo>
                    <a:pt x="18" y="24"/>
                  </a:lnTo>
                  <a:lnTo>
                    <a:pt x="11" y="17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6" name="Freeform 17"/>
            <p:cNvSpPr>
              <a:spLocks/>
            </p:cNvSpPr>
            <p:nvPr/>
          </p:nvSpPr>
          <p:spPr bwMode="auto">
            <a:xfrm>
              <a:off x="547688" y="6330950"/>
              <a:ext cx="74613" cy="147638"/>
            </a:xfrm>
            <a:custGeom>
              <a:avLst/>
              <a:gdLst>
                <a:gd name="T0" fmla="*/ 0 w 47"/>
                <a:gd name="T1" fmla="*/ 4763 h 93"/>
                <a:gd name="T2" fmla="*/ 0 w 47"/>
                <a:gd name="T3" fmla="*/ 0 h 93"/>
                <a:gd name="T4" fmla="*/ 20638 w 47"/>
                <a:gd name="T5" fmla="*/ 0 h 93"/>
                <a:gd name="T6" fmla="*/ 30163 w 47"/>
                <a:gd name="T7" fmla="*/ 0 h 93"/>
                <a:gd name="T8" fmla="*/ 41275 w 47"/>
                <a:gd name="T9" fmla="*/ 3175 h 93"/>
                <a:gd name="T10" fmla="*/ 50800 w 47"/>
                <a:gd name="T11" fmla="*/ 6350 h 93"/>
                <a:gd name="T12" fmla="*/ 58738 w 47"/>
                <a:gd name="T13" fmla="*/ 9525 h 93"/>
                <a:gd name="T14" fmla="*/ 65088 w 47"/>
                <a:gd name="T15" fmla="*/ 15875 h 93"/>
                <a:gd name="T16" fmla="*/ 69850 w 47"/>
                <a:gd name="T17" fmla="*/ 23813 h 93"/>
                <a:gd name="T18" fmla="*/ 73025 w 47"/>
                <a:gd name="T19" fmla="*/ 31750 h 93"/>
                <a:gd name="T20" fmla="*/ 74613 w 47"/>
                <a:gd name="T21" fmla="*/ 42863 h 93"/>
                <a:gd name="T22" fmla="*/ 74613 w 47"/>
                <a:gd name="T23" fmla="*/ 49213 h 93"/>
                <a:gd name="T24" fmla="*/ 71438 w 47"/>
                <a:gd name="T25" fmla="*/ 55563 h 93"/>
                <a:gd name="T26" fmla="*/ 68263 w 47"/>
                <a:gd name="T27" fmla="*/ 61913 h 93"/>
                <a:gd name="T28" fmla="*/ 65088 w 47"/>
                <a:gd name="T29" fmla="*/ 68263 h 93"/>
                <a:gd name="T30" fmla="*/ 58738 w 47"/>
                <a:gd name="T31" fmla="*/ 73025 h 93"/>
                <a:gd name="T32" fmla="*/ 52388 w 47"/>
                <a:gd name="T33" fmla="*/ 77788 h 93"/>
                <a:gd name="T34" fmla="*/ 44450 w 47"/>
                <a:gd name="T35" fmla="*/ 82550 h 93"/>
                <a:gd name="T36" fmla="*/ 36513 w 47"/>
                <a:gd name="T37" fmla="*/ 84138 h 93"/>
                <a:gd name="T38" fmla="*/ 41275 w 47"/>
                <a:gd name="T39" fmla="*/ 88900 h 93"/>
                <a:gd name="T40" fmla="*/ 46038 w 47"/>
                <a:gd name="T41" fmla="*/ 92075 h 93"/>
                <a:gd name="T42" fmla="*/ 49213 w 47"/>
                <a:gd name="T43" fmla="*/ 98425 h 93"/>
                <a:gd name="T44" fmla="*/ 53975 w 47"/>
                <a:gd name="T45" fmla="*/ 104775 h 93"/>
                <a:gd name="T46" fmla="*/ 57150 w 47"/>
                <a:gd name="T47" fmla="*/ 112713 h 93"/>
                <a:gd name="T48" fmla="*/ 60325 w 47"/>
                <a:gd name="T49" fmla="*/ 120650 h 93"/>
                <a:gd name="T50" fmla="*/ 63500 w 47"/>
                <a:gd name="T51" fmla="*/ 128588 h 93"/>
                <a:gd name="T52" fmla="*/ 66675 w 47"/>
                <a:gd name="T53" fmla="*/ 138113 h 93"/>
                <a:gd name="T54" fmla="*/ 63500 w 47"/>
                <a:gd name="T55" fmla="*/ 139700 h 93"/>
                <a:gd name="T56" fmla="*/ 60325 w 47"/>
                <a:gd name="T57" fmla="*/ 141288 h 93"/>
                <a:gd name="T58" fmla="*/ 57150 w 47"/>
                <a:gd name="T59" fmla="*/ 142875 h 93"/>
                <a:gd name="T60" fmla="*/ 53975 w 47"/>
                <a:gd name="T61" fmla="*/ 144463 h 93"/>
                <a:gd name="T62" fmla="*/ 50800 w 47"/>
                <a:gd name="T63" fmla="*/ 146050 h 93"/>
                <a:gd name="T64" fmla="*/ 47625 w 47"/>
                <a:gd name="T65" fmla="*/ 146050 h 93"/>
                <a:gd name="T66" fmla="*/ 44450 w 47"/>
                <a:gd name="T67" fmla="*/ 147638 h 93"/>
                <a:gd name="T68" fmla="*/ 39688 w 47"/>
                <a:gd name="T69" fmla="*/ 147638 h 93"/>
                <a:gd name="T70" fmla="*/ 36513 w 47"/>
                <a:gd name="T71" fmla="*/ 136525 h 93"/>
                <a:gd name="T72" fmla="*/ 33338 w 47"/>
                <a:gd name="T73" fmla="*/ 125413 h 93"/>
                <a:gd name="T74" fmla="*/ 28575 w 47"/>
                <a:gd name="T75" fmla="*/ 115888 h 93"/>
                <a:gd name="T76" fmla="*/ 23813 w 47"/>
                <a:gd name="T77" fmla="*/ 106363 h 93"/>
                <a:gd name="T78" fmla="*/ 19050 w 47"/>
                <a:gd name="T79" fmla="*/ 96838 h 93"/>
                <a:gd name="T80" fmla="*/ 14288 w 47"/>
                <a:gd name="T81" fmla="*/ 90488 h 93"/>
                <a:gd name="T82" fmla="*/ 7938 w 47"/>
                <a:gd name="T83" fmla="*/ 87313 h 93"/>
                <a:gd name="T84" fmla="*/ 0 w 47"/>
                <a:gd name="T85" fmla="*/ 85725 h 93"/>
                <a:gd name="T86" fmla="*/ 0 w 47"/>
                <a:gd name="T87" fmla="*/ 80963 h 93"/>
                <a:gd name="T88" fmla="*/ 11113 w 47"/>
                <a:gd name="T89" fmla="*/ 79375 h 93"/>
                <a:gd name="T90" fmla="*/ 20638 w 47"/>
                <a:gd name="T91" fmla="*/ 76200 h 93"/>
                <a:gd name="T92" fmla="*/ 28575 w 47"/>
                <a:gd name="T93" fmla="*/ 73025 h 93"/>
                <a:gd name="T94" fmla="*/ 34925 w 47"/>
                <a:gd name="T95" fmla="*/ 66675 h 93"/>
                <a:gd name="T96" fmla="*/ 39688 w 47"/>
                <a:gd name="T97" fmla="*/ 61913 h 93"/>
                <a:gd name="T98" fmla="*/ 42863 w 47"/>
                <a:gd name="T99" fmla="*/ 53975 h 93"/>
                <a:gd name="T100" fmla="*/ 44450 w 47"/>
                <a:gd name="T101" fmla="*/ 47625 h 93"/>
                <a:gd name="T102" fmla="*/ 44450 w 47"/>
                <a:gd name="T103" fmla="*/ 39688 h 93"/>
                <a:gd name="T104" fmla="*/ 44450 w 47"/>
                <a:gd name="T105" fmla="*/ 33338 h 93"/>
                <a:gd name="T106" fmla="*/ 41275 w 47"/>
                <a:gd name="T107" fmla="*/ 26988 h 93"/>
                <a:gd name="T108" fmla="*/ 38100 w 47"/>
                <a:gd name="T109" fmla="*/ 20638 h 93"/>
                <a:gd name="T110" fmla="*/ 33338 w 47"/>
                <a:gd name="T111" fmla="*/ 15875 h 93"/>
                <a:gd name="T112" fmla="*/ 26988 w 47"/>
                <a:gd name="T113" fmla="*/ 11113 h 93"/>
                <a:gd name="T114" fmla="*/ 19050 w 47"/>
                <a:gd name="T115" fmla="*/ 7938 h 93"/>
                <a:gd name="T116" fmla="*/ 9525 w 47"/>
                <a:gd name="T117" fmla="*/ 6350 h 93"/>
                <a:gd name="T118" fmla="*/ 0 w 47"/>
                <a:gd name="T119" fmla="*/ 4763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" h="93">
                  <a:moveTo>
                    <a:pt x="0" y="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4" y="15"/>
                  </a:lnTo>
                  <a:lnTo>
                    <a:pt x="46" y="20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1" y="43"/>
                  </a:lnTo>
                  <a:lnTo>
                    <a:pt x="37" y="46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29" y="58"/>
                  </a:lnTo>
                  <a:lnTo>
                    <a:pt x="31" y="62"/>
                  </a:lnTo>
                  <a:lnTo>
                    <a:pt x="34" y="66"/>
                  </a:lnTo>
                  <a:lnTo>
                    <a:pt x="36" y="71"/>
                  </a:lnTo>
                  <a:lnTo>
                    <a:pt x="38" y="76"/>
                  </a:lnTo>
                  <a:lnTo>
                    <a:pt x="40" y="81"/>
                  </a:lnTo>
                  <a:lnTo>
                    <a:pt x="42" y="87"/>
                  </a:lnTo>
                  <a:lnTo>
                    <a:pt x="40" y="88"/>
                  </a:lnTo>
                  <a:lnTo>
                    <a:pt x="38" y="89"/>
                  </a:lnTo>
                  <a:lnTo>
                    <a:pt x="36" y="90"/>
                  </a:lnTo>
                  <a:lnTo>
                    <a:pt x="34" y="91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8" y="73"/>
                  </a:lnTo>
                  <a:lnTo>
                    <a:pt x="15" y="67"/>
                  </a:lnTo>
                  <a:lnTo>
                    <a:pt x="12" y="61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7" y="50"/>
                  </a:lnTo>
                  <a:lnTo>
                    <a:pt x="13" y="48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25" y="39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8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4" y="13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2" y="5"/>
                  </a:lnTo>
                  <a:lnTo>
                    <a:pt x="6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7" name="Rectangle 18"/>
            <p:cNvSpPr>
              <a:spLocks noChangeArrowheads="1"/>
            </p:cNvSpPr>
            <p:nvPr/>
          </p:nvSpPr>
          <p:spPr bwMode="auto">
            <a:xfrm>
              <a:off x="407988" y="6599238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8" name="Rectangle 19"/>
            <p:cNvSpPr>
              <a:spLocks noChangeArrowheads="1"/>
            </p:cNvSpPr>
            <p:nvPr/>
          </p:nvSpPr>
          <p:spPr bwMode="auto">
            <a:xfrm>
              <a:off x="407988" y="6659563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9" name="Freeform 20"/>
            <p:cNvSpPr>
              <a:spLocks noEditPoints="1"/>
            </p:cNvSpPr>
            <p:nvPr/>
          </p:nvSpPr>
          <p:spPr bwMode="auto">
            <a:xfrm>
              <a:off x="476250" y="6616700"/>
              <a:ext cx="176213" cy="33338"/>
            </a:xfrm>
            <a:custGeom>
              <a:avLst/>
              <a:gdLst>
                <a:gd name="T0" fmla="*/ 26988 w 111"/>
                <a:gd name="T1" fmla="*/ 4763 h 21"/>
                <a:gd name="T2" fmla="*/ 20638 w 111"/>
                <a:gd name="T3" fmla="*/ 3175 h 21"/>
                <a:gd name="T4" fmla="*/ 15875 w 111"/>
                <a:gd name="T5" fmla="*/ 7938 h 21"/>
                <a:gd name="T6" fmla="*/ 19050 w 111"/>
                <a:gd name="T7" fmla="*/ 12700 h 21"/>
                <a:gd name="T8" fmla="*/ 30163 w 111"/>
                <a:gd name="T9" fmla="*/ 19050 h 21"/>
                <a:gd name="T10" fmla="*/ 28575 w 111"/>
                <a:gd name="T11" fmla="*/ 30163 h 21"/>
                <a:gd name="T12" fmla="*/ 17463 w 111"/>
                <a:gd name="T13" fmla="*/ 33338 h 21"/>
                <a:gd name="T14" fmla="*/ 12700 w 111"/>
                <a:gd name="T15" fmla="*/ 26988 h 21"/>
                <a:gd name="T16" fmla="*/ 17463 w 111"/>
                <a:gd name="T17" fmla="*/ 28575 h 21"/>
                <a:gd name="T18" fmla="*/ 25400 w 111"/>
                <a:gd name="T19" fmla="*/ 26988 h 21"/>
                <a:gd name="T20" fmla="*/ 20638 w 111"/>
                <a:gd name="T21" fmla="*/ 17463 h 21"/>
                <a:gd name="T22" fmla="*/ 14288 w 111"/>
                <a:gd name="T23" fmla="*/ 14288 h 21"/>
                <a:gd name="T24" fmla="*/ 11113 w 111"/>
                <a:gd name="T25" fmla="*/ 7938 h 21"/>
                <a:gd name="T26" fmla="*/ 20638 w 111"/>
                <a:gd name="T27" fmla="*/ 0 h 21"/>
                <a:gd name="T28" fmla="*/ 26988 w 111"/>
                <a:gd name="T29" fmla="*/ 0 h 21"/>
                <a:gd name="T30" fmla="*/ 42863 w 111"/>
                <a:gd name="T31" fmla="*/ 6350 h 21"/>
                <a:gd name="T32" fmla="*/ 41275 w 111"/>
                <a:gd name="T33" fmla="*/ 22225 h 21"/>
                <a:gd name="T34" fmla="*/ 50800 w 111"/>
                <a:gd name="T35" fmla="*/ 28575 h 21"/>
                <a:gd name="T36" fmla="*/ 60325 w 111"/>
                <a:gd name="T37" fmla="*/ 19050 h 21"/>
                <a:gd name="T38" fmla="*/ 55563 w 111"/>
                <a:gd name="T39" fmla="*/ 4763 h 21"/>
                <a:gd name="T40" fmla="*/ 60325 w 111"/>
                <a:gd name="T41" fmla="*/ 3175 h 21"/>
                <a:gd name="T42" fmla="*/ 63500 w 111"/>
                <a:gd name="T43" fmla="*/ 23813 h 21"/>
                <a:gd name="T44" fmla="*/ 47625 w 111"/>
                <a:gd name="T45" fmla="*/ 33338 h 21"/>
                <a:gd name="T46" fmla="*/ 34925 w 111"/>
                <a:gd name="T47" fmla="*/ 20638 h 21"/>
                <a:gd name="T48" fmla="*/ 42863 w 111"/>
                <a:gd name="T49" fmla="*/ 1588 h 21"/>
                <a:gd name="T50" fmla="*/ 98425 w 111"/>
                <a:gd name="T51" fmla="*/ 4763 h 21"/>
                <a:gd name="T52" fmla="*/ 90488 w 111"/>
                <a:gd name="T53" fmla="*/ 3175 h 21"/>
                <a:gd name="T54" fmla="*/ 87313 w 111"/>
                <a:gd name="T55" fmla="*/ 11113 h 21"/>
                <a:gd name="T56" fmla="*/ 92075 w 111"/>
                <a:gd name="T57" fmla="*/ 17463 h 21"/>
                <a:gd name="T58" fmla="*/ 98425 w 111"/>
                <a:gd name="T59" fmla="*/ 12700 h 21"/>
                <a:gd name="T60" fmla="*/ 85725 w 111"/>
                <a:gd name="T61" fmla="*/ 28575 h 21"/>
                <a:gd name="T62" fmla="*/ 93663 w 111"/>
                <a:gd name="T63" fmla="*/ 28575 h 21"/>
                <a:gd name="T64" fmla="*/ 100013 w 111"/>
                <a:gd name="T65" fmla="*/ 15875 h 21"/>
                <a:gd name="T66" fmla="*/ 93663 w 111"/>
                <a:gd name="T67" fmla="*/ 20638 h 21"/>
                <a:gd name="T68" fmla="*/ 84138 w 111"/>
                <a:gd name="T69" fmla="*/ 15875 h 21"/>
                <a:gd name="T70" fmla="*/ 85725 w 111"/>
                <a:gd name="T71" fmla="*/ 3175 h 21"/>
                <a:gd name="T72" fmla="*/ 98425 w 111"/>
                <a:gd name="T73" fmla="*/ 0 h 21"/>
                <a:gd name="T74" fmla="*/ 104775 w 111"/>
                <a:gd name="T75" fmla="*/ 17463 h 21"/>
                <a:gd name="T76" fmla="*/ 93663 w 111"/>
                <a:gd name="T77" fmla="*/ 31750 h 21"/>
                <a:gd name="T78" fmla="*/ 85725 w 111"/>
                <a:gd name="T79" fmla="*/ 31750 h 21"/>
                <a:gd name="T80" fmla="*/ 115888 w 111"/>
                <a:gd name="T81" fmla="*/ 6350 h 21"/>
                <a:gd name="T82" fmla="*/ 114300 w 111"/>
                <a:gd name="T83" fmla="*/ 22225 h 21"/>
                <a:gd name="T84" fmla="*/ 120650 w 111"/>
                <a:gd name="T85" fmla="*/ 30163 h 21"/>
                <a:gd name="T86" fmla="*/ 127000 w 111"/>
                <a:gd name="T87" fmla="*/ 19050 h 21"/>
                <a:gd name="T88" fmla="*/ 123825 w 111"/>
                <a:gd name="T89" fmla="*/ 4763 h 21"/>
                <a:gd name="T90" fmla="*/ 127000 w 111"/>
                <a:gd name="T91" fmla="*/ 3175 h 21"/>
                <a:gd name="T92" fmla="*/ 130175 w 111"/>
                <a:gd name="T93" fmla="*/ 23813 h 21"/>
                <a:gd name="T94" fmla="*/ 119063 w 111"/>
                <a:gd name="T95" fmla="*/ 33338 h 21"/>
                <a:gd name="T96" fmla="*/ 109538 w 111"/>
                <a:gd name="T97" fmla="*/ 20638 h 21"/>
                <a:gd name="T98" fmla="*/ 114300 w 111"/>
                <a:gd name="T99" fmla="*/ 1588 h 21"/>
                <a:gd name="T100" fmla="*/ 142875 w 111"/>
                <a:gd name="T101" fmla="*/ 6350 h 21"/>
                <a:gd name="T102" fmla="*/ 141288 w 111"/>
                <a:gd name="T103" fmla="*/ 22225 h 21"/>
                <a:gd name="T104" fmla="*/ 147638 w 111"/>
                <a:gd name="T105" fmla="*/ 30163 h 21"/>
                <a:gd name="T106" fmla="*/ 153988 w 111"/>
                <a:gd name="T107" fmla="*/ 19050 h 21"/>
                <a:gd name="T108" fmla="*/ 150813 w 111"/>
                <a:gd name="T109" fmla="*/ 4763 h 21"/>
                <a:gd name="T110" fmla="*/ 153988 w 111"/>
                <a:gd name="T111" fmla="*/ 3175 h 21"/>
                <a:gd name="T112" fmla="*/ 157163 w 111"/>
                <a:gd name="T113" fmla="*/ 23813 h 21"/>
                <a:gd name="T114" fmla="*/ 146050 w 111"/>
                <a:gd name="T115" fmla="*/ 33338 h 21"/>
                <a:gd name="T116" fmla="*/ 136525 w 111"/>
                <a:gd name="T117" fmla="*/ 20638 h 21"/>
                <a:gd name="T118" fmla="*/ 141288 w 111"/>
                <a:gd name="T119" fmla="*/ 1588 h 21"/>
                <a:gd name="T120" fmla="*/ 173038 w 111"/>
                <a:gd name="T121" fmla="*/ 0 h 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1" h="21">
                  <a:moveTo>
                    <a:pt x="0" y="0"/>
                  </a:moveTo>
                  <a:lnTo>
                    <a:pt x="3" y="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0"/>
                  </a:lnTo>
                  <a:close/>
                  <a:moveTo>
                    <a:pt x="18" y="1"/>
                  </a:move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8" y="17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5" y="13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1"/>
                  </a:lnTo>
                  <a:close/>
                  <a:moveTo>
                    <a:pt x="31" y="2"/>
                  </a:move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close/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  <a:moveTo>
                    <a:pt x="63" y="6"/>
                  </a:moveTo>
                  <a:lnTo>
                    <a:pt x="63" y="6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63" y="6"/>
                  </a:lnTo>
                  <a:close/>
                  <a:moveTo>
                    <a:pt x="53" y="20"/>
                  </a:moveTo>
                  <a:lnTo>
                    <a:pt x="53" y="18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8"/>
                  </a:lnTo>
                  <a:lnTo>
                    <a:pt x="59" y="18"/>
                  </a:lnTo>
                  <a:lnTo>
                    <a:pt x="60" y="18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6" y="13"/>
                  </a:lnTo>
                  <a:lnTo>
                    <a:pt x="55" y="12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8" y="21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3" y="20"/>
                  </a:lnTo>
                  <a:close/>
                  <a:moveTo>
                    <a:pt x="76" y="2"/>
                  </a:moveTo>
                  <a:lnTo>
                    <a:pt x="75" y="2"/>
                  </a:lnTo>
                  <a:lnTo>
                    <a:pt x="74" y="2"/>
                  </a:lnTo>
                  <a:lnTo>
                    <a:pt x="74" y="3"/>
                  </a:lnTo>
                  <a:lnTo>
                    <a:pt x="73" y="3"/>
                  </a:lnTo>
                  <a:lnTo>
                    <a:pt x="73" y="4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2" y="9"/>
                  </a:lnTo>
                  <a:lnTo>
                    <a:pt x="72" y="10"/>
                  </a:lnTo>
                  <a:lnTo>
                    <a:pt x="72" y="11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2" y="15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8"/>
                  </a:lnTo>
                  <a:lnTo>
                    <a:pt x="78" y="18"/>
                  </a:lnTo>
                  <a:lnTo>
                    <a:pt x="78" y="17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7" y="2"/>
                  </a:lnTo>
                  <a:lnTo>
                    <a:pt x="76" y="2"/>
                  </a:lnTo>
                  <a:close/>
                  <a:moveTo>
                    <a:pt x="76" y="0"/>
                  </a:move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1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2" y="7"/>
                  </a:lnTo>
                  <a:lnTo>
                    <a:pt x="83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8" y="20"/>
                  </a:lnTo>
                  <a:lnTo>
                    <a:pt x="77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3" y="20"/>
                  </a:lnTo>
                  <a:lnTo>
                    <a:pt x="72" y="20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69" y="10"/>
                  </a:lnTo>
                  <a:lnTo>
                    <a:pt x="69" y="9"/>
                  </a:lnTo>
                  <a:lnTo>
                    <a:pt x="69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71" y="2"/>
                  </a:lnTo>
                  <a:lnTo>
                    <a:pt x="72" y="1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close/>
                  <a:moveTo>
                    <a:pt x="93" y="2"/>
                  </a:moveTo>
                  <a:lnTo>
                    <a:pt x="92" y="2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89" y="5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1" y="18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18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7" y="9"/>
                  </a:lnTo>
                  <a:lnTo>
                    <a:pt x="97" y="8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6" y="5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4" y="2"/>
                  </a:lnTo>
                  <a:lnTo>
                    <a:pt x="93" y="2"/>
                  </a:lnTo>
                  <a:close/>
                  <a:moveTo>
                    <a:pt x="93" y="0"/>
                  </a:move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9" y="5"/>
                  </a:lnTo>
                  <a:lnTo>
                    <a:pt x="99" y="6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99" y="13"/>
                  </a:lnTo>
                  <a:lnTo>
                    <a:pt x="99" y="14"/>
                  </a:lnTo>
                  <a:lnTo>
                    <a:pt x="99" y="15"/>
                  </a:lnTo>
                  <a:lnTo>
                    <a:pt x="99" y="16"/>
                  </a:lnTo>
                  <a:lnTo>
                    <a:pt x="98" y="17"/>
                  </a:lnTo>
                  <a:lnTo>
                    <a:pt x="98" y="18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5" y="20"/>
                  </a:lnTo>
                  <a:lnTo>
                    <a:pt x="94" y="21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0" y="20"/>
                  </a:lnTo>
                  <a:lnTo>
                    <a:pt x="89" y="20"/>
                  </a:lnTo>
                  <a:lnTo>
                    <a:pt x="88" y="19"/>
                  </a:lnTo>
                  <a:lnTo>
                    <a:pt x="87" y="18"/>
                  </a:lnTo>
                  <a:lnTo>
                    <a:pt x="87" y="17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0"/>
                  </a:lnTo>
                  <a:lnTo>
                    <a:pt x="109" y="20"/>
                  </a:lnTo>
                  <a:lnTo>
                    <a:pt x="109" y="3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0" name="Freeform 21"/>
            <p:cNvSpPr>
              <a:spLocks noEditPoints="1"/>
            </p:cNvSpPr>
            <p:nvPr/>
          </p:nvSpPr>
          <p:spPr bwMode="auto">
            <a:xfrm>
              <a:off x="361950" y="6208713"/>
              <a:ext cx="250825" cy="287338"/>
            </a:xfrm>
            <a:custGeom>
              <a:avLst/>
              <a:gdLst>
                <a:gd name="T0" fmla="*/ 7938 w 158"/>
                <a:gd name="T1" fmla="*/ 242888 h 181"/>
                <a:gd name="T2" fmla="*/ 23813 w 158"/>
                <a:gd name="T3" fmla="*/ 239713 h 181"/>
                <a:gd name="T4" fmla="*/ 14288 w 158"/>
                <a:gd name="T5" fmla="*/ 230188 h 181"/>
                <a:gd name="T6" fmla="*/ 1588 w 158"/>
                <a:gd name="T7" fmla="*/ 234950 h 181"/>
                <a:gd name="T8" fmla="*/ 23813 w 158"/>
                <a:gd name="T9" fmla="*/ 228600 h 181"/>
                <a:gd name="T10" fmla="*/ 19050 w 158"/>
                <a:gd name="T11" fmla="*/ 247650 h 181"/>
                <a:gd name="T12" fmla="*/ 12700 w 158"/>
                <a:gd name="T13" fmla="*/ 212725 h 181"/>
                <a:gd name="T14" fmla="*/ 19050 w 158"/>
                <a:gd name="T15" fmla="*/ 180975 h 181"/>
                <a:gd name="T16" fmla="*/ 3175 w 158"/>
                <a:gd name="T17" fmla="*/ 188913 h 181"/>
                <a:gd name="T18" fmla="*/ 17463 w 158"/>
                <a:gd name="T19" fmla="*/ 176213 h 181"/>
                <a:gd name="T20" fmla="*/ 3175 w 158"/>
                <a:gd name="T21" fmla="*/ 166688 h 181"/>
                <a:gd name="T22" fmla="*/ 11113 w 158"/>
                <a:gd name="T23" fmla="*/ 149225 h 181"/>
                <a:gd name="T24" fmla="*/ 14288 w 158"/>
                <a:gd name="T25" fmla="*/ 153988 h 181"/>
                <a:gd name="T26" fmla="*/ 25400 w 158"/>
                <a:gd name="T27" fmla="*/ 146050 h 181"/>
                <a:gd name="T28" fmla="*/ 31750 w 158"/>
                <a:gd name="T29" fmla="*/ 157163 h 181"/>
                <a:gd name="T30" fmla="*/ 26988 w 158"/>
                <a:gd name="T31" fmla="*/ 158750 h 181"/>
                <a:gd name="T32" fmla="*/ 28575 w 158"/>
                <a:gd name="T33" fmla="*/ 150813 h 181"/>
                <a:gd name="T34" fmla="*/ 19050 w 158"/>
                <a:gd name="T35" fmla="*/ 153988 h 181"/>
                <a:gd name="T36" fmla="*/ 9525 w 158"/>
                <a:gd name="T37" fmla="*/ 155575 h 181"/>
                <a:gd name="T38" fmla="*/ 9525 w 158"/>
                <a:gd name="T39" fmla="*/ 144463 h 181"/>
                <a:gd name="T40" fmla="*/ 30163 w 158"/>
                <a:gd name="T41" fmla="*/ 115888 h 181"/>
                <a:gd name="T42" fmla="*/ 20638 w 158"/>
                <a:gd name="T43" fmla="*/ 120650 h 181"/>
                <a:gd name="T44" fmla="*/ 31750 w 158"/>
                <a:gd name="T45" fmla="*/ 112713 h 181"/>
                <a:gd name="T46" fmla="*/ 34925 w 158"/>
                <a:gd name="T47" fmla="*/ 117475 h 181"/>
                <a:gd name="T48" fmla="*/ 33338 w 158"/>
                <a:gd name="T49" fmla="*/ 122238 h 181"/>
                <a:gd name="T50" fmla="*/ 57150 w 158"/>
                <a:gd name="T51" fmla="*/ 103188 h 181"/>
                <a:gd name="T52" fmla="*/ 50800 w 158"/>
                <a:gd name="T53" fmla="*/ 74613 h 181"/>
                <a:gd name="T54" fmla="*/ 57150 w 158"/>
                <a:gd name="T55" fmla="*/ 90488 h 181"/>
                <a:gd name="T56" fmla="*/ 68263 w 158"/>
                <a:gd name="T57" fmla="*/ 84138 h 181"/>
                <a:gd name="T58" fmla="*/ 69850 w 158"/>
                <a:gd name="T59" fmla="*/ 85725 h 181"/>
                <a:gd name="T60" fmla="*/ 49213 w 158"/>
                <a:gd name="T61" fmla="*/ 90488 h 181"/>
                <a:gd name="T62" fmla="*/ 50800 w 158"/>
                <a:gd name="T63" fmla="*/ 69850 h 181"/>
                <a:gd name="T64" fmla="*/ 80963 w 158"/>
                <a:gd name="T65" fmla="*/ 46038 h 181"/>
                <a:gd name="T66" fmla="*/ 74613 w 158"/>
                <a:gd name="T67" fmla="*/ 50800 h 181"/>
                <a:gd name="T68" fmla="*/ 79375 w 158"/>
                <a:gd name="T69" fmla="*/ 53975 h 181"/>
                <a:gd name="T70" fmla="*/ 92075 w 158"/>
                <a:gd name="T71" fmla="*/ 57150 h 181"/>
                <a:gd name="T72" fmla="*/ 87313 w 158"/>
                <a:gd name="T73" fmla="*/ 68263 h 181"/>
                <a:gd name="T74" fmla="*/ 85725 w 158"/>
                <a:gd name="T75" fmla="*/ 65088 h 181"/>
                <a:gd name="T76" fmla="*/ 88900 w 158"/>
                <a:gd name="T77" fmla="*/ 58738 h 181"/>
                <a:gd name="T78" fmla="*/ 77788 w 158"/>
                <a:gd name="T79" fmla="*/ 58738 h 181"/>
                <a:gd name="T80" fmla="*/ 71438 w 158"/>
                <a:gd name="T81" fmla="*/ 49213 h 181"/>
                <a:gd name="T82" fmla="*/ 79375 w 158"/>
                <a:gd name="T83" fmla="*/ 42863 h 181"/>
                <a:gd name="T84" fmla="*/ 128588 w 158"/>
                <a:gd name="T85" fmla="*/ 41275 h 181"/>
                <a:gd name="T86" fmla="*/ 139700 w 158"/>
                <a:gd name="T87" fmla="*/ 17463 h 181"/>
                <a:gd name="T88" fmla="*/ 134938 w 158"/>
                <a:gd name="T89" fmla="*/ 12700 h 181"/>
                <a:gd name="T90" fmla="*/ 142875 w 158"/>
                <a:gd name="T91" fmla="*/ 19050 h 181"/>
                <a:gd name="T92" fmla="*/ 142875 w 158"/>
                <a:gd name="T93" fmla="*/ 23813 h 181"/>
                <a:gd name="T94" fmla="*/ 136525 w 158"/>
                <a:gd name="T95" fmla="*/ 25400 h 181"/>
                <a:gd name="T96" fmla="*/ 188913 w 158"/>
                <a:gd name="T97" fmla="*/ 11113 h 181"/>
                <a:gd name="T98" fmla="*/ 188913 w 158"/>
                <a:gd name="T99" fmla="*/ 3175 h 181"/>
                <a:gd name="T100" fmla="*/ 193675 w 158"/>
                <a:gd name="T101" fmla="*/ 3175 h 181"/>
                <a:gd name="T102" fmla="*/ 190500 w 158"/>
                <a:gd name="T103" fmla="*/ 12700 h 181"/>
                <a:gd name="T104" fmla="*/ 190500 w 158"/>
                <a:gd name="T105" fmla="*/ 15875 h 181"/>
                <a:gd name="T106" fmla="*/ 214313 w 158"/>
                <a:gd name="T107" fmla="*/ 25400 h 181"/>
                <a:gd name="T108" fmla="*/ 206375 w 158"/>
                <a:gd name="T109" fmla="*/ 23813 h 181"/>
                <a:gd name="T110" fmla="*/ 207963 w 158"/>
                <a:gd name="T111" fmla="*/ 1588 h 181"/>
                <a:gd name="T112" fmla="*/ 225425 w 158"/>
                <a:gd name="T113" fmla="*/ 12700 h 181"/>
                <a:gd name="T114" fmla="*/ 212725 w 158"/>
                <a:gd name="T115" fmla="*/ 3175 h 181"/>
                <a:gd name="T116" fmla="*/ 207963 w 158"/>
                <a:gd name="T117" fmla="*/ 20638 h 181"/>
                <a:gd name="T118" fmla="*/ 220663 w 158"/>
                <a:gd name="T119" fmla="*/ 17463 h 181"/>
                <a:gd name="T120" fmla="*/ 236538 w 158"/>
                <a:gd name="T121" fmla="*/ 19050 h 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8" h="181">
                  <a:moveTo>
                    <a:pt x="10" y="181"/>
                  </a:moveTo>
                  <a:lnTo>
                    <a:pt x="9" y="179"/>
                  </a:lnTo>
                  <a:lnTo>
                    <a:pt x="22" y="173"/>
                  </a:lnTo>
                  <a:lnTo>
                    <a:pt x="20" y="168"/>
                  </a:lnTo>
                  <a:lnTo>
                    <a:pt x="21" y="167"/>
                  </a:lnTo>
                  <a:lnTo>
                    <a:pt x="25" y="175"/>
                  </a:lnTo>
                  <a:lnTo>
                    <a:pt x="10" y="181"/>
                  </a:lnTo>
                  <a:close/>
                  <a:moveTo>
                    <a:pt x="6" y="169"/>
                  </a:moveTo>
                  <a:lnTo>
                    <a:pt x="5" y="167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9" y="156"/>
                  </a:lnTo>
                  <a:lnTo>
                    <a:pt x="21" y="165"/>
                  </a:lnTo>
                  <a:lnTo>
                    <a:pt x="6" y="169"/>
                  </a:lnTo>
                  <a:close/>
                  <a:moveTo>
                    <a:pt x="3" y="151"/>
                  </a:moveTo>
                  <a:lnTo>
                    <a:pt x="3" y="151"/>
                  </a:lnTo>
                  <a:lnTo>
                    <a:pt x="3" y="152"/>
                  </a:lnTo>
                  <a:lnTo>
                    <a:pt x="4" y="152"/>
                  </a:lnTo>
                  <a:lnTo>
                    <a:pt x="4" y="153"/>
                  </a:lnTo>
                  <a:lnTo>
                    <a:pt x="5" y="153"/>
                  </a:lnTo>
                  <a:lnTo>
                    <a:pt x="5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8" y="155"/>
                  </a:lnTo>
                  <a:lnTo>
                    <a:pt x="9" y="155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2" y="154"/>
                  </a:lnTo>
                  <a:lnTo>
                    <a:pt x="13" y="154"/>
                  </a:lnTo>
                  <a:lnTo>
                    <a:pt x="13" y="153"/>
                  </a:lnTo>
                  <a:lnTo>
                    <a:pt x="14" y="153"/>
                  </a:lnTo>
                  <a:lnTo>
                    <a:pt x="15" y="152"/>
                  </a:lnTo>
                  <a:lnTo>
                    <a:pt x="15" y="151"/>
                  </a:lnTo>
                  <a:lnTo>
                    <a:pt x="16" y="151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6" y="148"/>
                  </a:lnTo>
                  <a:lnTo>
                    <a:pt x="15" y="147"/>
                  </a:lnTo>
                  <a:lnTo>
                    <a:pt x="15" y="146"/>
                  </a:lnTo>
                  <a:lnTo>
                    <a:pt x="14" y="146"/>
                  </a:lnTo>
                  <a:lnTo>
                    <a:pt x="13" y="145"/>
                  </a:lnTo>
                  <a:lnTo>
                    <a:pt x="12" y="145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9" y="145"/>
                  </a:lnTo>
                  <a:lnTo>
                    <a:pt x="8" y="145"/>
                  </a:lnTo>
                  <a:lnTo>
                    <a:pt x="7" y="145"/>
                  </a:lnTo>
                  <a:lnTo>
                    <a:pt x="6" y="146"/>
                  </a:lnTo>
                  <a:lnTo>
                    <a:pt x="5" y="146"/>
                  </a:lnTo>
                  <a:lnTo>
                    <a:pt x="5" y="147"/>
                  </a:lnTo>
                  <a:lnTo>
                    <a:pt x="4" y="147"/>
                  </a:lnTo>
                  <a:lnTo>
                    <a:pt x="4" y="148"/>
                  </a:lnTo>
                  <a:lnTo>
                    <a:pt x="3" y="148"/>
                  </a:lnTo>
                  <a:lnTo>
                    <a:pt x="3" y="149"/>
                  </a:lnTo>
                  <a:lnTo>
                    <a:pt x="3" y="150"/>
                  </a:lnTo>
                  <a:lnTo>
                    <a:pt x="3" y="151"/>
                  </a:lnTo>
                  <a:close/>
                  <a:moveTo>
                    <a:pt x="1" y="151"/>
                  </a:moveTo>
                  <a:lnTo>
                    <a:pt x="1" y="150"/>
                  </a:lnTo>
                  <a:lnTo>
                    <a:pt x="1" y="149"/>
                  </a:lnTo>
                  <a:lnTo>
                    <a:pt x="1" y="148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6" y="143"/>
                  </a:lnTo>
                  <a:lnTo>
                    <a:pt x="7" y="143"/>
                  </a:lnTo>
                  <a:lnTo>
                    <a:pt x="8" y="143"/>
                  </a:lnTo>
                  <a:lnTo>
                    <a:pt x="9" y="142"/>
                  </a:lnTo>
                  <a:lnTo>
                    <a:pt x="10" y="142"/>
                  </a:lnTo>
                  <a:lnTo>
                    <a:pt x="11" y="142"/>
                  </a:lnTo>
                  <a:lnTo>
                    <a:pt x="12" y="142"/>
                  </a:lnTo>
                  <a:lnTo>
                    <a:pt x="12" y="143"/>
                  </a:lnTo>
                  <a:lnTo>
                    <a:pt x="13" y="143"/>
                  </a:lnTo>
                  <a:lnTo>
                    <a:pt x="14" y="143"/>
                  </a:lnTo>
                  <a:lnTo>
                    <a:pt x="15" y="144"/>
                  </a:lnTo>
                  <a:lnTo>
                    <a:pt x="16" y="145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48"/>
                  </a:lnTo>
                  <a:lnTo>
                    <a:pt x="18" y="149"/>
                  </a:lnTo>
                  <a:lnTo>
                    <a:pt x="18" y="150"/>
                  </a:lnTo>
                  <a:lnTo>
                    <a:pt x="17" y="151"/>
                  </a:lnTo>
                  <a:lnTo>
                    <a:pt x="17" y="152"/>
                  </a:lnTo>
                  <a:lnTo>
                    <a:pt x="17" y="153"/>
                  </a:lnTo>
                  <a:lnTo>
                    <a:pt x="16" y="154"/>
                  </a:lnTo>
                  <a:lnTo>
                    <a:pt x="15" y="155"/>
                  </a:lnTo>
                  <a:lnTo>
                    <a:pt x="14" y="156"/>
                  </a:lnTo>
                  <a:lnTo>
                    <a:pt x="13" y="156"/>
                  </a:lnTo>
                  <a:lnTo>
                    <a:pt x="12" y="156"/>
                  </a:lnTo>
                  <a:lnTo>
                    <a:pt x="11" y="157"/>
                  </a:lnTo>
                  <a:lnTo>
                    <a:pt x="10" y="157"/>
                  </a:lnTo>
                  <a:lnTo>
                    <a:pt x="9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5" y="156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2" y="154"/>
                  </a:lnTo>
                  <a:lnTo>
                    <a:pt x="2" y="153"/>
                  </a:lnTo>
                  <a:lnTo>
                    <a:pt x="2" y="152"/>
                  </a:lnTo>
                  <a:lnTo>
                    <a:pt x="1" y="151"/>
                  </a:lnTo>
                  <a:close/>
                  <a:moveTo>
                    <a:pt x="0" y="141"/>
                  </a:moveTo>
                  <a:lnTo>
                    <a:pt x="0" y="138"/>
                  </a:lnTo>
                  <a:lnTo>
                    <a:pt x="8" y="134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9" y="132"/>
                  </a:lnTo>
                  <a:lnTo>
                    <a:pt x="16" y="132"/>
                  </a:lnTo>
                  <a:lnTo>
                    <a:pt x="16" y="134"/>
                  </a:lnTo>
                  <a:lnTo>
                    <a:pt x="9" y="135"/>
                  </a:lnTo>
                  <a:lnTo>
                    <a:pt x="0" y="141"/>
                  </a:lnTo>
                  <a:close/>
                  <a:moveTo>
                    <a:pt x="2" y="121"/>
                  </a:moveTo>
                  <a:lnTo>
                    <a:pt x="14" y="122"/>
                  </a:lnTo>
                  <a:lnTo>
                    <a:pt x="14" y="120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4" y="117"/>
                  </a:lnTo>
                  <a:lnTo>
                    <a:pt x="14" y="116"/>
                  </a:lnTo>
                  <a:lnTo>
                    <a:pt x="13" y="116"/>
                  </a:lnTo>
                  <a:lnTo>
                    <a:pt x="13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9" y="114"/>
                  </a:lnTo>
                  <a:lnTo>
                    <a:pt x="8" y="113"/>
                  </a:lnTo>
                  <a:lnTo>
                    <a:pt x="7" y="114"/>
                  </a:lnTo>
                  <a:lnTo>
                    <a:pt x="6" y="114"/>
                  </a:lnTo>
                  <a:lnTo>
                    <a:pt x="5" y="114"/>
                  </a:lnTo>
                  <a:lnTo>
                    <a:pt x="4" y="114"/>
                  </a:lnTo>
                  <a:lnTo>
                    <a:pt x="4" y="115"/>
                  </a:lnTo>
                  <a:lnTo>
                    <a:pt x="3" y="116"/>
                  </a:lnTo>
                  <a:lnTo>
                    <a:pt x="3" y="117"/>
                  </a:lnTo>
                  <a:lnTo>
                    <a:pt x="2" y="117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21"/>
                  </a:lnTo>
                  <a:close/>
                  <a:moveTo>
                    <a:pt x="0" y="123"/>
                  </a:moveTo>
                  <a:lnTo>
                    <a:pt x="0" y="119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6" y="111"/>
                  </a:lnTo>
                  <a:lnTo>
                    <a:pt x="7" y="111"/>
                  </a:lnTo>
                  <a:lnTo>
                    <a:pt x="8" y="111"/>
                  </a:lnTo>
                  <a:lnTo>
                    <a:pt x="9" y="111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3" y="112"/>
                  </a:lnTo>
                  <a:lnTo>
                    <a:pt x="13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6" y="120"/>
                  </a:lnTo>
                  <a:lnTo>
                    <a:pt x="16" y="121"/>
                  </a:lnTo>
                  <a:lnTo>
                    <a:pt x="16" y="124"/>
                  </a:lnTo>
                  <a:lnTo>
                    <a:pt x="0" y="123"/>
                  </a:lnTo>
                  <a:close/>
                  <a:moveTo>
                    <a:pt x="2" y="105"/>
                  </a:moveTo>
                  <a:lnTo>
                    <a:pt x="3" y="103"/>
                  </a:lnTo>
                  <a:lnTo>
                    <a:pt x="8" y="105"/>
                  </a:lnTo>
                  <a:lnTo>
                    <a:pt x="7" y="107"/>
                  </a:lnTo>
                  <a:lnTo>
                    <a:pt x="2" y="105"/>
                  </a:lnTo>
                  <a:close/>
                  <a:moveTo>
                    <a:pt x="7" y="90"/>
                  </a:moveTo>
                  <a:lnTo>
                    <a:pt x="8" y="91"/>
                  </a:lnTo>
                  <a:lnTo>
                    <a:pt x="8" y="92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9" y="97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4" y="92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9" y="93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20" y="96"/>
                  </a:lnTo>
                  <a:lnTo>
                    <a:pt x="20" y="97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0" y="100"/>
                  </a:lnTo>
                  <a:lnTo>
                    <a:pt x="19" y="101"/>
                  </a:lnTo>
                  <a:lnTo>
                    <a:pt x="19" y="102"/>
                  </a:lnTo>
                  <a:lnTo>
                    <a:pt x="17" y="101"/>
                  </a:lnTo>
                  <a:lnTo>
                    <a:pt x="17" y="100"/>
                  </a:lnTo>
                  <a:lnTo>
                    <a:pt x="18" y="100"/>
                  </a:lnTo>
                  <a:lnTo>
                    <a:pt x="18" y="99"/>
                  </a:lnTo>
                  <a:lnTo>
                    <a:pt x="18" y="98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7" y="95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3" y="97"/>
                  </a:lnTo>
                  <a:lnTo>
                    <a:pt x="12" y="97"/>
                  </a:lnTo>
                  <a:lnTo>
                    <a:pt x="12" y="98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0" y="99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7" y="99"/>
                  </a:lnTo>
                  <a:lnTo>
                    <a:pt x="6" y="98"/>
                  </a:lnTo>
                  <a:lnTo>
                    <a:pt x="5" y="97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2"/>
                  </a:lnTo>
                  <a:lnTo>
                    <a:pt x="6" y="92"/>
                  </a:lnTo>
                  <a:lnTo>
                    <a:pt x="6" y="91"/>
                  </a:lnTo>
                  <a:lnTo>
                    <a:pt x="6" y="90"/>
                  </a:lnTo>
                  <a:lnTo>
                    <a:pt x="7" y="90"/>
                  </a:lnTo>
                  <a:close/>
                  <a:moveTo>
                    <a:pt x="13" y="76"/>
                  </a:moveTo>
                  <a:lnTo>
                    <a:pt x="18" y="78"/>
                  </a:lnTo>
                  <a:lnTo>
                    <a:pt x="19" y="77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5" y="74"/>
                  </a:lnTo>
                  <a:lnTo>
                    <a:pt x="14" y="74"/>
                  </a:lnTo>
                  <a:lnTo>
                    <a:pt x="13" y="76"/>
                  </a:lnTo>
                  <a:close/>
                  <a:moveTo>
                    <a:pt x="11" y="77"/>
                  </a:moveTo>
                  <a:lnTo>
                    <a:pt x="13" y="73"/>
                  </a:lnTo>
                  <a:lnTo>
                    <a:pt x="13" y="72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9" y="71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30" y="74"/>
                  </a:lnTo>
                  <a:lnTo>
                    <a:pt x="29" y="77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21" y="77"/>
                  </a:lnTo>
                  <a:lnTo>
                    <a:pt x="20" y="78"/>
                  </a:lnTo>
                  <a:lnTo>
                    <a:pt x="20" y="79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11" y="77"/>
                  </a:lnTo>
                  <a:close/>
                  <a:moveTo>
                    <a:pt x="18" y="64"/>
                  </a:moveTo>
                  <a:lnTo>
                    <a:pt x="22" y="57"/>
                  </a:lnTo>
                  <a:lnTo>
                    <a:pt x="24" y="57"/>
                  </a:lnTo>
                  <a:lnTo>
                    <a:pt x="20" y="63"/>
                  </a:lnTo>
                  <a:lnTo>
                    <a:pt x="25" y="65"/>
                  </a:lnTo>
                  <a:lnTo>
                    <a:pt x="28" y="60"/>
                  </a:lnTo>
                  <a:lnTo>
                    <a:pt x="29" y="61"/>
                  </a:lnTo>
                  <a:lnTo>
                    <a:pt x="26" y="66"/>
                  </a:lnTo>
                  <a:lnTo>
                    <a:pt x="31" y="69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1" y="72"/>
                  </a:lnTo>
                  <a:lnTo>
                    <a:pt x="18" y="64"/>
                  </a:lnTo>
                  <a:close/>
                  <a:moveTo>
                    <a:pt x="34" y="42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4" y="45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1" y="53"/>
                  </a:lnTo>
                  <a:lnTo>
                    <a:pt x="32" y="54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3"/>
                  </a:lnTo>
                  <a:lnTo>
                    <a:pt x="43" y="53"/>
                  </a:lnTo>
                  <a:lnTo>
                    <a:pt x="43" y="52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0"/>
                  </a:lnTo>
                  <a:lnTo>
                    <a:pt x="39" y="46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5" y="53"/>
                  </a:lnTo>
                  <a:lnTo>
                    <a:pt x="44" y="53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0" y="58"/>
                  </a:lnTo>
                  <a:lnTo>
                    <a:pt x="39" y="59"/>
                  </a:lnTo>
                  <a:lnTo>
                    <a:pt x="38" y="59"/>
                  </a:lnTo>
                  <a:lnTo>
                    <a:pt x="37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1" y="57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9" y="52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9" y="50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4" y="42"/>
                  </a:lnTo>
                  <a:close/>
                  <a:moveTo>
                    <a:pt x="38" y="38"/>
                  </a:moveTo>
                  <a:lnTo>
                    <a:pt x="39" y="36"/>
                  </a:lnTo>
                  <a:lnTo>
                    <a:pt x="51" y="47"/>
                  </a:lnTo>
                  <a:lnTo>
                    <a:pt x="49" y="49"/>
                  </a:lnTo>
                  <a:lnTo>
                    <a:pt x="38" y="38"/>
                  </a:lnTo>
                  <a:close/>
                  <a:moveTo>
                    <a:pt x="50" y="27"/>
                  </a:moveTo>
                  <a:lnTo>
                    <a:pt x="51" y="29"/>
                  </a:lnTo>
                  <a:lnTo>
                    <a:pt x="50" y="29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9" y="34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2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5" y="34"/>
                  </a:lnTo>
                  <a:lnTo>
                    <a:pt x="56" y="34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6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6" y="42"/>
                  </a:lnTo>
                  <a:lnTo>
                    <a:pt x="56" y="43"/>
                  </a:lnTo>
                  <a:lnTo>
                    <a:pt x="55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3" y="44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5" y="41"/>
                  </a:lnTo>
                  <a:lnTo>
                    <a:pt x="56" y="40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7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4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6" y="30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50" y="27"/>
                  </a:lnTo>
                  <a:close/>
                  <a:moveTo>
                    <a:pt x="53" y="25"/>
                  </a:moveTo>
                  <a:lnTo>
                    <a:pt x="62" y="18"/>
                  </a:lnTo>
                  <a:lnTo>
                    <a:pt x="63" y="20"/>
                  </a:lnTo>
                  <a:lnTo>
                    <a:pt x="60" y="22"/>
                  </a:lnTo>
                  <a:lnTo>
                    <a:pt x="67" y="34"/>
                  </a:lnTo>
                  <a:lnTo>
                    <a:pt x="66" y="35"/>
                  </a:lnTo>
                  <a:lnTo>
                    <a:pt x="58" y="24"/>
                  </a:lnTo>
                  <a:lnTo>
                    <a:pt x="54" y="26"/>
                  </a:lnTo>
                  <a:lnTo>
                    <a:pt x="53" y="25"/>
                  </a:lnTo>
                  <a:close/>
                  <a:moveTo>
                    <a:pt x="66" y="16"/>
                  </a:moveTo>
                  <a:lnTo>
                    <a:pt x="74" y="12"/>
                  </a:lnTo>
                  <a:lnTo>
                    <a:pt x="74" y="14"/>
                  </a:lnTo>
                  <a:lnTo>
                    <a:pt x="69" y="17"/>
                  </a:lnTo>
                  <a:lnTo>
                    <a:pt x="71" y="21"/>
                  </a:lnTo>
                  <a:lnTo>
                    <a:pt x="77" y="18"/>
                  </a:lnTo>
                  <a:lnTo>
                    <a:pt x="77" y="20"/>
                  </a:lnTo>
                  <a:lnTo>
                    <a:pt x="72" y="23"/>
                  </a:lnTo>
                  <a:lnTo>
                    <a:pt x="75" y="28"/>
                  </a:lnTo>
                  <a:lnTo>
                    <a:pt x="80" y="24"/>
                  </a:lnTo>
                  <a:lnTo>
                    <a:pt x="81" y="26"/>
                  </a:lnTo>
                  <a:lnTo>
                    <a:pt x="74" y="30"/>
                  </a:lnTo>
                  <a:lnTo>
                    <a:pt x="66" y="16"/>
                  </a:lnTo>
                  <a:close/>
                  <a:moveTo>
                    <a:pt x="82" y="10"/>
                  </a:moveTo>
                  <a:lnTo>
                    <a:pt x="84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8" y="11"/>
                  </a:lnTo>
                  <a:lnTo>
                    <a:pt x="87" y="10"/>
                  </a:lnTo>
                  <a:lnTo>
                    <a:pt x="86" y="9"/>
                  </a:lnTo>
                  <a:lnTo>
                    <a:pt x="85" y="9"/>
                  </a:lnTo>
                  <a:lnTo>
                    <a:pt x="84" y="10"/>
                  </a:lnTo>
                  <a:lnTo>
                    <a:pt x="83" y="10"/>
                  </a:lnTo>
                  <a:lnTo>
                    <a:pt x="82" y="10"/>
                  </a:lnTo>
                  <a:close/>
                  <a:moveTo>
                    <a:pt x="79" y="10"/>
                  </a:moveTo>
                  <a:lnTo>
                    <a:pt x="83" y="8"/>
                  </a:lnTo>
                  <a:lnTo>
                    <a:pt x="84" y="8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1" y="16"/>
                  </a:lnTo>
                  <a:lnTo>
                    <a:pt x="95" y="21"/>
                  </a:lnTo>
                  <a:lnTo>
                    <a:pt x="92" y="21"/>
                  </a:lnTo>
                  <a:lnTo>
                    <a:pt x="89" y="17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4" y="17"/>
                  </a:lnTo>
                  <a:lnTo>
                    <a:pt x="87" y="24"/>
                  </a:lnTo>
                  <a:lnTo>
                    <a:pt x="85" y="24"/>
                  </a:lnTo>
                  <a:lnTo>
                    <a:pt x="79" y="10"/>
                  </a:lnTo>
                  <a:close/>
                  <a:moveTo>
                    <a:pt x="100" y="3"/>
                  </a:moveTo>
                  <a:lnTo>
                    <a:pt x="102" y="3"/>
                  </a:lnTo>
                  <a:lnTo>
                    <a:pt x="105" y="16"/>
                  </a:lnTo>
                  <a:lnTo>
                    <a:pt x="111" y="15"/>
                  </a:lnTo>
                  <a:lnTo>
                    <a:pt x="112" y="17"/>
                  </a:lnTo>
                  <a:lnTo>
                    <a:pt x="103" y="18"/>
                  </a:lnTo>
                  <a:lnTo>
                    <a:pt x="100" y="3"/>
                  </a:lnTo>
                  <a:close/>
                  <a:moveTo>
                    <a:pt x="115" y="2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8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0" y="7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0" y="4"/>
                  </a:lnTo>
                  <a:lnTo>
                    <a:pt x="120" y="3"/>
                  </a:lnTo>
                  <a:lnTo>
                    <a:pt x="119" y="3"/>
                  </a:lnTo>
                  <a:lnTo>
                    <a:pt x="119" y="2"/>
                  </a:lnTo>
                  <a:lnTo>
                    <a:pt x="118" y="2"/>
                  </a:lnTo>
                  <a:lnTo>
                    <a:pt x="117" y="2"/>
                  </a:lnTo>
                  <a:lnTo>
                    <a:pt x="115" y="2"/>
                  </a:lnTo>
                  <a:close/>
                  <a:moveTo>
                    <a:pt x="113" y="1"/>
                  </a:moveTo>
                  <a:lnTo>
                    <a:pt x="117" y="1"/>
                  </a:lnTo>
                  <a:lnTo>
                    <a:pt x="118" y="1"/>
                  </a:lnTo>
                  <a:lnTo>
                    <a:pt x="119" y="1"/>
                  </a:lnTo>
                  <a:lnTo>
                    <a:pt x="120" y="1"/>
                  </a:lnTo>
                  <a:lnTo>
                    <a:pt x="121" y="1"/>
                  </a:lnTo>
                  <a:lnTo>
                    <a:pt x="122" y="2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7"/>
                  </a:lnTo>
                  <a:lnTo>
                    <a:pt x="121" y="7"/>
                  </a:lnTo>
                  <a:lnTo>
                    <a:pt x="121" y="8"/>
                  </a:lnTo>
                  <a:lnTo>
                    <a:pt x="120" y="8"/>
                  </a:lnTo>
                  <a:lnTo>
                    <a:pt x="120" y="9"/>
                  </a:lnTo>
                  <a:lnTo>
                    <a:pt x="121" y="9"/>
                  </a:lnTo>
                  <a:lnTo>
                    <a:pt x="121" y="10"/>
                  </a:lnTo>
                  <a:lnTo>
                    <a:pt x="122" y="10"/>
                  </a:lnTo>
                  <a:lnTo>
                    <a:pt x="125" y="16"/>
                  </a:lnTo>
                  <a:lnTo>
                    <a:pt x="122" y="16"/>
                  </a:lnTo>
                  <a:lnTo>
                    <a:pt x="120" y="11"/>
                  </a:lnTo>
                  <a:lnTo>
                    <a:pt x="120" y="10"/>
                  </a:lnTo>
                  <a:lnTo>
                    <a:pt x="119" y="10"/>
                  </a:lnTo>
                  <a:lnTo>
                    <a:pt x="118" y="10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6" y="10"/>
                  </a:lnTo>
                  <a:lnTo>
                    <a:pt x="116" y="16"/>
                  </a:lnTo>
                  <a:lnTo>
                    <a:pt x="114" y="17"/>
                  </a:lnTo>
                  <a:lnTo>
                    <a:pt x="113" y="1"/>
                  </a:lnTo>
                  <a:close/>
                  <a:moveTo>
                    <a:pt x="137" y="16"/>
                  </a:moveTo>
                  <a:lnTo>
                    <a:pt x="140" y="20"/>
                  </a:lnTo>
                  <a:lnTo>
                    <a:pt x="137" y="20"/>
                  </a:lnTo>
                  <a:lnTo>
                    <a:pt x="135" y="16"/>
                  </a:lnTo>
                  <a:lnTo>
                    <a:pt x="134" y="16"/>
                  </a:lnTo>
                  <a:lnTo>
                    <a:pt x="133" y="16"/>
                  </a:lnTo>
                  <a:lnTo>
                    <a:pt x="132" y="16"/>
                  </a:lnTo>
                  <a:lnTo>
                    <a:pt x="131" y="16"/>
                  </a:lnTo>
                  <a:lnTo>
                    <a:pt x="130" y="15"/>
                  </a:lnTo>
                  <a:lnTo>
                    <a:pt x="129" y="14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28" y="11"/>
                  </a:lnTo>
                  <a:lnTo>
                    <a:pt x="128" y="10"/>
                  </a:lnTo>
                  <a:lnTo>
                    <a:pt x="127" y="10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6"/>
                  </a:lnTo>
                  <a:lnTo>
                    <a:pt x="128" y="5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3"/>
                  </a:lnTo>
                  <a:lnTo>
                    <a:pt x="129" y="2"/>
                  </a:lnTo>
                  <a:lnTo>
                    <a:pt x="130" y="2"/>
                  </a:lnTo>
                  <a:lnTo>
                    <a:pt x="130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2" y="7"/>
                  </a:lnTo>
                  <a:lnTo>
                    <a:pt x="142" y="8"/>
                  </a:lnTo>
                  <a:lnTo>
                    <a:pt x="142" y="9"/>
                  </a:lnTo>
                  <a:lnTo>
                    <a:pt x="142" y="10"/>
                  </a:lnTo>
                  <a:lnTo>
                    <a:pt x="141" y="11"/>
                  </a:lnTo>
                  <a:lnTo>
                    <a:pt x="141" y="12"/>
                  </a:lnTo>
                  <a:lnTo>
                    <a:pt x="141" y="13"/>
                  </a:lnTo>
                  <a:lnTo>
                    <a:pt x="140" y="14"/>
                  </a:lnTo>
                  <a:lnTo>
                    <a:pt x="139" y="15"/>
                  </a:lnTo>
                  <a:lnTo>
                    <a:pt x="138" y="15"/>
                  </a:lnTo>
                  <a:lnTo>
                    <a:pt x="138" y="16"/>
                  </a:lnTo>
                  <a:lnTo>
                    <a:pt x="137" y="16"/>
                  </a:lnTo>
                  <a:close/>
                  <a:moveTo>
                    <a:pt x="135" y="2"/>
                  </a:move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2" y="3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30" y="7"/>
                  </a:lnTo>
                  <a:lnTo>
                    <a:pt x="130" y="8"/>
                  </a:lnTo>
                  <a:lnTo>
                    <a:pt x="130" y="9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2"/>
                  </a:lnTo>
                  <a:lnTo>
                    <a:pt x="131" y="13"/>
                  </a:lnTo>
                  <a:lnTo>
                    <a:pt x="132" y="14"/>
                  </a:lnTo>
                  <a:lnTo>
                    <a:pt x="133" y="14"/>
                  </a:lnTo>
                  <a:lnTo>
                    <a:pt x="134" y="15"/>
                  </a:lnTo>
                  <a:lnTo>
                    <a:pt x="135" y="15"/>
                  </a:lnTo>
                  <a:lnTo>
                    <a:pt x="136" y="15"/>
                  </a:lnTo>
                  <a:lnTo>
                    <a:pt x="136" y="14"/>
                  </a:lnTo>
                  <a:lnTo>
                    <a:pt x="137" y="14"/>
                  </a:lnTo>
                  <a:lnTo>
                    <a:pt x="138" y="13"/>
                  </a:lnTo>
                  <a:lnTo>
                    <a:pt x="138" y="12"/>
                  </a:lnTo>
                  <a:lnTo>
                    <a:pt x="139" y="12"/>
                  </a:lnTo>
                  <a:lnTo>
                    <a:pt x="139" y="11"/>
                  </a:lnTo>
                  <a:lnTo>
                    <a:pt x="139" y="10"/>
                  </a:lnTo>
                  <a:lnTo>
                    <a:pt x="139" y="9"/>
                  </a:lnTo>
                  <a:lnTo>
                    <a:pt x="139" y="8"/>
                  </a:lnTo>
                  <a:lnTo>
                    <a:pt x="139" y="7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9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7" y="3"/>
                  </a:lnTo>
                  <a:lnTo>
                    <a:pt x="137" y="2"/>
                  </a:lnTo>
                  <a:lnTo>
                    <a:pt x="136" y="2"/>
                  </a:lnTo>
                  <a:lnTo>
                    <a:pt x="135" y="2"/>
                  </a:lnTo>
                  <a:close/>
                  <a:moveTo>
                    <a:pt x="154" y="5"/>
                  </a:moveTo>
                  <a:lnTo>
                    <a:pt x="149" y="12"/>
                  </a:lnTo>
                  <a:lnTo>
                    <a:pt x="155" y="14"/>
                  </a:lnTo>
                  <a:lnTo>
                    <a:pt x="154" y="5"/>
                  </a:lnTo>
                  <a:close/>
                  <a:moveTo>
                    <a:pt x="153" y="3"/>
                  </a:moveTo>
                  <a:lnTo>
                    <a:pt x="155" y="3"/>
                  </a:lnTo>
                  <a:lnTo>
                    <a:pt x="158" y="20"/>
                  </a:lnTo>
                  <a:lnTo>
                    <a:pt x="155" y="20"/>
                  </a:lnTo>
                  <a:lnTo>
                    <a:pt x="155" y="15"/>
                  </a:lnTo>
                  <a:lnTo>
                    <a:pt x="147" y="14"/>
                  </a:lnTo>
                  <a:lnTo>
                    <a:pt x="145" y="17"/>
                  </a:lnTo>
                  <a:lnTo>
                    <a:pt x="143" y="17"/>
                  </a:lnTo>
                  <a:lnTo>
                    <a:pt x="153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1" name="Freeform 22"/>
            <p:cNvSpPr>
              <a:spLocks/>
            </p:cNvSpPr>
            <p:nvPr/>
          </p:nvSpPr>
          <p:spPr bwMode="auto">
            <a:xfrm>
              <a:off x="511175" y="6224588"/>
              <a:ext cx="6350" cy="6350"/>
            </a:xfrm>
            <a:custGeom>
              <a:avLst/>
              <a:gdLst>
                <a:gd name="T0" fmla="*/ 0 w 4"/>
                <a:gd name="T1" fmla="*/ 1588 h 4"/>
                <a:gd name="T2" fmla="*/ 4763 w 4"/>
                <a:gd name="T3" fmla="*/ 0 h 4"/>
                <a:gd name="T4" fmla="*/ 6350 w 4"/>
                <a:gd name="T5" fmla="*/ 4763 h 4"/>
                <a:gd name="T6" fmla="*/ 1588 w 4"/>
                <a:gd name="T7" fmla="*/ 6350 h 4"/>
                <a:gd name="T8" fmla="*/ 0 w 4"/>
                <a:gd name="T9" fmla="*/ 158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3" y="0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2" name="Freeform 23"/>
            <p:cNvSpPr>
              <a:spLocks/>
            </p:cNvSpPr>
            <p:nvPr/>
          </p:nvSpPr>
          <p:spPr bwMode="auto">
            <a:xfrm>
              <a:off x="0" y="6142038"/>
              <a:ext cx="9158288" cy="30163"/>
            </a:xfrm>
            <a:custGeom>
              <a:avLst/>
              <a:gdLst>
                <a:gd name="T0" fmla="*/ 0 w 5769"/>
                <a:gd name="T1" fmla="*/ 0 h 19"/>
                <a:gd name="T2" fmla="*/ 9126538 w 5769"/>
                <a:gd name="T3" fmla="*/ 0 h 19"/>
                <a:gd name="T4" fmla="*/ 9158288 w 5769"/>
                <a:gd name="T5" fmla="*/ 30163 h 19"/>
                <a:gd name="T6" fmla="*/ 0 w 5769"/>
                <a:gd name="T7" fmla="*/ 30163 h 19"/>
                <a:gd name="T8" fmla="*/ 0 w 57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9" h="19">
                  <a:moveTo>
                    <a:pt x="0" y="0"/>
                  </a:moveTo>
                  <a:lnTo>
                    <a:pt x="5749" y="0"/>
                  </a:lnTo>
                  <a:lnTo>
                    <a:pt x="5769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3" name="Freeform 24"/>
            <p:cNvSpPr>
              <a:spLocks/>
            </p:cNvSpPr>
            <p:nvPr/>
          </p:nvSpPr>
          <p:spPr bwMode="auto">
            <a:xfrm>
              <a:off x="9731375" y="6694488"/>
              <a:ext cx="1238250" cy="28575"/>
            </a:xfrm>
            <a:custGeom>
              <a:avLst/>
              <a:gdLst>
                <a:gd name="T0" fmla="*/ 1238250 w 780"/>
                <a:gd name="T1" fmla="*/ 0 h 18"/>
                <a:gd name="T2" fmla="*/ 33338 w 780"/>
                <a:gd name="T3" fmla="*/ 0 h 18"/>
                <a:gd name="T4" fmla="*/ 0 w 780"/>
                <a:gd name="T5" fmla="*/ 28575 h 18"/>
                <a:gd name="T6" fmla="*/ 1238250 w 780"/>
                <a:gd name="T7" fmla="*/ 28575 h 18"/>
                <a:gd name="T8" fmla="*/ 1238250 w 78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0" h="18">
                  <a:moveTo>
                    <a:pt x="780" y="0"/>
                  </a:moveTo>
                  <a:lnTo>
                    <a:pt x="21" y="0"/>
                  </a:lnTo>
                  <a:lnTo>
                    <a:pt x="0" y="18"/>
                  </a:lnTo>
                  <a:lnTo>
                    <a:pt x="780" y="1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4" name="Freeform 25"/>
            <p:cNvSpPr>
              <a:spLocks noEditPoints="1"/>
            </p:cNvSpPr>
            <p:nvPr/>
          </p:nvSpPr>
          <p:spPr bwMode="auto">
            <a:xfrm>
              <a:off x="9353550" y="6142038"/>
              <a:ext cx="563563" cy="379413"/>
            </a:xfrm>
            <a:custGeom>
              <a:avLst/>
              <a:gdLst>
                <a:gd name="T0" fmla="*/ 563563 w 355"/>
                <a:gd name="T1" fmla="*/ 174625 h 239"/>
                <a:gd name="T2" fmla="*/ 452438 w 355"/>
                <a:gd name="T3" fmla="*/ 112713 h 239"/>
                <a:gd name="T4" fmla="*/ 388938 w 355"/>
                <a:gd name="T5" fmla="*/ 174625 h 239"/>
                <a:gd name="T6" fmla="*/ 414338 w 355"/>
                <a:gd name="T7" fmla="*/ 123825 h 239"/>
                <a:gd name="T8" fmla="*/ 347663 w 355"/>
                <a:gd name="T9" fmla="*/ 174625 h 239"/>
                <a:gd name="T10" fmla="*/ 347663 w 355"/>
                <a:gd name="T11" fmla="*/ 0 h 239"/>
                <a:gd name="T12" fmla="*/ 347663 w 355"/>
                <a:gd name="T13" fmla="*/ 19050 h 239"/>
                <a:gd name="T14" fmla="*/ 236538 w 355"/>
                <a:gd name="T15" fmla="*/ 144463 h 239"/>
                <a:gd name="T16" fmla="*/ 214313 w 355"/>
                <a:gd name="T17" fmla="*/ 133350 h 239"/>
                <a:gd name="T18" fmla="*/ 203200 w 355"/>
                <a:gd name="T19" fmla="*/ 111125 h 239"/>
                <a:gd name="T20" fmla="*/ 173038 w 355"/>
                <a:gd name="T21" fmla="*/ 0 h 239"/>
                <a:gd name="T22" fmla="*/ 179388 w 355"/>
                <a:gd name="T23" fmla="*/ 130175 h 239"/>
                <a:gd name="T24" fmla="*/ 204788 w 355"/>
                <a:gd name="T25" fmla="*/ 163513 h 239"/>
                <a:gd name="T26" fmla="*/ 246063 w 355"/>
                <a:gd name="T27" fmla="*/ 174625 h 239"/>
                <a:gd name="T28" fmla="*/ 287338 w 355"/>
                <a:gd name="T29" fmla="*/ 163513 h 239"/>
                <a:gd name="T30" fmla="*/ 312738 w 355"/>
                <a:gd name="T31" fmla="*/ 130175 h 239"/>
                <a:gd name="T32" fmla="*/ 319088 w 355"/>
                <a:gd name="T33" fmla="*/ 36513 h 239"/>
                <a:gd name="T34" fmla="*/ 288925 w 355"/>
                <a:gd name="T35" fmla="*/ 111125 h 239"/>
                <a:gd name="T36" fmla="*/ 276225 w 355"/>
                <a:gd name="T37" fmla="*/ 133350 h 239"/>
                <a:gd name="T38" fmla="*/ 254000 w 355"/>
                <a:gd name="T39" fmla="*/ 144463 h 239"/>
                <a:gd name="T40" fmla="*/ 115888 w 355"/>
                <a:gd name="T41" fmla="*/ 104775 h 239"/>
                <a:gd name="T42" fmla="*/ 144463 w 355"/>
                <a:gd name="T43" fmla="*/ 174625 h 239"/>
                <a:gd name="T44" fmla="*/ 144463 w 355"/>
                <a:gd name="T45" fmla="*/ 0 h 239"/>
                <a:gd name="T46" fmla="*/ 0 w 355"/>
                <a:gd name="T47" fmla="*/ 174625 h 239"/>
                <a:gd name="T48" fmla="*/ 28575 w 355"/>
                <a:gd name="T49" fmla="*/ 174625 h 239"/>
                <a:gd name="T50" fmla="*/ 31750 w 355"/>
                <a:gd name="T51" fmla="*/ 233363 h 239"/>
                <a:gd name="T52" fmla="*/ 98425 w 355"/>
                <a:gd name="T53" fmla="*/ 236538 h 239"/>
                <a:gd name="T54" fmla="*/ 111125 w 355"/>
                <a:gd name="T55" fmla="*/ 246063 h 239"/>
                <a:gd name="T56" fmla="*/ 115888 w 355"/>
                <a:gd name="T57" fmla="*/ 263525 h 239"/>
                <a:gd name="T58" fmla="*/ 111125 w 355"/>
                <a:gd name="T59" fmla="*/ 279400 h 239"/>
                <a:gd name="T60" fmla="*/ 98425 w 355"/>
                <a:gd name="T61" fmla="*/ 288925 h 239"/>
                <a:gd name="T62" fmla="*/ 0 w 355"/>
                <a:gd name="T63" fmla="*/ 292100 h 239"/>
                <a:gd name="T64" fmla="*/ 28575 w 355"/>
                <a:gd name="T65" fmla="*/ 320675 h 239"/>
                <a:gd name="T66" fmla="*/ 109538 w 355"/>
                <a:gd name="T67" fmla="*/ 315913 h 239"/>
                <a:gd name="T68" fmla="*/ 134938 w 355"/>
                <a:gd name="T69" fmla="*/ 295275 h 239"/>
                <a:gd name="T70" fmla="*/ 144463 w 355"/>
                <a:gd name="T71" fmla="*/ 263525 h 239"/>
                <a:gd name="T72" fmla="*/ 134938 w 355"/>
                <a:gd name="T73" fmla="*/ 230188 h 239"/>
                <a:gd name="T74" fmla="*/ 109538 w 355"/>
                <a:gd name="T75" fmla="*/ 209550 h 239"/>
                <a:gd name="T76" fmla="*/ 461963 w 355"/>
                <a:gd name="T77" fmla="*/ 233363 h 239"/>
                <a:gd name="T78" fmla="*/ 490538 w 355"/>
                <a:gd name="T79" fmla="*/ 379413 h 239"/>
                <a:gd name="T80" fmla="*/ 563563 w 355"/>
                <a:gd name="T81" fmla="*/ 204788 h 239"/>
                <a:gd name="T82" fmla="*/ 461963 w 355"/>
                <a:gd name="T83" fmla="*/ 233363 h 239"/>
                <a:gd name="T84" fmla="*/ 173038 w 355"/>
                <a:gd name="T85" fmla="*/ 292100 h 239"/>
                <a:gd name="T86" fmla="*/ 173038 w 355"/>
                <a:gd name="T87" fmla="*/ 244475 h 239"/>
                <a:gd name="T88" fmla="*/ 347663 w 355"/>
                <a:gd name="T89" fmla="*/ 379413 h 239"/>
                <a:gd name="T90" fmla="*/ 274638 w 355"/>
                <a:gd name="T91" fmla="*/ 296863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55" h="239">
                  <a:moveTo>
                    <a:pt x="300" y="41"/>
                  </a:moveTo>
                  <a:lnTo>
                    <a:pt x="334" y="110"/>
                  </a:lnTo>
                  <a:lnTo>
                    <a:pt x="355" y="110"/>
                  </a:lnTo>
                  <a:lnTo>
                    <a:pt x="300" y="0"/>
                  </a:lnTo>
                  <a:lnTo>
                    <a:pt x="271" y="59"/>
                  </a:lnTo>
                  <a:lnTo>
                    <a:pt x="285" y="71"/>
                  </a:lnTo>
                  <a:lnTo>
                    <a:pt x="300" y="41"/>
                  </a:lnTo>
                  <a:close/>
                  <a:moveTo>
                    <a:pt x="261" y="78"/>
                  </a:moveTo>
                  <a:lnTo>
                    <a:pt x="245" y="110"/>
                  </a:lnTo>
                  <a:lnTo>
                    <a:pt x="265" y="110"/>
                  </a:lnTo>
                  <a:lnTo>
                    <a:pt x="275" y="90"/>
                  </a:lnTo>
                  <a:lnTo>
                    <a:pt x="261" y="78"/>
                  </a:lnTo>
                  <a:close/>
                  <a:moveTo>
                    <a:pt x="237" y="56"/>
                  </a:moveTo>
                  <a:lnTo>
                    <a:pt x="219" y="40"/>
                  </a:lnTo>
                  <a:lnTo>
                    <a:pt x="219" y="110"/>
                  </a:lnTo>
                  <a:lnTo>
                    <a:pt x="237" y="110"/>
                  </a:lnTo>
                  <a:lnTo>
                    <a:pt x="237" y="56"/>
                  </a:lnTo>
                  <a:close/>
                  <a:moveTo>
                    <a:pt x="219" y="0"/>
                  </a:moveTo>
                  <a:lnTo>
                    <a:pt x="237" y="0"/>
                  </a:lnTo>
                  <a:lnTo>
                    <a:pt x="237" y="28"/>
                  </a:lnTo>
                  <a:lnTo>
                    <a:pt x="219" y="12"/>
                  </a:lnTo>
                  <a:lnTo>
                    <a:pt x="219" y="0"/>
                  </a:lnTo>
                  <a:close/>
                  <a:moveTo>
                    <a:pt x="155" y="92"/>
                  </a:moveTo>
                  <a:lnTo>
                    <a:pt x="149" y="91"/>
                  </a:lnTo>
                  <a:lnTo>
                    <a:pt x="144" y="90"/>
                  </a:lnTo>
                  <a:lnTo>
                    <a:pt x="139" y="87"/>
                  </a:lnTo>
                  <a:lnTo>
                    <a:pt x="135" y="84"/>
                  </a:lnTo>
                  <a:lnTo>
                    <a:pt x="132" y="80"/>
                  </a:lnTo>
                  <a:lnTo>
                    <a:pt x="130" y="75"/>
                  </a:lnTo>
                  <a:lnTo>
                    <a:pt x="128" y="70"/>
                  </a:lnTo>
                  <a:lnTo>
                    <a:pt x="127" y="65"/>
                  </a:lnTo>
                  <a:lnTo>
                    <a:pt x="127" y="0"/>
                  </a:lnTo>
                  <a:lnTo>
                    <a:pt x="109" y="0"/>
                  </a:lnTo>
                  <a:lnTo>
                    <a:pt x="109" y="65"/>
                  </a:lnTo>
                  <a:lnTo>
                    <a:pt x="110" y="74"/>
                  </a:lnTo>
                  <a:lnTo>
                    <a:pt x="113" y="82"/>
                  </a:lnTo>
                  <a:lnTo>
                    <a:pt x="117" y="90"/>
                  </a:lnTo>
                  <a:lnTo>
                    <a:pt x="122" y="97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6" y="109"/>
                  </a:lnTo>
                  <a:lnTo>
                    <a:pt x="155" y="110"/>
                  </a:lnTo>
                  <a:lnTo>
                    <a:pt x="164" y="109"/>
                  </a:lnTo>
                  <a:lnTo>
                    <a:pt x="173" y="107"/>
                  </a:lnTo>
                  <a:lnTo>
                    <a:pt x="181" y="103"/>
                  </a:lnTo>
                  <a:lnTo>
                    <a:pt x="187" y="97"/>
                  </a:lnTo>
                  <a:lnTo>
                    <a:pt x="193" y="90"/>
                  </a:lnTo>
                  <a:lnTo>
                    <a:pt x="197" y="82"/>
                  </a:lnTo>
                  <a:lnTo>
                    <a:pt x="200" y="74"/>
                  </a:lnTo>
                  <a:lnTo>
                    <a:pt x="201" y="65"/>
                  </a:lnTo>
                  <a:lnTo>
                    <a:pt x="201" y="23"/>
                  </a:lnTo>
                  <a:lnTo>
                    <a:pt x="182" y="7"/>
                  </a:lnTo>
                  <a:lnTo>
                    <a:pt x="182" y="65"/>
                  </a:lnTo>
                  <a:lnTo>
                    <a:pt x="182" y="70"/>
                  </a:lnTo>
                  <a:lnTo>
                    <a:pt x="180" y="75"/>
                  </a:lnTo>
                  <a:lnTo>
                    <a:pt x="178" y="80"/>
                  </a:lnTo>
                  <a:lnTo>
                    <a:pt x="174" y="84"/>
                  </a:lnTo>
                  <a:lnTo>
                    <a:pt x="170" y="87"/>
                  </a:lnTo>
                  <a:lnTo>
                    <a:pt x="165" y="90"/>
                  </a:lnTo>
                  <a:lnTo>
                    <a:pt x="160" y="91"/>
                  </a:lnTo>
                  <a:lnTo>
                    <a:pt x="155" y="92"/>
                  </a:lnTo>
                  <a:close/>
                  <a:moveTo>
                    <a:pt x="73" y="0"/>
                  </a:moveTo>
                  <a:lnTo>
                    <a:pt x="73" y="66"/>
                  </a:lnTo>
                  <a:lnTo>
                    <a:pt x="0" y="0"/>
                  </a:lnTo>
                  <a:lnTo>
                    <a:pt x="0" y="28"/>
                  </a:lnTo>
                  <a:lnTo>
                    <a:pt x="91" y="110"/>
                  </a:lnTo>
                  <a:lnTo>
                    <a:pt x="91" y="0"/>
                  </a:lnTo>
                  <a:lnTo>
                    <a:pt x="73" y="0"/>
                  </a:lnTo>
                  <a:close/>
                  <a:moveTo>
                    <a:pt x="18" y="110"/>
                  </a:moveTo>
                  <a:lnTo>
                    <a:pt x="0" y="110"/>
                  </a:lnTo>
                  <a:lnTo>
                    <a:pt x="0" y="56"/>
                  </a:lnTo>
                  <a:lnTo>
                    <a:pt x="18" y="72"/>
                  </a:lnTo>
                  <a:lnTo>
                    <a:pt x="18" y="110"/>
                  </a:lnTo>
                  <a:close/>
                  <a:moveTo>
                    <a:pt x="55" y="129"/>
                  </a:moveTo>
                  <a:lnTo>
                    <a:pt x="0" y="129"/>
                  </a:lnTo>
                  <a:lnTo>
                    <a:pt x="20" y="147"/>
                  </a:lnTo>
                  <a:lnTo>
                    <a:pt x="55" y="147"/>
                  </a:lnTo>
                  <a:lnTo>
                    <a:pt x="59" y="148"/>
                  </a:lnTo>
                  <a:lnTo>
                    <a:pt x="62" y="149"/>
                  </a:lnTo>
                  <a:lnTo>
                    <a:pt x="65" y="150"/>
                  </a:lnTo>
                  <a:lnTo>
                    <a:pt x="68" y="153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3" y="162"/>
                  </a:lnTo>
                  <a:lnTo>
                    <a:pt x="73" y="166"/>
                  </a:lnTo>
                  <a:lnTo>
                    <a:pt x="73" y="169"/>
                  </a:lnTo>
                  <a:lnTo>
                    <a:pt x="72" y="173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5" y="181"/>
                  </a:lnTo>
                  <a:lnTo>
                    <a:pt x="62" y="182"/>
                  </a:lnTo>
                  <a:lnTo>
                    <a:pt x="59" y="183"/>
                  </a:lnTo>
                  <a:lnTo>
                    <a:pt x="55" y="184"/>
                  </a:lnTo>
                  <a:lnTo>
                    <a:pt x="0" y="18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2"/>
                  </a:lnTo>
                  <a:lnTo>
                    <a:pt x="55" y="202"/>
                  </a:lnTo>
                  <a:lnTo>
                    <a:pt x="62" y="202"/>
                  </a:lnTo>
                  <a:lnTo>
                    <a:pt x="69" y="199"/>
                  </a:lnTo>
                  <a:lnTo>
                    <a:pt x="75" y="196"/>
                  </a:lnTo>
                  <a:lnTo>
                    <a:pt x="81" y="192"/>
                  </a:lnTo>
                  <a:lnTo>
                    <a:pt x="85" y="186"/>
                  </a:lnTo>
                  <a:lnTo>
                    <a:pt x="89" y="180"/>
                  </a:lnTo>
                  <a:lnTo>
                    <a:pt x="91" y="173"/>
                  </a:lnTo>
                  <a:lnTo>
                    <a:pt x="91" y="166"/>
                  </a:lnTo>
                  <a:lnTo>
                    <a:pt x="91" y="158"/>
                  </a:lnTo>
                  <a:lnTo>
                    <a:pt x="89" y="151"/>
                  </a:lnTo>
                  <a:lnTo>
                    <a:pt x="85" y="145"/>
                  </a:lnTo>
                  <a:lnTo>
                    <a:pt x="81" y="140"/>
                  </a:lnTo>
                  <a:lnTo>
                    <a:pt x="75" y="135"/>
                  </a:lnTo>
                  <a:lnTo>
                    <a:pt x="69" y="132"/>
                  </a:lnTo>
                  <a:lnTo>
                    <a:pt x="62" y="130"/>
                  </a:lnTo>
                  <a:lnTo>
                    <a:pt x="55" y="129"/>
                  </a:lnTo>
                  <a:close/>
                  <a:moveTo>
                    <a:pt x="291" y="147"/>
                  </a:moveTo>
                  <a:lnTo>
                    <a:pt x="291" y="239"/>
                  </a:lnTo>
                  <a:lnTo>
                    <a:pt x="300" y="239"/>
                  </a:lnTo>
                  <a:lnTo>
                    <a:pt x="309" y="239"/>
                  </a:lnTo>
                  <a:lnTo>
                    <a:pt x="309" y="147"/>
                  </a:lnTo>
                  <a:lnTo>
                    <a:pt x="355" y="147"/>
                  </a:lnTo>
                  <a:lnTo>
                    <a:pt x="355" y="129"/>
                  </a:lnTo>
                  <a:lnTo>
                    <a:pt x="245" y="129"/>
                  </a:lnTo>
                  <a:lnTo>
                    <a:pt x="266" y="147"/>
                  </a:lnTo>
                  <a:lnTo>
                    <a:pt x="291" y="147"/>
                  </a:lnTo>
                  <a:close/>
                  <a:moveTo>
                    <a:pt x="127" y="239"/>
                  </a:moveTo>
                  <a:lnTo>
                    <a:pt x="109" y="239"/>
                  </a:lnTo>
                  <a:lnTo>
                    <a:pt x="109" y="184"/>
                  </a:lnTo>
                  <a:lnTo>
                    <a:pt x="127" y="201"/>
                  </a:lnTo>
                  <a:lnTo>
                    <a:pt x="127" y="239"/>
                  </a:lnTo>
                  <a:close/>
                  <a:moveTo>
                    <a:pt x="109" y="154"/>
                  </a:moveTo>
                  <a:lnTo>
                    <a:pt x="173" y="213"/>
                  </a:lnTo>
                  <a:lnTo>
                    <a:pt x="219" y="171"/>
                  </a:lnTo>
                  <a:lnTo>
                    <a:pt x="219" y="239"/>
                  </a:lnTo>
                  <a:lnTo>
                    <a:pt x="237" y="239"/>
                  </a:lnTo>
                  <a:lnTo>
                    <a:pt x="237" y="129"/>
                  </a:lnTo>
                  <a:lnTo>
                    <a:pt x="173" y="187"/>
                  </a:lnTo>
                  <a:lnTo>
                    <a:pt x="109" y="129"/>
                  </a:lnTo>
                  <a:lnTo>
                    <a:pt x="109" y="154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5" name="Freeform 26"/>
            <p:cNvSpPr>
              <a:spLocks noEditPoints="1"/>
            </p:cNvSpPr>
            <p:nvPr/>
          </p:nvSpPr>
          <p:spPr bwMode="auto">
            <a:xfrm>
              <a:off x="9526588" y="5940425"/>
              <a:ext cx="203200" cy="782638"/>
            </a:xfrm>
            <a:custGeom>
              <a:avLst/>
              <a:gdLst>
                <a:gd name="T0" fmla="*/ 17463 w 128"/>
                <a:gd name="T1" fmla="*/ 738188 h 493"/>
                <a:gd name="T2" fmla="*/ 80963 w 128"/>
                <a:gd name="T3" fmla="*/ 781050 h 493"/>
                <a:gd name="T4" fmla="*/ 158750 w 128"/>
                <a:gd name="T5" fmla="*/ 765175 h 493"/>
                <a:gd name="T6" fmla="*/ 201613 w 128"/>
                <a:gd name="T7" fmla="*/ 701675 h 493"/>
                <a:gd name="T8" fmla="*/ 174625 w 128"/>
                <a:gd name="T9" fmla="*/ 681038 h 493"/>
                <a:gd name="T10" fmla="*/ 153988 w 128"/>
                <a:gd name="T11" fmla="*/ 731838 h 493"/>
                <a:gd name="T12" fmla="*/ 101600 w 128"/>
                <a:gd name="T13" fmla="*/ 754063 h 493"/>
                <a:gd name="T14" fmla="*/ 50800 w 128"/>
                <a:gd name="T15" fmla="*/ 731838 h 493"/>
                <a:gd name="T16" fmla="*/ 28575 w 128"/>
                <a:gd name="T17" fmla="*/ 681038 h 493"/>
                <a:gd name="T18" fmla="*/ 58738 w 128"/>
                <a:gd name="T19" fmla="*/ 101600 h 493"/>
                <a:gd name="T20" fmla="*/ 71438 w 128"/>
                <a:gd name="T21" fmla="*/ 71438 h 493"/>
                <a:gd name="T22" fmla="*/ 101600 w 128"/>
                <a:gd name="T23" fmla="*/ 58738 h 493"/>
                <a:gd name="T24" fmla="*/ 133350 w 128"/>
                <a:gd name="T25" fmla="*/ 71438 h 493"/>
                <a:gd name="T26" fmla="*/ 146050 w 128"/>
                <a:gd name="T27" fmla="*/ 101600 h 493"/>
                <a:gd name="T28" fmla="*/ 133350 w 128"/>
                <a:gd name="T29" fmla="*/ 133350 h 493"/>
                <a:gd name="T30" fmla="*/ 101600 w 128"/>
                <a:gd name="T31" fmla="*/ 146050 h 493"/>
                <a:gd name="T32" fmla="*/ 71438 w 128"/>
                <a:gd name="T33" fmla="*/ 133350 h 493"/>
                <a:gd name="T34" fmla="*/ 58738 w 128"/>
                <a:gd name="T35" fmla="*/ 101600 h 493"/>
                <a:gd name="T36" fmla="*/ 90488 w 128"/>
                <a:gd name="T37" fmla="*/ 93663 h 493"/>
                <a:gd name="T38" fmla="*/ 98425 w 128"/>
                <a:gd name="T39" fmla="*/ 87313 h 493"/>
                <a:gd name="T40" fmla="*/ 109538 w 128"/>
                <a:gd name="T41" fmla="*/ 88900 h 493"/>
                <a:gd name="T42" fmla="*/ 115888 w 128"/>
                <a:gd name="T43" fmla="*/ 98425 h 493"/>
                <a:gd name="T44" fmla="*/ 114300 w 128"/>
                <a:gd name="T45" fmla="*/ 109538 h 493"/>
                <a:gd name="T46" fmla="*/ 104775 w 128"/>
                <a:gd name="T47" fmla="*/ 115888 h 493"/>
                <a:gd name="T48" fmla="*/ 93663 w 128"/>
                <a:gd name="T49" fmla="*/ 114300 h 493"/>
                <a:gd name="T50" fmla="*/ 87313 w 128"/>
                <a:gd name="T51" fmla="*/ 104775 h 493"/>
                <a:gd name="T52" fmla="*/ 61913 w 128"/>
                <a:gd name="T53" fmla="*/ 698500 h 493"/>
                <a:gd name="T54" fmla="*/ 85725 w 128"/>
                <a:gd name="T55" fmla="*/ 720725 h 493"/>
                <a:gd name="T56" fmla="*/ 119063 w 128"/>
                <a:gd name="T57" fmla="*/ 720725 h 493"/>
                <a:gd name="T58" fmla="*/ 142875 w 128"/>
                <a:gd name="T59" fmla="*/ 698500 h 493"/>
                <a:gd name="T60" fmla="*/ 142875 w 128"/>
                <a:gd name="T61" fmla="*/ 663575 h 493"/>
                <a:gd name="T62" fmla="*/ 119063 w 128"/>
                <a:gd name="T63" fmla="*/ 641350 h 493"/>
                <a:gd name="T64" fmla="*/ 85725 w 128"/>
                <a:gd name="T65" fmla="*/ 641350 h 493"/>
                <a:gd name="T66" fmla="*/ 61913 w 128"/>
                <a:gd name="T67" fmla="*/ 663575 h 493"/>
                <a:gd name="T68" fmla="*/ 87313 w 128"/>
                <a:gd name="T69" fmla="*/ 684213 h 493"/>
                <a:gd name="T70" fmla="*/ 93663 w 128"/>
                <a:gd name="T71" fmla="*/ 693738 h 493"/>
                <a:gd name="T72" fmla="*/ 104775 w 128"/>
                <a:gd name="T73" fmla="*/ 695325 h 493"/>
                <a:gd name="T74" fmla="*/ 114300 w 128"/>
                <a:gd name="T75" fmla="*/ 688975 h 493"/>
                <a:gd name="T76" fmla="*/ 115888 w 128"/>
                <a:gd name="T77" fmla="*/ 677863 h 493"/>
                <a:gd name="T78" fmla="*/ 109538 w 128"/>
                <a:gd name="T79" fmla="*/ 668338 h 493"/>
                <a:gd name="T80" fmla="*/ 98425 w 128"/>
                <a:gd name="T81" fmla="*/ 666750 h 493"/>
                <a:gd name="T82" fmla="*/ 90488 w 128"/>
                <a:gd name="T83" fmla="*/ 673100 h 493"/>
                <a:gd name="T84" fmla="*/ 101600 w 128"/>
                <a:gd name="T85" fmla="*/ 0 h 493"/>
                <a:gd name="T86" fmla="*/ 173038 w 128"/>
                <a:gd name="T87" fmla="*/ 30163 h 493"/>
                <a:gd name="T88" fmla="*/ 203200 w 128"/>
                <a:gd name="T89" fmla="*/ 101600 h 493"/>
                <a:gd name="T90" fmla="*/ 187325 w 128"/>
                <a:gd name="T91" fmla="*/ 157163 h 493"/>
                <a:gd name="T92" fmla="*/ 144463 w 128"/>
                <a:gd name="T93" fmla="*/ 193675 h 493"/>
                <a:gd name="T94" fmla="*/ 150813 w 128"/>
                <a:gd name="T95" fmla="*/ 155575 h 493"/>
                <a:gd name="T96" fmla="*/ 173038 w 128"/>
                <a:gd name="T97" fmla="*/ 114300 h 493"/>
                <a:gd name="T98" fmla="*/ 161925 w 128"/>
                <a:gd name="T99" fmla="*/ 61913 h 493"/>
                <a:gd name="T100" fmla="*/ 115888 w 128"/>
                <a:gd name="T101" fmla="*/ 30163 h 493"/>
                <a:gd name="T102" fmla="*/ 65088 w 128"/>
                <a:gd name="T103" fmla="*/ 39688 h 493"/>
                <a:gd name="T104" fmla="*/ 33338 w 128"/>
                <a:gd name="T105" fmla="*/ 77788 h 493"/>
                <a:gd name="T106" fmla="*/ 20638 w 128"/>
                <a:gd name="T107" fmla="*/ 41275 h 493"/>
                <a:gd name="T108" fmla="*/ 69850 w 128"/>
                <a:gd name="T109" fmla="*/ 4763 h 4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8" h="493">
                  <a:moveTo>
                    <a:pt x="0" y="429"/>
                  </a:moveTo>
                  <a:lnTo>
                    <a:pt x="2" y="442"/>
                  </a:lnTo>
                  <a:lnTo>
                    <a:pt x="5" y="454"/>
                  </a:lnTo>
                  <a:lnTo>
                    <a:pt x="11" y="465"/>
                  </a:lnTo>
                  <a:lnTo>
                    <a:pt x="19" y="474"/>
                  </a:lnTo>
                  <a:lnTo>
                    <a:pt x="28" y="482"/>
                  </a:lnTo>
                  <a:lnTo>
                    <a:pt x="39" y="488"/>
                  </a:lnTo>
                  <a:lnTo>
                    <a:pt x="51" y="492"/>
                  </a:lnTo>
                  <a:lnTo>
                    <a:pt x="64" y="493"/>
                  </a:lnTo>
                  <a:lnTo>
                    <a:pt x="77" y="492"/>
                  </a:lnTo>
                  <a:lnTo>
                    <a:pt x="89" y="488"/>
                  </a:lnTo>
                  <a:lnTo>
                    <a:pt x="100" y="482"/>
                  </a:lnTo>
                  <a:lnTo>
                    <a:pt x="109" y="474"/>
                  </a:lnTo>
                  <a:lnTo>
                    <a:pt x="117" y="465"/>
                  </a:lnTo>
                  <a:lnTo>
                    <a:pt x="123" y="454"/>
                  </a:lnTo>
                  <a:lnTo>
                    <a:pt x="127" y="442"/>
                  </a:lnTo>
                  <a:lnTo>
                    <a:pt x="128" y="429"/>
                  </a:lnTo>
                  <a:lnTo>
                    <a:pt x="128" y="426"/>
                  </a:lnTo>
                  <a:lnTo>
                    <a:pt x="110" y="410"/>
                  </a:lnTo>
                  <a:lnTo>
                    <a:pt x="110" y="429"/>
                  </a:lnTo>
                  <a:lnTo>
                    <a:pt x="109" y="438"/>
                  </a:lnTo>
                  <a:lnTo>
                    <a:pt x="106" y="447"/>
                  </a:lnTo>
                  <a:lnTo>
                    <a:pt x="102" y="455"/>
                  </a:lnTo>
                  <a:lnTo>
                    <a:pt x="97" y="461"/>
                  </a:lnTo>
                  <a:lnTo>
                    <a:pt x="90" y="467"/>
                  </a:lnTo>
                  <a:lnTo>
                    <a:pt x="82" y="471"/>
                  </a:lnTo>
                  <a:lnTo>
                    <a:pt x="73" y="474"/>
                  </a:lnTo>
                  <a:lnTo>
                    <a:pt x="64" y="475"/>
                  </a:lnTo>
                  <a:lnTo>
                    <a:pt x="55" y="474"/>
                  </a:lnTo>
                  <a:lnTo>
                    <a:pt x="46" y="471"/>
                  </a:lnTo>
                  <a:lnTo>
                    <a:pt x="39" y="467"/>
                  </a:lnTo>
                  <a:lnTo>
                    <a:pt x="32" y="461"/>
                  </a:lnTo>
                  <a:lnTo>
                    <a:pt x="26" y="455"/>
                  </a:lnTo>
                  <a:lnTo>
                    <a:pt x="22" y="447"/>
                  </a:lnTo>
                  <a:lnTo>
                    <a:pt x="19" y="438"/>
                  </a:lnTo>
                  <a:lnTo>
                    <a:pt x="18" y="429"/>
                  </a:lnTo>
                  <a:lnTo>
                    <a:pt x="18" y="384"/>
                  </a:lnTo>
                  <a:lnTo>
                    <a:pt x="0" y="384"/>
                  </a:lnTo>
                  <a:lnTo>
                    <a:pt x="0" y="429"/>
                  </a:lnTo>
                  <a:close/>
                  <a:moveTo>
                    <a:pt x="37" y="64"/>
                  </a:moveTo>
                  <a:lnTo>
                    <a:pt x="37" y="59"/>
                  </a:lnTo>
                  <a:lnTo>
                    <a:pt x="39" y="53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9" y="41"/>
                  </a:lnTo>
                  <a:lnTo>
                    <a:pt x="54" y="39"/>
                  </a:lnTo>
                  <a:lnTo>
                    <a:pt x="59" y="37"/>
                  </a:lnTo>
                  <a:lnTo>
                    <a:pt x="64" y="37"/>
                  </a:lnTo>
                  <a:lnTo>
                    <a:pt x="70" y="37"/>
                  </a:lnTo>
                  <a:lnTo>
                    <a:pt x="75" y="39"/>
                  </a:lnTo>
                  <a:lnTo>
                    <a:pt x="80" y="41"/>
                  </a:lnTo>
                  <a:lnTo>
                    <a:pt x="84" y="45"/>
                  </a:lnTo>
                  <a:lnTo>
                    <a:pt x="87" y="49"/>
                  </a:lnTo>
                  <a:lnTo>
                    <a:pt x="90" y="53"/>
                  </a:lnTo>
                  <a:lnTo>
                    <a:pt x="91" y="59"/>
                  </a:lnTo>
                  <a:lnTo>
                    <a:pt x="92" y="64"/>
                  </a:lnTo>
                  <a:lnTo>
                    <a:pt x="91" y="70"/>
                  </a:lnTo>
                  <a:lnTo>
                    <a:pt x="90" y="75"/>
                  </a:lnTo>
                  <a:lnTo>
                    <a:pt x="87" y="79"/>
                  </a:lnTo>
                  <a:lnTo>
                    <a:pt x="84" y="84"/>
                  </a:lnTo>
                  <a:lnTo>
                    <a:pt x="80" y="87"/>
                  </a:lnTo>
                  <a:lnTo>
                    <a:pt x="75" y="89"/>
                  </a:lnTo>
                  <a:lnTo>
                    <a:pt x="70" y="91"/>
                  </a:lnTo>
                  <a:lnTo>
                    <a:pt x="64" y="92"/>
                  </a:lnTo>
                  <a:lnTo>
                    <a:pt x="59" y="91"/>
                  </a:lnTo>
                  <a:lnTo>
                    <a:pt x="54" y="89"/>
                  </a:lnTo>
                  <a:lnTo>
                    <a:pt x="49" y="87"/>
                  </a:lnTo>
                  <a:lnTo>
                    <a:pt x="45" y="84"/>
                  </a:lnTo>
                  <a:lnTo>
                    <a:pt x="41" y="79"/>
                  </a:lnTo>
                  <a:lnTo>
                    <a:pt x="39" y="75"/>
                  </a:lnTo>
                  <a:lnTo>
                    <a:pt x="37" y="70"/>
                  </a:lnTo>
                  <a:lnTo>
                    <a:pt x="37" y="64"/>
                  </a:lnTo>
                  <a:close/>
                  <a:moveTo>
                    <a:pt x="55" y="64"/>
                  </a:moveTo>
                  <a:lnTo>
                    <a:pt x="55" y="62"/>
                  </a:lnTo>
                  <a:lnTo>
                    <a:pt x="56" y="61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2" y="55"/>
                  </a:lnTo>
                  <a:lnTo>
                    <a:pt x="64" y="55"/>
                  </a:lnTo>
                  <a:lnTo>
                    <a:pt x="66" y="55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1" y="58"/>
                  </a:lnTo>
                  <a:lnTo>
                    <a:pt x="72" y="59"/>
                  </a:lnTo>
                  <a:lnTo>
                    <a:pt x="73" y="61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3" y="66"/>
                  </a:lnTo>
                  <a:lnTo>
                    <a:pt x="73" y="68"/>
                  </a:lnTo>
                  <a:lnTo>
                    <a:pt x="72" y="69"/>
                  </a:lnTo>
                  <a:lnTo>
                    <a:pt x="71" y="71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62" y="73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8" y="71"/>
                  </a:lnTo>
                  <a:lnTo>
                    <a:pt x="57" y="69"/>
                  </a:lnTo>
                  <a:lnTo>
                    <a:pt x="56" y="68"/>
                  </a:lnTo>
                  <a:lnTo>
                    <a:pt x="55" y="66"/>
                  </a:lnTo>
                  <a:lnTo>
                    <a:pt x="55" y="64"/>
                  </a:lnTo>
                  <a:close/>
                  <a:moveTo>
                    <a:pt x="37" y="429"/>
                  </a:moveTo>
                  <a:lnTo>
                    <a:pt x="37" y="435"/>
                  </a:lnTo>
                  <a:lnTo>
                    <a:pt x="39" y="440"/>
                  </a:lnTo>
                  <a:lnTo>
                    <a:pt x="41" y="444"/>
                  </a:lnTo>
                  <a:lnTo>
                    <a:pt x="45" y="448"/>
                  </a:lnTo>
                  <a:lnTo>
                    <a:pt x="49" y="452"/>
                  </a:lnTo>
                  <a:lnTo>
                    <a:pt x="54" y="454"/>
                  </a:lnTo>
                  <a:lnTo>
                    <a:pt x="59" y="456"/>
                  </a:lnTo>
                  <a:lnTo>
                    <a:pt x="64" y="457"/>
                  </a:lnTo>
                  <a:lnTo>
                    <a:pt x="70" y="456"/>
                  </a:lnTo>
                  <a:lnTo>
                    <a:pt x="75" y="454"/>
                  </a:lnTo>
                  <a:lnTo>
                    <a:pt x="80" y="452"/>
                  </a:lnTo>
                  <a:lnTo>
                    <a:pt x="84" y="448"/>
                  </a:lnTo>
                  <a:lnTo>
                    <a:pt x="87" y="444"/>
                  </a:lnTo>
                  <a:lnTo>
                    <a:pt x="90" y="440"/>
                  </a:lnTo>
                  <a:lnTo>
                    <a:pt x="91" y="435"/>
                  </a:lnTo>
                  <a:lnTo>
                    <a:pt x="92" y="429"/>
                  </a:lnTo>
                  <a:lnTo>
                    <a:pt x="91" y="423"/>
                  </a:lnTo>
                  <a:lnTo>
                    <a:pt x="90" y="418"/>
                  </a:lnTo>
                  <a:lnTo>
                    <a:pt x="87" y="414"/>
                  </a:lnTo>
                  <a:lnTo>
                    <a:pt x="84" y="410"/>
                  </a:lnTo>
                  <a:lnTo>
                    <a:pt x="80" y="406"/>
                  </a:lnTo>
                  <a:lnTo>
                    <a:pt x="75" y="404"/>
                  </a:lnTo>
                  <a:lnTo>
                    <a:pt x="70" y="402"/>
                  </a:lnTo>
                  <a:lnTo>
                    <a:pt x="64" y="401"/>
                  </a:lnTo>
                  <a:lnTo>
                    <a:pt x="59" y="402"/>
                  </a:lnTo>
                  <a:lnTo>
                    <a:pt x="54" y="404"/>
                  </a:lnTo>
                  <a:lnTo>
                    <a:pt x="49" y="406"/>
                  </a:lnTo>
                  <a:lnTo>
                    <a:pt x="45" y="410"/>
                  </a:lnTo>
                  <a:lnTo>
                    <a:pt x="41" y="414"/>
                  </a:lnTo>
                  <a:lnTo>
                    <a:pt x="39" y="418"/>
                  </a:lnTo>
                  <a:lnTo>
                    <a:pt x="37" y="423"/>
                  </a:lnTo>
                  <a:lnTo>
                    <a:pt x="37" y="429"/>
                  </a:lnTo>
                  <a:close/>
                  <a:moveTo>
                    <a:pt x="55" y="429"/>
                  </a:moveTo>
                  <a:lnTo>
                    <a:pt x="55" y="431"/>
                  </a:lnTo>
                  <a:lnTo>
                    <a:pt x="56" y="433"/>
                  </a:lnTo>
                  <a:lnTo>
                    <a:pt x="57" y="434"/>
                  </a:lnTo>
                  <a:lnTo>
                    <a:pt x="58" y="436"/>
                  </a:lnTo>
                  <a:lnTo>
                    <a:pt x="59" y="437"/>
                  </a:lnTo>
                  <a:lnTo>
                    <a:pt x="61" y="437"/>
                  </a:lnTo>
                  <a:lnTo>
                    <a:pt x="62" y="438"/>
                  </a:lnTo>
                  <a:lnTo>
                    <a:pt x="64" y="438"/>
                  </a:lnTo>
                  <a:lnTo>
                    <a:pt x="66" y="438"/>
                  </a:lnTo>
                  <a:lnTo>
                    <a:pt x="68" y="437"/>
                  </a:lnTo>
                  <a:lnTo>
                    <a:pt x="69" y="437"/>
                  </a:lnTo>
                  <a:lnTo>
                    <a:pt x="71" y="436"/>
                  </a:lnTo>
                  <a:lnTo>
                    <a:pt x="72" y="434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2" y="424"/>
                  </a:lnTo>
                  <a:lnTo>
                    <a:pt x="71" y="422"/>
                  </a:lnTo>
                  <a:lnTo>
                    <a:pt x="69" y="421"/>
                  </a:lnTo>
                  <a:lnTo>
                    <a:pt x="68" y="421"/>
                  </a:lnTo>
                  <a:lnTo>
                    <a:pt x="66" y="420"/>
                  </a:lnTo>
                  <a:lnTo>
                    <a:pt x="64" y="420"/>
                  </a:lnTo>
                  <a:lnTo>
                    <a:pt x="62" y="420"/>
                  </a:lnTo>
                  <a:lnTo>
                    <a:pt x="61" y="421"/>
                  </a:lnTo>
                  <a:lnTo>
                    <a:pt x="59" y="421"/>
                  </a:lnTo>
                  <a:lnTo>
                    <a:pt x="58" y="422"/>
                  </a:lnTo>
                  <a:lnTo>
                    <a:pt x="57" y="424"/>
                  </a:lnTo>
                  <a:lnTo>
                    <a:pt x="56" y="425"/>
                  </a:lnTo>
                  <a:lnTo>
                    <a:pt x="55" y="427"/>
                  </a:lnTo>
                  <a:lnTo>
                    <a:pt x="55" y="429"/>
                  </a:lnTo>
                  <a:close/>
                  <a:moveTo>
                    <a:pt x="64" y="0"/>
                  </a:moveTo>
                  <a:lnTo>
                    <a:pt x="77" y="1"/>
                  </a:lnTo>
                  <a:lnTo>
                    <a:pt x="89" y="5"/>
                  </a:lnTo>
                  <a:lnTo>
                    <a:pt x="100" y="11"/>
                  </a:lnTo>
                  <a:lnTo>
                    <a:pt x="109" y="19"/>
                  </a:lnTo>
                  <a:lnTo>
                    <a:pt x="117" y="28"/>
                  </a:lnTo>
                  <a:lnTo>
                    <a:pt x="123" y="39"/>
                  </a:lnTo>
                  <a:lnTo>
                    <a:pt x="127" y="51"/>
                  </a:lnTo>
                  <a:lnTo>
                    <a:pt x="128" y="64"/>
                  </a:lnTo>
                  <a:lnTo>
                    <a:pt x="128" y="74"/>
                  </a:lnTo>
                  <a:lnTo>
                    <a:pt x="126" y="83"/>
                  </a:lnTo>
                  <a:lnTo>
                    <a:pt x="122" y="91"/>
                  </a:lnTo>
                  <a:lnTo>
                    <a:pt x="118" y="99"/>
                  </a:lnTo>
                  <a:lnTo>
                    <a:pt x="113" y="106"/>
                  </a:lnTo>
                  <a:lnTo>
                    <a:pt x="106" y="112"/>
                  </a:lnTo>
                  <a:lnTo>
                    <a:pt x="99" y="118"/>
                  </a:lnTo>
                  <a:lnTo>
                    <a:pt x="91" y="122"/>
                  </a:lnTo>
                  <a:lnTo>
                    <a:pt x="76" y="108"/>
                  </a:lnTo>
                  <a:lnTo>
                    <a:pt x="83" y="106"/>
                  </a:lnTo>
                  <a:lnTo>
                    <a:pt x="90" y="102"/>
                  </a:lnTo>
                  <a:lnTo>
                    <a:pt x="95" y="98"/>
                  </a:lnTo>
                  <a:lnTo>
                    <a:pt x="100" y="92"/>
                  </a:lnTo>
                  <a:lnTo>
                    <a:pt x="104" y="86"/>
                  </a:lnTo>
                  <a:lnTo>
                    <a:pt x="107" y="79"/>
                  </a:lnTo>
                  <a:lnTo>
                    <a:pt x="109" y="72"/>
                  </a:lnTo>
                  <a:lnTo>
                    <a:pt x="110" y="64"/>
                  </a:lnTo>
                  <a:lnTo>
                    <a:pt x="109" y="55"/>
                  </a:lnTo>
                  <a:lnTo>
                    <a:pt x="106" y="46"/>
                  </a:lnTo>
                  <a:lnTo>
                    <a:pt x="102" y="39"/>
                  </a:lnTo>
                  <a:lnTo>
                    <a:pt x="97" y="32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73" y="19"/>
                  </a:lnTo>
                  <a:lnTo>
                    <a:pt x="64" y="18"/>
                  </a:lnTo>
                  <a:lnTo>
                    <a:pt x="56" y="19"/>
                  </a:lnTo>
                  <a:lnTo>
                    <a:pt x="48" y="21"/>
                  </a:lnTo>
                  <a:lnTo>
                    <a:pt x="41" y="25"/>
                  </a:lnTo>
                  <a:lnTo>
                    <a:pt x="34" y="29"/>
                  </a:lnTo>
                  <a:lnTo>
                    <a:pt x="29" y="35"/>
                  </a:lnTo>
                  <a:lnTo>
                    <a:pt x="24" y="42"/>
                  </a:lnTo>
                  <a:lnTo>
                    <a:pt x="21" y="49"/>
                  </a:lnTo>
                  <a:lnTo>
                    <a:pt x="19" y="57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13" y="26"/>
                  </a:lnTo>
                  <a:lnTo>
                    <a:pt x="19" y="18"/>
                  </a:lnTo>
                  <a:lnTo>
                    <a:pt x="27" y="12"/>
                  </a:lnTo>
                  <a:lnTo>
                    <a:pt x="35" y="7"/>
                  </a:lnTo>
                  <a:lnTo>
                    <a:pt x="44" y="3"/>
                  </a:lnTo>
                  <a:lnTo>
                    <a:pt x="5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</p:grpSp>
      <p:sp>
        <p:nvSpPr>
          <p:cNvPr id="26" name="Sisukohatäide 2"/>
          <p:cNvSpPr>
            <a:spLocks noGrp="1"/>
          </p:cNvSpPr>
          <p:nvPr>
            <p:ph idx="1"/>
          </p:nvPr>
        </p:nvSpPr>
        <p:spPr>
          <a:xfrm>
            <a:off x="591615" y="1420454"/>
            <a:ext cx="10905060" cy="4754794"/>
          </a:xfrm>
        </p:spPr>
        <p:txBody>
          <a:bodyPr>
            <a:no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t-EE" b="1" dirty="0" smtClean="0"/>
              <a:t>Inimesed </a:t>
            </a:r>
            <a:r>
              <a:rPr lang="et-EE" b="1" dirty="0"/>
              <a:t>on need kes oma talendi ja tegutsemisinstinktiga loovad eeldused ettevõtluseks. </a:t>
            </a:r>
            <a:endParaRPr lang="et-EE" b="1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b="1" dirty="0" smtClean="0"/>
              <a:t>Ettevõtete loomisel ja arendamisel saame enamasti loota oma Maakonna inimestele. Argo Jõgi, Arno Kütt, Enn Kinnas, Lauri Vaiksaar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b="1" dirty="0" smtClean="0"/>
              <a:t>Atraktiivsed töökohad toovad maakonda juurde inimesi.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b="1" dirty="0" smtClean="0"/>
              <a:t>Inimesed, kui teenuse tarbijad tagavad rohkema arvu ja kvaliteetsema teenuste kättesaadavuse, parema infrastruktuuri </a:t>
            </a:r>
          </a:p>
          <a:p>
            <a:pPr marL="0" indent="0">
              <a:buClr>
                <a:srgbClr val="0070C0"/>
              </a:buClr>
              <a:buNone/>
            </a:pPr>
            <a:endParaRPr lang="et-EE" altLang="et-EE" sz="10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0" indent="0" algn="ctr">
              <a:buClr>
                <a:srgbClr val="0070C0"/>
              </a:buClr>
              <a:buNone/>
            </a:pPr>
            <a:r>
              <a:rPr lang="et-EE" altLang="et-EE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Meie </a:t>
            </a:r>
            <a:r>
              <a:rPr lang="et-EE" altLang="et-EE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põhiküsimus on keskkonna loomine, kus on hea elada ja </a:t>
            </a:r>
            <a:r>
              <a:rPr lang="et-EE" altLang="et-EE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kuhu </a:t>
            </a:r>
            <a:r>
              <a:rPr lang="et-EE" altLang="et-EE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noored tahavad tagasi tulla </a:t>
            </a:r>
          </a:p>
          <a:p>
            <a:pPr marL="0" indent="0">
              <a:buClr>
                <a:srgbClr val="0070C0"/>
              </a:buClr>
              <a:buNone/>
            </a:pPr>
            <a:endParaRPr lang="et-EE" b="1" dirty="0" smtClean="0"/>
          </a:p>
          <a:p>
            <a:pPr marL="457200" lvl="1" indent="0">
              <a:buClr>
                <a:srgbClr val="0070C0"/>
              </a:buClr>
              <a:buNone/>
            </a:pPr>
            <a:endParaRPr lang="et-EE" b="1" dirty="0" smtClean="0"/>
          </a:p>
          <a:p>
            <a:pPr marL="457200" lvl="1" indent="0">
              <a:buClr>
                <a:srgbClr val="0070C0"/>
              </a:buClr>
              <a:buNone/>
            </a:pPr>
            <a:endParaRPr lang="et-EE" b="1" dirty="0" smtClean="0"/>
          </a:p>
        </p:txBody>
      </p:sp>
    </p:spTree>
    <p:extLst>
      <p:ext uri="{BB962C8B-B14F-4D97-AF65-F5344CB8AC3E}">
        <p14:creationId xmlns:p14="http://schemas.microsoft.com/office/powerpoint/2010/main" val="1774218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716036" y="368416"/>
            <a:ext cx="9385385" cy="853072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6777" algn="l"/>
                <a:tab pos="1833555" algn="l"/>
                <a:tab pos="2750332" algn="l"/>
                <a:tab pos="3667110" algn="l"/>
                <a:tab pos="4583887" algn="l"/>
                <a:tab pos="5500665" algn="l"/>
                <a:tab pos="6417442" algn="l"/>
                <a:tab pos="7334220" algn="l"/>
                <a:tab pos="8250997" algn="l"/>
                <a:tab pos="9167774" algn="l"/>
                <a:tab pos="10084552" algn="l"/>
              </a:tabLst>
            </a:pPr>
            <a:r>
              <a:rPr lang="et-EE" sz="4000" dirty="0" smtClean="0"/>
              <a:t> </a:t>
            </a:r>
            <a:r>
              <a:rPr lang="et-EE" altLang="et-EE" sz="4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Mis paneks sind maale kolima? Maaleht 2018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591616" y="0"/>
            <a:ext cx="10999220" cy="90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sz="1805"/>
          </a:p>
        </p:txBody>
      </p:sp>
      <p:grpSp>
        <p:nvGrpSpPr>
          <p:cNvPr id="5125" name="Group 3071"/>
          <p:cNvGrpSpPr>
            <a:grpSpLocks/>
          </p:cNvGrpSpPr>
          <p:nvPr/>
        </p:nvGrpSpPr>
        <p:grpSpPr bwMode="auto">
          <a:xfrm>
            <a:off x="591615" y="5955589"/>
            <a:ext cx="11008770" cy="897636"/>
            <a:chOff x="0" y="5940425"/>
            <a:chExt cx="10980738" cy="895251"/>
          </a:xfrm>
        </p:grpSpPr>
        <p:sp>
          <p:nvSpPr>
            <p:cNvPr id="5127" name="Freeform 10"/>
            <p:cNvSpPr>
              <a:spLocks/>
            </p:cNvSpPr>
            <p:nvPr/>
          </p:nvSpPr>
          <p:spPr bwMode="auto">
            <a:xfrm>
              <a:off x="0" y="6694488"/>
              <a:ext cx="9525000" cy="28575"/>
            </a:xfrm>
            <a:custGeom>
              <a:avLst/>
              <a:gdLst>
                <a:gd name="T0" fmla="*/ 0 w 6000"/>
                <a:gd name="T1" fmla="*/ 0 h 18"/>
                <a:gd name="T2" fmla="*/ 9493250 w 6000"/>
                <a:gd name="T3" fmla="*/ 0 h 18"/>
                <a:gd name="T4" fmla="*/ 9525000 w 6000"/>
                <a:gd name="T5" fmla="*/ 28575 h 18"/>
                <a:gd name="T6" fmla="*/ 0 w 6000"/>
                <a:gd name="T7" fmla="*/ 28575 h 18"/>
                <a:gd name="T8" fmla="*/ 0 w 600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00" h="18">
                  <a:moveTo>
                    <a:pt x="0" y="0"/>
                  </a:moveTo>
                  <a:lnTo>
                    <a:pt x="5980" y="0"/>
                  </a:lnTo>
                  <a:lnTo>
                    <a:pt x="6000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pic>
          <p:nvPicPr>
            <p:cNvPr id="5128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874" y="6161511"/>
              <a:ext cx="2808311" cy="67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AutoShape 8"/>
            <p:cNvSpPr>
              <a:spLocks noChangeAspect="1" noChangeArrowheads="1" noTextEdit="1"/>
            </p:cNvSpPr>
            <p:nvPr/>
          </p:nvSpPr>
          <p:spPr bwMode="auto">
            <a:xfrm>
              <a:off x="0" y="5940425"/>
              <a:ext cx="10980738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0" name="Freeform 11"/>
            <p:cNvSpPr>
              <a:spLocks noEditPoints="1"/>
            </p:cNvSpPr>
            <p:nvPr/>
          </p:nvSpPr>
          <p:spPr bwMode="auto">
            <a:xfrm>
              <a:off x="5473700" y="6303963"/>
              <a:ext cx="185738" cy="223838"/>
            </a:xfrm>
            <a:custGeom>
              <a:avLst/>
              <a:gdLst>
                <a:gd name="T0" fmla="*/ 120650 w 117"/>
                <a:gd name="T1" fmla="*/ 176213 h 141"/>
                <a:gd name="T2" fmla="*/ 111125 w 117"/>
                <a:gd name="T3" fmla="*/ 188913 h 141"/>
                <a:gd name="T4" fmla="*/ 98425 w 117"/>
                <a:gd name="T5" fmla="*/ 196850 h 141"/>
                <a:gd name="T6" fmla="*/ 84138 w 117"/>
                <a:gd name="T7" fmla="*/ 201613 h 141"/>
                <a:gd name="T8" fmla="*/ 65088 w 117"/>
                <a:gd name="T9" fmla="*/ 201613 h 141"/>
                <a:gd name="T10" fmla="*/ 46038 w 117"/>
                <a:gd name="T11" fmla="*/ 193675 h 141"/>
                <a:gd name="T12" fmla="*/ 30163 w 117"/>
                <a:gd name="T13" fmla="*/ 179388 h 141"/>
                <a:gd name="T14" fmla="*/ 22225 w 117"/>
                <a:gd name="T15" fmla="*/ 158750 h 141"/>
                <a:gd name="T16" fmla="*/ 22225 w 117"/>
                <a:gd name="T17" fmla="*/ 141288 h 141"/>
                <a:gd name="T18" fmla="*/ 25400 w 117"/>
                <a:gd name="T19" fmla="*/ 127000 h 141"/>
                <a:gd name="T20" fmla="*/ 33338 w 117"/>
                <a:gd name="T21" fmla="*/ 115888 h 141"/>
                <a:gd name="T22" fmla="*/ 44450 w 117"/>
                <a:gd name="T23" fmla="*/ 104775 h 141"/>
                <a:gd name="T24" fmla="*/ 125413 w 117"/>
                <a:gd name="T25" fmla="*/ 168275 h 141"/>
                <a:gd name="T26" fmla="*/ 52388 w 117"/>
                <a:gd name="T27" fmla="*/ 76200 h 141"/>
                <a:gd name="T28" fmla="*/ 49213 w 117"/>
                <a:gd name="T29" fmla="*/ 71438 h 141"/>
                <a:gd name="T30" fmla="*/ 46038 w 117"/>
                <a:gd name="T31" fmla="*/ 66675 h 141"/>
                <a:gd name="T32" fmla="*/ 44450 w 117"/>
                <a:gd name="T33" fmla="*/ 60325 h 141"/>
                <a:gd name="T34" fmla="*/ 42863 w 117"/>
                <a:gd name="T35" fmla="*/ 53975 h 141"/>
                <a:gd name="T36" fmla="*/ 46038 w 117"/>
                <a:gd name="T37" fmla="*/ 41275 h 141"/>
                <a:gd name="T38" fmla="*/ 52388 w 117"/>
                <a:gd name="T39" fmla="*/ 30163 h 141"/>
                <a:gd name="T40" fmla="*/ 63500 w 117"/>
                <a:gd name="T41" fmla="*/ 23813 h 141"/>
                <a:gd name="T42" fmla="*/ 74613 w 117"/>
                <a:gd name="T43" fmla="*/ 20638 h 141"/>
                <a:gd name="T44" fmla="*/ 80963 w 117"/>
                <a:gd name="T45" fmla="*/ 22225 h 141"/>
                <a:gd name="T46" fmla="*/ 87313 w 117"/>
                <a:gd name="T47" fmla="*/ 23813 h 141"/>
                <a:gd name="T48" fmla="*/ 93663 w 117"/>
                <a:gd name="T49" fmla="*/ 26988 h 141"/>
                <a:gd name="T50" fmla="*/ 98425 w 117"/>
                <a:gd name="T51" fmla="*/ 30163 h 141"/>
                <a:gd name="T52" fmla="*/ 101600 w 117"/>
                <a:gd name="T53" fmla="*/ 34925 h 141"/>
                <a:gd name="T54" fmla="*/ 104775 w 117"/>
                <a:gd name="T55" fmla="*/ 41275 h 141"/>
                <a:gd name="T56" fmla="*/ 106363 w 117"/>
                <a:gd name="T57" fmla="*/ 47625 h 141"/>
                <a:gd name="T58" fmla="*/ 107950 w 117"/>
                <a:gd name="T59" fmla="*/ 53975 h 141"/>
                <a:gd name="T60" fmla="*/ 128588 w 117"/>
                <a:gd name="T61" fmla="*/ 47625 h 141"/>
                <a:gd name="T62" fmla="*/ 127000 w 117"/>
                <a:gd name="T63" fmla="*/ 38100 h 141"/>
                <a:gd name="T64" fmla="*/ 122238 w 117"/>
                <a:gd name="T65" fmla="*/ 28575 h 141"/>
                <a:gd name="T66" fmla="*/ 115888 w 117"/>
                <a:gd name="T67" fmla="*/ 19050 h 141"/>
                <a:gd name="T68" fmla="*/ 109538 w 117"/>
                <a:gd name="T69" fmla="*/ 12700 h 141"/>
                <a:gd name="T70" fmla="*/ 100013 w 117"/>
                <a:gd name="T71" fmla="*/ 6350 h 141"/>
                <a:gd name="T72" fmla="*/ 90488 w 117"/>
                <a:gd name="T73" fmla="*/ 1588 h 141"/>
                <a:gd name="T74" fmla="*/ 80963 w 117"/>
                <a:gd name="T75" fmla="*/ 0 h 141"/>
                <a:gd name="T76" fmla="*/ 65088 w 117"/>
                <a:gd name="T77" fmla="*/ 1588 h 141"/>
                <a:gd name="T78" fmla="*/ 46038 w 117"/>
                <a:gd name="T79" fmla="*/ 9525 h 141"/>
                <a:gd name="T80" fmla="*/ 30163 w 117"/>
                <a:gd name="T81" fmla="*/ 23813 h 141"/>
                <a:gd name="T82" fmla="*/ 22225 w 117"/>
                <a:gd name="T83" fmla="*/ 42863 h 141"/>
                <a:gd name="T84" fmla="*/ 22225 w 117"/>
                <a:gd name="T85" fmla="*/ 58738 h 141"/>
                <a:gd name="T86" fmla="*/ 23813 w 117"/>
                <a:gd name="T87" fmla="*/ 66675 h 141"/>
                <a:gd name="T88" fmla="*/ 26988 w 117"/>
                <a:gd name="T89" fmla="*/ 76200 h 141"/>
                <a:gd name="T90" fmla="*/ 30163 w 117"/>
                <a:gd name="T91" fmla="*/ 82550 h 141"/>
                <a:gd name="T92" fmla="*/ 25400 w 117"/>
                <a:gd name="T93" fmla="*/ 92075 h 141"/>
                <a:gd name="T94" fmla="*/ 14288 w 117"/>
                <a:gd name="T95" fmla="*/ 104775 h 141"/>
                <a:gd name="T96" fmla="*/ 4763 w 117"/>
                <a:gd name="T97" fmla="*/ 120650 h 141"/>
                <a:gd name="T98" fmla="*/ 1588 w 117"/>
                <a:gd name="T99" fmla="*/ 139700 h 141"/>
                <a:gd name="T100" fmla="*/ 1588 w 117"/>
                <a:gd name="T101" fmla="*/ 163513 h 141"/>
                <a:gd name="T102" fmla="*/ 12700 w 117"/>
                <a:gd name="T103" fmla="*/ 190500 h 141"/>
                <a:gd name="T104" fmla="*/ 33338 w 117"/>
                <a:gd name="T105" fmla="*/ 211138 h 141"/>
                <a:gd name="T106" fmla="*/ 60325 w 117"/>
                <a:gd name="T107" fmla="*/ 222250 h 141"/>
                <a:gd name="T108" fmla="*/ 85725 w 117"/>
                <a:gd name="T109" fmla="*/ 223838 h 141"/>
                <a:gd name="T110" fmla="*/ 104775 w 117"/>
                <a:gd name="T111" fmla="*/ 217488 h 141"/>
                <a:gd name="T112" fmla="*/ 122238 w 117"/>
                <a:gd name="T113" fmla="*/ 206375 h 141"/>
                <a:gd name="T114" fmla="*/ 136525 w 117"/>
                <a:gd name="T115" fmla="*/ 192088 h 141"/>
                <a:gd name="T116" fmla="*/ 185738 w 117"/>
                <a:gd name="T117" fmla="*/ 223838 h 141"/>
                <a:gd name="T118" fmla="*/ 133350 w 117"/>
                <a:gd name="T119" fmla="*/ 149225 h 141"/>
                <a:gd name="T120" fmla="*/ 52388 w 117"/>
                <a:gd name="T121" fmla="*/ 76200 h 1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" h="141">
                  <a:moveTo>
                    <a:pt x="79" y="106"/>
                  </a:moveTo>
                  <a:lnTo>
                    <a:pt x="76" y="111"/>
                  </a:lnTo>
                  <a:lnTo>
                    <a:pt x="74" y="115"/>
                  </a:lnTo>
                  <a:lnTo>
                    <a:pt x="70" y="119"/>
                  </a:lnTo>
                  <a:lnTo>
                    <a:pt x="66" y="122"/>
                  </a:lnTo>
                  <a:lnTo>
                    <a:pt x="62" y="124"/>
                  </a:lnTo>
                  <a:lnTo>
                    <a:pt x="57" y="126"/>
                  </a:lnTo>
                  <a:lnTo>
                    <a:pt x="53" y="127"/>
                  </a:lnTo>
                  <a:lnTo>
                    <a:pt x="47" y="127"/>
                  </a:lnTo>
                  <a:lnTo>
                    <a:pt x="41" y="127"/>
                  </a:lnTo>
                  <a:lnTo>
                    <a:pt x="34" y="125"/>
                  </a:lnTo>
                  <a:lnTo>
                    <a:pt x="29" y="122"/>
                  </a:lnTo>
                  <a:lnTo>
                    <a:pt x="24" y="118"/>
                  </a:lnTo>
                  <a:lnTo>
                    <a:pt x="19" y="113"/>
                  </a:lnTo>
                  <a:lnTo>
                    <a:pt x="16" y="107"/>
                  </a:lnTo>
                  <a:lnTo>
                    <a:pt x="14" y="100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9" y="76"/>
                  </a:lnTo>
                  <a:lnTo>
                    <a:pt x="21" y="73"/>
                  </a:lnTo>
                  <a:lnTo>
                    <a:pt x="24" y="69"/>
                  </a:lnTo>
                  <a:lnTo>
                    <a:pt x="28" y="66"/>
                  </a:lnTo>
                  <a:lnTo>
                    <a:pt x="31" y="64"/>
                  </a:lnTo>
                  <a:lnTo>
                    <a:pt x="79" y="106"/>
                  </a:lnTo>
                  <a:close/>
                  <a:moveTo>
                    <a:pt x="33" y="48"/>
                  </a:moveTo>
                  <a:lnTo>
                    <a:pt x="33" y="48"/>
                  </a:lnTo>
                  <a:lnTo>
                    <a:pt x="32" y="47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2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9" y="26"/>
                  </a:lnTo>
                  <a:lnTo>
                    <a:pt x="31" y="22"/>
                  </a:lnTo>
                  <a:lnTo>
                    <a:pt x="33" y="19"/>
                  </a:lnTo>
                  <a:lnTo>
                    <a:pt x="36" y="17"/>
                  </a:lnTo>
                  <a:lnTo>
                    <a:pt x="40" y="15"/>
                  </a:lnTo>
                  <a:lnTo>
                    <a:pt x="43" y="14"/>
                  </a:lnTo>
                  <a:lnTo>
                    <a:pt x="47" y="13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5"/>
                  </a:lnTo>
                  <a:lnTo>
                    <a:pt x="57" y="16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4" y="22"/>
                  </a:lnTo>
                  <a:lnTo>
                    <a:pt x="65" y="24"/>
                  </a:lnTo>
                  <a:lnTo>
                    <a:pt x="66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81" y="34"/>
                  </a:lnTo>
                  <a:lnTo>
                    <a:pt x="81" y="30"/>
                  </a:lnTo>
                  <a:lnTo>
                    <a:pt x="80" y="27"/>
                  </a:lnTo>
                  <a:lnTo>
                    <a:pt x="80" y="24"/>
                  </a:lnTo>
                  <a:lnTo>
                    <a:pt x="78" y="21"/>
                  </a:lnTo>
                  <a:lnTo>
                    <a:pt x="77" y="18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4" y="3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5" y="42"/>
                  </a:lnTo>
                  <a:lnTo>
                    <a:pt x="16" y="45"/>
                  </a:lnTo>
                  <a:lnTo>
                    <a:pt x="17" y="48"/>
                  </a:lnTo>
                  <a:lnTo>
                    <a:pt x="18" y="50"/>
                  </a:lnTo>
                  <a:lnTo>
                    <a:pt x="19" y="52"/>
                  </a:lnTo>
                  <a:lnTo>
                    <a:pt x="21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9" y="66"/>
                  </a:lnTo>
                  <a:lnTo>
                    <a:pt x="6" y="71"/>
                  </a:lnTo>
                  <a:lnTo>
                    <a:pt x="3" y="76"/>
                  </a:lnTo>
                  <a:lnTo>
                    <a:pt x="2" y="82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4" y="112"/>
                  </a:lnTo>
                  <a:lnTo>
                    <a:pt x="8" y="120"/>
                  </a:lnTo>
                  <a:lnTo>
                    <a:pt x="14" y="127"/>
                  </a:lnTo>
                  <a:lnTo>
                    <a:pt x="21" y="133"/>
                  </a:lnTo>
                  <a:lnTo>
                    <a:pt x="29" y="137"/>
                  </a:lnTo>
                  <a:lnTo>
                    <a:pt x="38" y="140"/>
                  </a:lnTo>
                  <a:lnTo>
                    <a:pt x="47" y="141"/>
                  </a:lnTo>
                  <a:lnTo>
                    <a:pt x="54" y="141"/>
                  </a:lnTo>
                  <a:lnTo>
                    <a:pt x="60" y="139"/>
                  </a:lnTo>
                  <a:lnTo>
                    <a:pt x="66" y="137"/>
                  </a:lnTo>
                  <a:lnTo>
                    <a:pt x="72" y="134"/>
                  </a:lnTo>
                  <a:lnTo>
                    <a:pt x="77" y="130"/>
                  </a:lnTo>
                  <a:lnTo>
                    <a:pt x="82" y="126"/>
                  </a:lnTo>
                  <a:lnTo>
                    <a:pt x="86" y="121"/>
                  </a:lnTo>
                  <a:lnTo>
                    <a:pt x="89" y="116"/>
                  </a:lnTo>
                  <a:lnTo>
                    <a:pt x="117" y="141"/>
                  </a:lnTo>
                  <a:lnTo>
                    <a:pt x="117" y="123"/>
                  </a:lnTo>
                  <a:lnTo>
                    <a:pt x="84" y="94"/>
                  </a:lnTo>
                  <a:lnTo>
                    <a:pt x="81" y="91"/>
                  </a:lnTo>
                  <a:lnTo>
                    <a:pt x="33" y="48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1" name="Freeform 12"/>
            <p:cNvSpPr>
              <a:spLocks noEditPoints="1"/>
            </p:cNvSpPr>
            <p:nvPr/>
          </p:nvSpPr>
          <p:spPr bwMode="auto">
            <a:xfrm>
              <a:off x="5641975" y="6353175"/>
              <a:ext cx="2668588" cy="149225"/>
            </a:xfrm>
            <a:custGeom>
              <a:avLst/>
              <a:gdLst>
                <a:gd name="T0" fmla="*/ 2616200 w 1681"/>
                <a:gd name="T1" fmla="*/ 131763 h 94"/>
                <a:gd name="T2" fmla="*/ 2668588 w 1681"/>
                <a:gd name="T3" fmla="*/ 79375 h 94"/>
                <a:gd name="T4" fmla="*/ 2605088 w 1681"/>
                <a:gd name="T5" fmla="*/ 146050 h 94"/>
                <a:gd name="T6" fmla="*/ 2501900 w 1681"/>
                <a:gd name="T7" fmla="*/ 3175 h 94"/>
                <a:gd name="T8" fmla="*/ 2235200 w 1681"/>
                <a:gd name="T9" fmla="*/ 22225 h 94"/>
                <a:gd name="T10" fmla="*/ 2214563 w 1681"/>
                <a:gd name="T11" fmla="*/ 101600 h 94"/>
                <a:gd name="T12" fmla="*/ 2279650 w 1681"/>
                <a:gd name="T13" fmla="*/ 130175 h 94"/>
                <a:gd name="T14" fmla="*/ 2306638 w 1681"/>
                <a:gd name="T15" fmla="*/ 53975 h 94"/>
                <a:gd name="T16" fmla="*/ 2193925 w 1681"/>
                <a:gd name="T17" fmla="*/ 60325 h 94"/>
                <a:gd name="T18" fmla="*/ 2270125 w 1681"/>
                <a:gd name="T19" fmla="*/ 0 h 94"/>
                <a:gd name="T20" fmla="*/ 2327275 w 1681"/>
                <a:gd name="T21" fmla="*/ 79375 h 94"/>
                <a:gd name="T22" fmla="*/ 2259013 w 1681"/>
                <a:gd name="T23" fmla="*/ 149225 h 94"/>
                <a:gd name="T24" fmla="*/ 2193925 w 1681"/>
                <a:gd name="T25" fmla="*/ 80963 h 94"/>
                <a:gd name="T26" fmla="*/ 2058988 w 1681"/>
                <a:gd name="T27" fmla="*/ 63500 h 94"/>
                <a:gd name="T28" fmla="*/ 2093913 w 1681"/>
                <a:gd name="T29" fmla="*/ 133350 h 94"/>
                <a:gd name="T30" fmla="*/ 2154238 w 1681"/>
                <a:gd name="T31" fmla="*/ 93663 h 94"/>
                <a:gd name="T32" fmla="*/ 2128838 w 1681"/>
                <a:gd name="T33" fmla="*/ 19050 h 94"/>
                <a:gd name="T34" fmla="*/ 2073275 w 1681"/>
                <a:gd name="T35" fmla="*/ 11113 h 94"/>
                <a:gd name="T36" fmla="*/ 2163763 w 1681"/>
                <a:gd name="T37" fmla="*/ 31750 h 94"/>
                <a:gd name="T38" fmla="*/ 2149475 w 1681"/>
                <a:gd name="T39" fmla="*/ 133350 h 94"/>
                <a:gd name="T40" fmla="*/ 2057400 w 1681"/>
                <a:gd name="T41" fmla="*/ 125413 h 94"/>
                <a:gd name="T42" fmla="*/ 1905000 w 1681"/>
                <a:gd name="T43" fmla="*/ 147638 h 94"/>
                <a:gd name="T44" fmla="*/ 1911350 w 1681"/>
                <a:gd name="T45" fmla="*/ 134938 h 94"/>
                <a:gd name="T46" fmla="*/ 1954213 w 1681"/>
                <a:gd name="T47" fmla="*/ 106363 h 94"/>
                <a:gd name="T48" fmla="*/ 1906588 w 1681"/>
                <a:gd name="T49" fmla="*/ 74613 h 94"/>
                <a:gd name="T50" fmla="*/ 1885950 w 1681"/>
                <a:gd name="T51" fmla="*/ 15875 h 94"/>
                <a:gd name="T52" fmla="*/ 1943100 w 1681"/>
                <a:gd name="T53" fmla="*/ 3175 h 94"/>
                <a:gd name="T54" fmla="*/ 1930400 w 1681"/>
                <a:gd name="T55" fmla="*/ 14288 h 94"/>
                <a:gd name="T56" fmla="*/ 1897063 w 1681"/>
                <a:gd name="T57" fmla="*/ 44450 h 94"/>
                <a:gd name="T58" fmla="*/ 1944688 w 1681"/>
                <a:gd name="T59" fmla="*/ 76200 h 94"/>
                <a:gd name="T60" fmla="*/ 1970088 w 1681"/>
                <a:gd name="T61" fmla="*/ 119063 h 94"/>
                <a:gd name="T62" fmla="*/ 1865313 w 1681"/>
                <a:gd name="T63" fmla="*/ 3175 h 94"/>
                <a:gd name="T64" fmla="*/ 1516063 w 1681"/>
                <a:gd name="T65" fmla="*/ 93663 h 94"/>
                <a:gd name="T66" fmla="*/ 1577975 w 1681"/>
                <a:gd name="T67" fmla="*/ 125413 h 94"/>
                <a:gd name="T68" fmla="*/ 1595438 w 1681"/>
                <a:gd name="T69" fmla="*/ 131763 h 94"/>
                <a:gd name="T70" fmla="*/ 1519238 w 1681"/>
                <a:gd name="T71" fmla="*/ 138113 h 94"/>
                <a:gd name="T72" fmla="*/ 1444625 w 1681"/>
                <a:gd name="T73" fmla="*/ 25400 h 94"/>
                <a:gd name="T74" fmla="*/ 1447800 w 1681"/>
                <a:gd name="T75" fmla="*/ 61913 h 94"/>
                <a:gd name="T76" fmla="*/ 1468438 w 1681"/>
                <a:gd name="T77" fmla="*/ 39688 h 94"/>
                <a:gd name="T78" fmla="*/ 1422400 w 1681"/>
                <a:gd name="T79" fmla="*/ 87313 h 94"/>
                <a:gd name="T80" fmla="*/ 1169988 w 1681"/>
                <a:gd name="T81" fmla="*/ 147638 h 94"/>
                <a:gd name="T82" fmla="*/ 1171575 w 1681"/>
                <a:gd name="T83" fmla="*/ 133350 h 94"/>
                <a:gd name="T84" fmla="*/ 1216025 w 1681"/>
                <a:gd name="T85" fmla="*/ 107950 h 94"/>
                <a:gd name="T86" fmla="*/ 1174750 w 1681"/>
                <a:gd name="T87" fmla="*/ 76200 h 94"/>
                <a:gd name="T88" fmla="*/ 1147763 w 1681"/>
                <a:gd name="T89" fmla="*/ 17463 h 94"/>
                <a:gd name="T90" fmla="*/ 1204913 w 1681"/>
                <a:gd name="T91" fmla="*/ 1588 h 94"/>
                <a:gd name="T92" fmla="*/ 1193800 w 1681"/>
                <a:gd name="T93" fmla="*/ 14288 h 94"/>
                <a:gd name="T94" fmla="*/ 1158875 w 1681"/>
                <a:gd name="T95" fmla="*/ 42863 h 94"/>
                <a:gd name="T96" fmla="*/ 1204913 w 1681"/>
                <a:gd name="T97" fmla="*/ 74613 h 94"/>
                <a:gd name="T98" fmla="*/ 1233488 w 1681"/>
                <a:gd name="T99" fmla="*/ 117475 h 94"/>
                <a:gd name="T100" fmla="*/ 1022350 w 1681"/>
                <a:gd name="T101" fmla="*/ 34925 h 94"/>
                <a:gd name="T102" fmla="*/ 879475 w 1681"/>
                <a:gd name="T103" fmla="*/ 26988 h 94"/>
                <a:gd name="T104" fmla="*/ 868363 w 1681"/>
                <a:gd name="T105" fmla="*/ 109538 h 94"/>
                <a:gd name="T106" fmla="*/ 935038 w 1681"/>
                <a:gd name="T107" fmla="*/ 127000 h 94"/>
                <a:gd name="T108" fmla="*/ 954088 w 1681"/>
                <a:gd name="T109" fmla="*/ 47625 h 94"/>
                <a:gd name="T110" fmla="*/ 846138 w 1681"/>
                <a:gd name="T111" fmla="*/ 50800 h 94"/>
                <a:gd name="T112" fmla="*/ 928688 w 1681"/>
                <a:gd name="T113" fmla="*/ 3175 h 94"/>
                <a:gd name="T114" fmla="*/ 976313 w 1681"/>
                <a:gd name="T115" fmla="*/ 88900 h 94"/>
                <a:gd name="T116" fmla="*/ 900113 w 1681"/>
                <a:gd name="T117" fmla="*/ 149225 h 94"/>
                <a:gd name="T118" fmla="*/ 742950 w 1681"/>
                <a:gd name="T119" fmla="*/ 95250 h 94"/>
                <a:gd name="T120" fmla="*/ 514350 w 1681"/>
                <a:gd name="T121" fmla="*/ 146050 h 94"/>
                <a:gd name="T122" fmla="*/ 300038 w 1681"/>
                <a:gd name="T123" fmla="*/ 15875 h 94"/>
                <a:gd name="T124" fmla="*/ 9525 w 1681"/>
                <a:gd name="T125" fmla="*/ 3175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81" h="94">
                  <a:moveTo>
                    <a:pt x="1671" y="47"/>
                  </a:moveTo>
                  <a:lnTo>
                    <a:pt x="1671" y="43"/>
                  </a:lnTo>
                  <a:lnTo>
                    <a:pt x="1671" y="39"/>
                  </a:lnTo>
                  <a:lnTo>
                    <a:pt x="1670" y="36"/>
                  </a:lnTo>
                  <a:lnTo>
                    <a:pt x="1669" y="32"/>
                  </a:lnTo>
                  <a:lnTo>
                    <a:pt x="1668" y="29"/>
                  </a:lnTo>
                  <a:lnTo>
                    <a:pt x="1667" y="26"/>
                  </a:lnTo>
                  <a:lnTo>
                    <a:pt x="1666" y="23"/>
                  </a:lnTo>
                  <a:lnTo>
                    <a:pt x="1664" y="21"/>
                  </a:lnTo>
                  <a:lnTo>
                    <a:pt x="1662" y="19"/>
                  </a:lnTo>
                  <a:lnTo>
                    <a:pt x="1660" y="17"/>
                  </a:lnTo>
                  <a:lnTo>
                    <a:pt x="1657" y="15"/>
                  </a:lnTo>
                  <a:lnTo>
                    <a:pt x="1655" y="14"/>
                  </a:lnTo>
                  <a:lnTo>
                    <a:pt x="1652" y="12"/>
                  </a:lnTo>
                  <a:lnTo>
                    <a:pt x="1649" y="12"/>
                  </a:lnTo>
                  <a:lnTo>
                    <a:pt x="1646" y="11"/>
                  </a:lnTo>
                  <a:lnTo>
                    <a:pt x="1643" y="11"/>
                  </a:lnTo>
                  <a:lnTo>
                    <a:pt x="1621" y="11"/>
                  </a:lnTo>
                  <a:lnTo>
                    <a:pt x="1621" y="83"/>
                  </a:lnTo>
                  <a:lnTo>
                    <a:pt x="1641" y="83"/>
                  </a:lnTo>
                  <a:lnTo>
                    <a:pt x="1644" y="83"/>
                  </a:lnTo>
                  <a:lnTo>
                    <a:pt x="1646" y="83"/>
                  </a:lnTo>
                  <a:lnTo>
                    <a:pt x="1648" y="83"/>
                  </a:lnTo>
                  <a:lnTo>
                    <a:pt x="1650" y="82"/>
                  </a:lnTo>
                  <a:lnTo>
                    <a:pt x="1652" y="82"/>
                  </a:lnTo>
                  <a:lnTo>
                    <a:pt x="1654" y="81"/>
                  </a:lnTo>
                  <a:lnTo>
                    <a:pt x="1655" y="80"/>
                  </a:lnTo>
                  <a:lnTo>
                    <a:pt x="1657" y="79"/>
                  </a:lnTo>
                  <a:lnTo>
                    <a:pt x="1659" y="78"/>
                  </a:lnTo>
                  <a:lnTo>
                    <a:pt x="1660" y="76"/>
                  </a:lnTo>
                  <a:lnTo>
                    <a:pt x="1662" y="75"/>
                  </a:lnTo>
                  <a:lnTo>
                    <a:pt x="1663" y="74"/>
                  </a:lnTo>
                  <a:lnTo>
                    <a:pt x="1664" y="72"/>
                  </a:lnTo>
                  <a:lnTo>
                    <a:pt x="1665" y="70"/>
                  </a:lnTo>
                  <a:lnTo>
                    <a:pt x="1666" y="68"/>
                  </a:lnTo>
                  <a:lnTo>
                    <a:pt x="1667" y="66"/>
                  </a:lnTo>
                  <a:lnTo>
                    <a:pt x="1668" y="64"/>
                  </a:lnTo>
                  <a:lnTo>
                    <a:pt x="1669" y="62"/>
                  </a:lnTo>
                  <a:lnTo>
                    <a:pt x="1670" y="60"/>
                  </a:lnTo>
                  <a:lnTo>
                    <a:pt x="1670" y="57"/>
                  </a:lnTo>
                  <a:lnTo>
                    <a:pt x="1670" y="55"/>
                  </a:lnTo>
                  <a:lnTo>
                    <a:pt x="1671" y="52"/>
                  </a:lnTo>
                  <a:lnTo>
                    <a:pt x="1671" y="50"/>
                  </a:lnTo>
                  <a:lnTo>
                    <a:pt x="1671" y="47"/>
                  </a:lnTo>
                  <a:close/>
                  <a:moveTo>
                    <a:pt x="1681" y="47"/>
                  </a:moveTo>
                  <a:lnTo>
                    <a:pt x="1681" y="50"/>
                  </a:lnTo>
                  <a:lnTo>
                    <a:pt x="1681" y="53"/>
                  </a:lnTo>
                  <a:lnTo>
                    <a:pt x="1681" y="56"/>
                  </a:lnTo>
                  <a:lnTo>
                    <a:pt x="1680" y="59"/>
                  </a:lnTo>
                  <a:lnTo>
                    <a:pt x="1680" y="62"/>
                  </a:lnTo>
                  <a:lnTo>
                    <a:pt x="1679" y="65"/>
                  </a:lnTo>
                  <a:lnTo>
                    <a:pt x="1678" y="67"/>
                  </a:lnTo>
                  <a:lnTo>
                    <a:pt x="1677" y="70"/>
                  </a:lnTo>
                  <a:lnTo>
                    <a:pt x="1676" y="72"/>
                  </a:lnTo>
                  <a:lnTo>
                    <a:pt x="1674" y="75"/>
                  </a:lnTo>
                  <a:lnTo>
                    <a:pt x="1673" y="77"/>
                  </a:lnTo>
                  <a:lnTo>
                    <a:pt x="1671" y="79"/>
                  </a:lnTo>
                  <a:lnTo>
                    <a:pt x="1669" y="81"/>
                  </a:lnTo>
                  <a:lnTo>
                    <a:pt x="1667" y="83"/>
                  </a:lnTo>
                  <a:lnTo>
                    <a:pt x="1665" y="85"/>
                  </a:lnTo>
                  <a:lnTo>
                    <a:pt x="1663" y="86"/>
                  </a:lnTo>
                  <a:lnTo>
                    <a:pt x="1661" y="88"/>
                  </a:lnTo>
                  <a:lnTo>
                    <a:pt x="1658" y="89"/>
                  </a:lnTo>
                  <a:lnTo>
                    <a:pt x="1656" y="90"/>
                  </a:lnTo>
                  <a:lnTo>
                    <a:pt x="1653" y="91"/>
                  </a:lnTo>
                  <a:lnTo>
                    <a:pt x="1650" y="91"/>
                  </a:lnTo>
                  <a:lnTo>
                    <a:pt x="1648" y="92"/>
                  </a:lnTo>
                  <a:lnTo>
                    <a:pt x="1644" y="92"/>
                  </a:lnTo>
                  <a:lnTo>
                    <a:pt x="1641" y="92"/>
                  </a:lnTo>
                  <a:lnTo>
                    <a:pt x="1611" y="92"/>
                  </a:lnTo>
                  <a:lnTo>
                    <a:pt x="1611" y="2"/>
                  </a:lnTo>
                  <a:lnTo>
                    <a:pt x="1642" y="2"/>
                  </a:lnTo>
                  <a:lnTo>
                    <a:pt x="1647" y="2"/>
                  </a:lnTo>
                  <a:lnTo>
                    <a:pt x="1651" y="3"/>
                  </a:lnTo>
                  <a:lnTo>
                    <a:pt x="1656" y="4"/>
                  </a:lnTo>
                  <a:lnTo>
                    <a:pt x="1659" y="5"/>
                  </a:lnTo>
                  <a:lnTo>
                    <a:pt x="1663" y="7"/>
                  </a:lnTo>
                  <a:lnTo>
                    <a:pt x="1666" y="9"/>
                  </a:lnTo>
                  <a:lnTo>
                    <a:pt x="1669" y="12"/>
                  </a:lnTo>
                  <a:lnTo>
                    <a:pt x="1672" y="15"/>
                  </a:lnTo>
                  <a:lnTo>
                    <a:pt x="1674" y="18"/>
                  </a:lnTo>
                  <a:lnTo>
                    <a:pt x="1676" y="21"/>
                  </a:lnTo>
                  <a:lnTo>
                    <a:pt x="1678" y="25"/>
                  </a:lnTo>
                  <a:lnTo>
                    <a:pt x="1679" y="29"/>
                  </a:lnTo>
                  <a:lnTo>
                    <a:pt x="1680" y="33"/>
                  </a:lnTo>
                  <a:lnTo>
                    <a:pt x="1681" y="37"/>
                  </a:lnTo>
                  <a:lnTo>
                    <a:pt x="1681" y="42"/>
                  </a:lnTo>
                  <a:lnTo>
                    <a:pt x="1681" y="47"/>
                  </a:lnTo>
                  <a:close/>
                  <a:moveTo>
                    <a:pt x="1586" y="2"/>
                  </a:moveTo>
                  <a:lnTo>
                    <a:pt x="1586" y="92"/>
                  </a:lnTo>
                  <a:lnTo>
                    <a:pt x="1576" y="92"/>
                  </a:lnTo>
                  <a:lnTo>
                    <a:pt x="1576" y="2"/>
                  </a:lnTo>
                  <a:lnTo>
                    <a:pt x="1586" y="2"/>
                  </a:lnTo>
                  <a:close/>
                  <a:moveTo>
                    <a:pt x="1494" y="22"/>
                  </a:moveTo>
                  <a:lnTo>
                    <a:pt x="1494" y="92"/>
                  </a:lnTo>
                  <a:lnTo>
                    <a:pt x="1484" y="92"/>
                  </a:lnTo>
                  <a:lnTo>
                    <a:pt x="1484" y="2"/>
                  </a:lnTo>
                  <a:lnTo>
                    <a:pt x="1492" y="2"/>
                  </a:lnTo>
                  <a:lnTo>
                    <a:pt x="1536" y="63"/>
                  </a:lnTo>
                  <a:lnTo>
                    <a:pt x="1541" y="72"/>
                  </a:lnTo>
                  <a:lnTo>
                    <a:pt x="1541" y="2"/>
                  </a:lnTo>
                  <a:lnTo>
                    <a:pt x="1552" y="2"/>
                  </a:lnTo>
                  <a:lnTo>
                    <a:pt x="1552" y="92"/>
                  </a:lnTo>
                  <a:lnTo>
                    <a:pt x="1543" y="92"/>
                  </a:lnTo>
                  <a:lnTo>
                    <a:pt x="1498" y="27"/>
                  </a:lnTo>
                  <a:lnTo>
                    <a:pt x="1494" y="22"/>
                  </a:lnTo>
                  <a:close/>
                  <a:moveTo>
                    <a:pt x="1424" y="9"/>
                  </a:moveTo>
                  <a:lnTo>
                    <a:pt x="1422" y="9"/>
                  </a:lnTo>
                  <a:lnTo>
                    <a:pt x="1420" y="10"/>
                  </a:lnTo>
                  <a:lnTo>
                    <a:pt x="1418" y="10"/>
                  </a:lnTo>
                  <a:lnTo>
                    <a:pt x="1415" y="10"/>
                  </a:lnTo>
                  <a:lnTo>
                    <a:pt x="1413" y="11"/>
                  </a:lnTo>
                  <a:lnTo>
                    <a:pt x="1412" y="12"/>
                  </a:lnTo>
                  <a:lnTo>
                    <a:pt x="1410" y="13"/>
                  </a:lnTo>
                  <a:lnTo>
                    <a:pt x="1408" y="14"/>
                  </a:lnTo>
                  <a:lnTo>
                    <a:pt x="1406" y="15"/>
                  </a:lnTo>
                  <a:lnTo>
                    <a:pt x="1404" y="17"/>
                  </a:lnTo>
                  <a:lnTo>
                    <a:pt x="1403" y="18"/>
                  </a:lnTo>
                  <a:lnTo>
                    <a:pt x="1401" y="20"/>
                  </a:lnTo>
                  <a:lnTo>
                    <a:pt x="1400" y="22"/>
                  </a:lnTo>
                  <a:lnTo>
                    <a:pt x="1399" y="24"/>
                  </a:lnTo>
                  <a:lnTo>
                    <a:pt x="1398" y="26"/>
                  </a:lnTo>
                  <a:lnTo>
                    <a:pt x="1397" y="28"/>
                  </a:lnTo>
                  <a:lnTo>
                    <a:pt x="1396" y="30"/>
                  </a:lnTo>
                  <a:lnTo>
                    <a:pt x="1395" y="32"/>
                  </a:lnTo>
                  <a:lnTo>
                    <a:pt x="1394" y="35"/>
                  </a:lnTo>
                  <a:lnTo>
                    <a:pt x="1393" y="37"/>
                  </a:lnTo>
                  <a:lnTo>
                    <a:pt x="1393" y="40"/>
                  </a:lnTo>
                  <a:lnTo>
                    <a:pt x="1393" y="42"/>
                  </a:lnTo>
                  <a:lnTo>
                    <a:pt x="1393" y="45"/>
                  </a:lnTo>
                  <a:lnTo>
                    <a:pt x="1392" y="47"/>
                  </a:lnTo>
                  <a:lnTo>
                    <a:pt x="1392" y="50"/>
                  </a:lnTo>
                  <a:lnTo>
                    <a:pt x="1393" y="53"/>
                  </a:lnTo>
                  <a:lnTo>
                    <a:pt x="1393" y="55"/>
                  </a:lnTo>
                  <a:lnTo>
                    <a:pt x="1393" y="58"/>
                  </a:lnTo>
                  <a:lnTo>
                    <a:pt x="1394" y="60"/>
                  </a:lnTo>
                  <a:lnTo>
                    <a:pt x="1395" y="62"/>
                  </a:lnTo>
                  <a:lnTo>
                    <a:pt x="1395" y="64"/>
                  </a:lnTo>
                  <a:lnTo>
                    <a:pt x="1396" y="67"/>
                  </a:lnTo>
                  <a:lnTo>
                    <a:pt x="1397" y="69"/>
                  </a:lnTo>
                  <a:lnTo>
                    <a:pt x="1399" y="71"/>
                  </a:lnTo>
                  <a:lnTo>
                    <a:pt x="1400" y="73"/>
                  </a:lnTo>
                  <a:lnTo>
                    <a:pt x="1401" y="74"/>
                  </a:lnTo>
                  <a:lnTo>
                    <a:pt x="1402" y="76"/>
                  </a:lnTo>
                  <a:lnTo>
                    <a:pt x="1404" y="77"/>
                  </a:lnTo>
                  <a:lnTo>
                    <a:pt x="1406" y="79"/>
                  </a:lnTo>
                  <a:lnTo>
                    <a:pt x="1407" y="80"/>
                  </a:lnTo>
                  <a:lnTo>
                    <a:pt x="1409" y="81"/>
                  </a:lnTo>
                  <a:lnTo>
                    <a:pt x="1411" y="82"/>
                  </a:lnTo>
                  <a:lnTo>
                    <a:pt x="1413" y="83"/>
                  </a:lnTo>
                  <a:lnTo>
                    <a:pt x="1415" y="84"/>
                  </a:lnTo>
                  <a:lnTo>
                    <a:pt x="1417" y="84"/>
                  </a:lnTo>
                  <a:lnTo>
                    <a:pt x="1419" y="85"/>
                  </a:lnTo>
                  <a:lnTo>
                    <a:pt x="1421" y="85"/>
                  </a:lnTo>
                  <a:lnTo>
                    <a:pt x="1423" y="85"/>
                  </a:lnTo>
                  <a:lnTo>
                    <a:pt x="1425" y="85"/>
                  </a:lnTo>
                  <a:lnTo>
                    <a:pt x="1427" y="84"/>
                  </a:lnTo>
                  <a:lnTo>
                    <a:pt x="1430" y="84"/>
                  </a:lnTo>
                  <a:lnTo>
                    <a:pt x="1432" y="84"/>
                  </a:lnTo>
                  <a:lnTo>
                    <a:pt x="1434" y="83"/>
                  </a:lnTo>
                  <a:lnTo>
                    <a:pt x="1436" y="82"/>
                  </a:lnTo>
                  <a:lnTo>
                    <a:pt x="1437" y="81"/>
                  </a:lnTo>
                  <a:lnTo>
                    <a:pt x="1439" y="80"/>
                  </a:lnTo>
                  <a:lnTo>
                    <a:pt x="1441" y="79"/>
                  </a:lnTo>
                  <a:lnTo>
                    <a:pt x="1443" y="77"/>
                  </a:lnTo>
                  <a:lnTo>
                    <a:pt x="1444" y="76"/>
                  </a:lnTo>
                  <a:lnTo>
                    <a:pt x="1446" y="74"/>
                  </a:lnTo>
                  <a:lnTo>
                    <a:pt x="1447" y="72"/>
                  </a:lnTo>
                  <a:lnTo>
                    <a:pt x="1448" y="70"/>
                  </a:lnTo>
                  <a:lnTo>
                    <a:pt x="1450" y="68"/>
                  </a:lnTo>
                  <a:lnTo>
                    <a:pt x="1451" y="66"/>
                  </a:lnTo>
                  <a:lnTo>
                    <a:pt x="1452" y="64"/>
                  </a:lnTo>
                  <a:lnTo>
                    <a:pt x="1452" y="62"/>
                  </a:lnTo>
                  <a:lnTo>
                    <a:pt x="1453" y="59"/>
                  </a:lnTo>
                  <a:lnTo>
                    <a:pt x="1454" y="57"/>
                  </a:lnTo>
                  <a:lnTo>
                    <a:pt x="1454" y="55"/>
                  </a:lnTo>
                  <a:lnTo>
                    <a:pt x="1454" y="52"/>
                  </a:lnTo>
                  <a:lnTo>
                    <a:pt x="1455" y="49"/>
                  </a:lnTo>
                  <a:lnTo>
                    <a:pt x="1455" y="47"/>
                  </a:lnTo>
                  <a:lnTo>
                    <a:pt x="1455" y="44"/>
                  </a:lnTo>
                  <a:lnTo>
                    <a:pt x="1454" y="41"/>
                  </a:lnTo>
                  <a:lnTo>
                    <a:pt x="1454" y="39"/>
                  </a:lnTo>
                  <a:lnTo>
                    <a:pt x="1454" y="36"/>
                  </a:lnTo>
                  <a:lnTo>
                    <a:pt x="1453" y="34"/>
                  </a:lnTo>
                  <a:lnTo>
                    <a:pt x="1452" y="32"/>
                  </a:lnTo>
                  <a:lnTo>
                    <a:pt x="1452" y="30"/>
                  </a:lnTo>
                  <a:lnTo>
                    <a:pt x="1451" y="27"/>
                  </a:lnTo>
                  <a:lnTo>
                    <a:pt x="1450" y="25"/>
                  </a:lnTo>
                  <a:lnTo>
                    <a:pt x="1449" y="23"/>
                  </a:lnTo>
                  <a:lnTo>
                    <a:pt x="1447" y="22"/>
                  </a:lnTo>
                  <a:lnTo>
                    <a:pt x="1446" y="20"/>
                  </a:lnTo>
                  <a:lnTo>
                    <a:pt x="1445" y="18"/>
                  </a:lnTo>
                  <a:lnTo>
                    <a:pt x="1443" y="17"/>
                  </a:lnTo>
                  <a:lnTo>
                    <a:pt x="1442" y="15"/>
                  </a:lnTo>
                  <a:lnTo>
                    <a:pt x="1440" y="14"/>
                  </a:lnTo>
                  <a:lnTo>
                    <a:pt x="1438" y="13"/>
                  </a:lnTo>
                  <a:lnTo>
                    <a:pt x="1436" y="12"/>
                  </a:lnTo>
                  <a:lnTo>
                    <a:pt x="1434" y="11"/>
                  </a:lnTo>
                  <a:lnTo>
                    <a:pt x="1432" y="10"/>
                  </a:lnTo>
                  <a:lnTo>
                    <a:pt x="1430" y="10"/>
                  </a:lnTo>
                  <a:lnTo>
                    <a:pt x="1428" y="10"/>
                  </a:lnTo>
                  <a:lnTo>
                    <a:pt x="1426" y="9"/>
                  </a:lnTo>
                  <a:lnTo>
                    <a:pt x="1424" y="9"/>
                  </a:lnTo>
                  <a:close/>
                  <a:moveTo>
                    <a:pt x="1381" y="48"/>
                  </a:moveTo>
                  <a:lnTo>
                    <a:pt x="1382" y="44"/>
                  </a:lnTo>
                  <a:lnTo>
                    <a:pt x="1382" y="41"/>
                  </a:lnTo>
                  <a:lnTo>
                    <a:pt x="1382" y="38"/>
                  </a:lnTo>
                  <a:lnTo>
                    <a:pt x="1383" y="35"/>
                  </a:lnTo>
                  <a:lnTo>
                    <a:pt x="1384" y="32"/>
                  </a:lnTo>
                  <a:lnTo>
                    <a:pt x="1385" y="29"/>
                  </a:lnTo>
                  <a:lnTo>
                    <a:pt x="1386" y="26"/>
                  </a:lnTo>
                  <a:lnTo>
                    <a:pt x="1387" y="23"/>
                  </a:lnTo>
                  <a:lnTo>
                    <a:pt x="1388" y="21"/>
                  </a:lnTo>
                  <a:lnTo>
                    <a:pt x="1390" y="18"/>
                  </a:lnTo>
                  <a:lnTo>
                    <a:pt x="1392" y="16"/>
                  </a:lnTo>
                  <a:lnTo>
                    <a:pt x="1393" y="14"/>
                  </a:lnTo>
                  <a:lnTo>
                    <a:pt x="1395" y="12"/>
                  </a:lnTo>
                  <a:lnTo>
                    <a:pt x="1398" y="10"/>
                  </a:lnTo>
                  <a:lnTo>
                    <a:pt x="1400" y="8"/>
                  </a:lnTo>
                  <a:lnTo>
                    <a:pt x="1402" y="7"/>
                  </a:lnTo>
                  <a:lnTo>
                    <a:pt x="1404" y="5"/>
                  </a:lnTo>
                  <a:lnTo>
                    <a:pt x="1407" y="4"/>
                  </a:lnTo>
                  <a:lnTo>
                    <a:pt x="1410" y="3"/>
                  </a:lnTo>
                  <a:lnTo>
                    <a:pt x="1412" y="2"/>
                  </a:lnTo>
                  <a:lnTo>
                    <a:pt x="1415" y="1"/>
                  </a:lnTo>
                  <a:lnTo>
                    <a:pt x="1418" y="1"/>
                  </a:lnTo>
                  <a:lnTo>
                    <a:pt x="1421" y="0"/>
                  </a:lnTo>
                  <a:lnTo>
                    <a:pt x="1424" y="0"/>
                  </a:lnTo>
                  <a:lnTo>
                    <a:pt x="1427" y="0"/>
                  </a:lnTo>
                  <a:lnTo>
                    <a:pt x="1430" y="0"/>
                  </a:lnTo>
                  <a:lnTo>
                    <a:pt x="1432" y="1"/>
                  </a:lnTo>
                  <a:lnTo>
                    <a:pt x="1435" y="2"/>
                  </a:lnTo>
                  <a:lnTo>
                    <a:pt x="1438" y="2"/>
                  </a:lnTo>
                  <a:lnTo>
                    <a:pt x="1440" y="3"/>
                  </a:lnTo>
                  <a:lnTo>
                    <a:pt x="1443" y="5"/>
                  </a:lnTo>
                  <a:lnTo>
                    <a:pt x="1445" y="6"/>
                  </a:lnTo>
                  <a:lnTo>
                    <a:pt x="1448" y="8"/>
                  </a:lnTo>
                  <a:lnTo>
                    <a:pt x="1450" y="9"/>
                  </a:lnTo>
                  <a:lnTo>
                    <a:pt x="1452" y="11"/>
                  </a:lnTo>
                  <a:lnTo>
                    <a:pt x="1454" y="13"/>
                  </a:lnTo>
                  <a:lnTo>
                    <a:pt x="1456" y="15"/>
                  </a:lnTo>
                  <a:lnTo>
                    <a:pt x="1457" y="18"/>
                  </a:lnTo>
                  <a:lnTo>
                    <a:pt x="1459" y="20"/>
                  </a:lnTo>
                  <a:lnTo>
                    <a:pt x="1460" y="23"/>
                  </a:lnTo>
                  <a:lnTo>
                    <a:pt x="1462" y="25"/>
                  </a:lnTo>
                  <a:lnTo>
                    <a:pt x="1463" y="28"/>
                  </a:lnTo>
                  <a:lnTo>
                    <a:pt x="1464" y="31"/>
                  </a:lnTo>
                  <a:lnTo>
                    <a:pt x="1465" y="34"/>
                  </a:lnTo>
                  <a:lnTo>
                    <a:pt x="1465" y="37"/>
                  </a:lnTo>
                  <a:lnTo>
                    <a:pt x="1466" y="40"/>
                  </a:lnTo>
                  <a:lnTo>
                    <a:pt x="1466" y="43"/>
                  </a:lnTo>
                  <a:lnTo>
                    <a:pt x="1466" y="46"/>
                  </a:lnTo>
                  <a:lnTo>
                    <a:pt x="1466" y="50"/>
                  </a:lnTo>
                  <a:lnTo>
                    <a:pt x="1466" y="53"/>
                  </a:lnTo>
                  <a:lnTo>
                    <a:pt x="1465" y="56"/>
                  </a:lnTo>
                  <a:lnTo>
                    <a:pt x="1464" y="59"/>
                  </a:lnTo>
                  <a:lnTo>
                    <a:pt x="1464" y="62"/>
                  </a:lnTo>
                  <a:lnTo>
                    <a:pt x="1463" y="65"/>
                  </a:lnTo>
                  <a:lnTo>
                    <a:pt x="1462" y="68"/>
                  </a:lnTo>
                  <a:lnTo>
                    <a:pt x="1460" y="71"/>
                  </a:lnTo>
                  <a:lnTo>
                    <a:pt x="1459" y="73"/>
                  </a:lnTo>
                  <a:lnTo>
                    <a:pt x="1457" y="76"/>
                  </a:lnTo>
                  <a:lnTo>
                    <a:pt x="1456" y="78"/>
                  </a:lnTo>
                  <a:lnTo>
                    <a:pt x="1454" y="80"/>
                  </a:lnTo>
                  <a:lnTo>
                    <a:pt x="1452" y="82"/>
                  </a:lnTo>
                  <a:lnTo>
                    <a:pt x="1450" y="84"/>
                  </a:lnTo>
                  <a:lnTo>
                    <a:pt x="1448" y="86"/>
                  </a:lnTo>
                  <a:lnTo>
                    <a:pt x="1445" y="88"/>
                  </a:lnTo>
                  <a:lnTo>
                    <a:pt x="1443" y="89"/>
                  </a:lnTo>
                  <a:lnTo>
                    <a:pt x="1440" y="90"/>
                  </a:lnTo>
                  <a:lnTo>
                    <a:pt x="1438" y="91"/>
                  </a:lnTo>
                  <a:lnTo>
                    <a:pt x="1435" y="92"/>
                  </a:lnTo>
                  <a:lnTo>
                    <a:pt x="1432" y="93"/>
                  </a:lnTo>
                  <a:lnTo>
                    <a:pt x="1429" y="93"/>
                  </a:lnTo>
                  <a:lnTo>
                    <a:pt x="1426" y="94"/>
                  </a:lnTo>
                  <a:lnTo>
                    <a:pt x="1423" y="94"/>
                  </a:lnTo>
                  <a:lnTo>
                    <a:pt x="1420" y="94"/>
                  </a:lnTo>
                  <a:lnTo>
                    <a:pt x="1417" y="94"/>
                  </a:lnTo>
                  <a:lnTo>
                    <a:pt x="1415" y="93"/>
                  </a:lnTo>
                  <a:lnTo>
                    <a:pt x="1412" y="92"/>
                  </a:lnTo>
                  <a:lnTo>
                    <a:pt x="1409" y="92"/>
                  </a:lnTo>
                  <a:lnTo>
                    <a:pt x="1407" y="91"/>
                  </a:lnTo>
                  <a:lnTo>
                    <a:pt x="1404" y="89"/>
                  </a:lnTo>
                  <a:lnTo>
                    <a:pt x="1402" y="88"/>
                  </a:lnTo>
                  <a:lnTo>
                    <a:pt x="1399" y="86"/>
                  </a:lnTo>
                  <a:lnTo>
                    <a:pt x="1397" y="85"/>
                  </a:lnTo>
                  <a:lnTo>
                    <a:pt x="1395" y="83"/>
                  </a:lnTo>
                  <a:lnTo>
                    <a:pt x="1393" y="81"/>
                  </a:lnTo>
                  <a:lnTo>
                    <a:pt x="1392" y="79"/>
                  </a:lnTo>
                  <a:lnTo>
                    <a:pt x="1390" y="76"/>
                  </a:lnTo>
                  <a:lnTo>
                    <a:pt x="1388" y="74"/>
                  </a:lnTo>
                  <a:lnTo>
                    <a:pt x="1387" y="71"/>
                  </a:lnTo>
                  <a:lnTo>
                    <a:pt x="1386" y="69"/>
                  </a:lnTo>
                  <a:lnTo>
                    <a:pt x="1385" y="66"/>
                  </a:lnTo>
                  <a:lnTo>
                    <a:pt x="1384" y="63"/>
                  </a:lnTo>
                  <a:lnTo>
                    <a:pt x="1383" y="60"/>
                  </a:lnTo>
                  <a:lnTo>
                    <a:pt x="1382" y="57"/>
                  </a:lnTo>
                  <a:lnTo>
                    <a:pt x="1382" y="54"/>
                  </a:lnTo>
                  <a:lnTo>
                    <a:pt x="1382" y="51"/>
                  </a:lnTo>
                  <a:lnTo>
                    <a:pt x="1381" y="48"/>
                  </a:lnTo>
                  <a:close/>
                  <a:moveTo>
                    <a:pt x="1328" y="9"/>
                  </a:moveTo>
                  <a:lnTo>
                    <a:pt x="1326" y="9"/>
                  </a:lnTo>
                  <a:lnTo>
                    <a:pt x="1324" y="10"/>
                  </a:lnTo>
                  <a:lnTo>
                    <a:pt x="1322" y="10"/>
                  </a:lnTo>
                  <a:lnTo>
                    <a:pt x="1320" y="10"/>
                  </a:lnTo>
                  <a:lnTo>
                    <a:pt x="1318" y="11"/>
                  </a:lnTo>
                  <a:lnTo>
                    <a:pt x="1316" y="12"/>
                  </a:lnTo>
                  <a:lnTo>
                    <a:pt x="1314" y="13"/>
                  </a:lnTo>
                  <a:lnTo>
                    <a:pt x="1312" y="14"/>
                  </a:lnTo>
                  <a:lnTo>
                    <a:pt x="1310" y="15"/>
                  </a:lnTo>
                  <a:lnTo>
                    <a:pt x="1309" y="17"/>
                  </a:lnTo>
                  <a:lnTo>
                    <a:pt x="1307" y="18"/>
                  </a:lnTo>
                  <a:lnTo>
                    <a:pt x="1306" y="20"/>
                  </a:lnTo>
                  <a:lnTo>
                    <a:pt x="1304" y="22"/>
                  </a:lnTo>
                  <a:lnTo>
                    <a:pt x="1303" y="24"/>
                  </a:lnTo>
                  <a:lnTo>
                    <a:pt x="1302" y="26"/>
                  </a:lnTo>
                  <a:lnTo>
                    <a:pt x="1301" y="28"/>
                  </a:lnTo>
                  <a:lnTo>
                    <a:pt x="1300" y="30"/>
                  </a:lnTo>
                  <a:lnTo>
                    <a:pt x="1299" y="32"/>
                  </a:lnTo>
                  <a:lnTo>
                    <a:pt x="1298" y="35"/>
                  </a:lnTo>
                  <a:lnTo>
                    <a:pt x="1298" y="37"/>
                  </a:lnTo>
                  <a:lnTo>
                    <a:pt x="1297" y="40"/>
                  </a:lnTo>
                  <a:lnTo>
                    <a:pt x="1297" y="42"/>
                  </a:lnTo>
                  <a:lnTo>
                    <a:pt x="1297" y="45"/>
                  </a:lnTo>
                  <a:lnTo>
                    <a:pt x="1297" y="47"/>
                  </a:lnTo>
                  <a:lnTo>
                    <a:pt x="1297" y="50"/>
                  </a:lnTo>
                  <a:lnTo>
                    <a:pt x="1297" y="53"/>
                  </a:lnTo>
                  <a:lnTo>
                    <a:pt x="1297" y="55"/>
                  </a:lnTo>
                  <a:lnTo>
                    <a:pt x="1298" y="58"/>
                  </a:lnTo>
                  <a:lnTo>
                    <a:pt x="1298" y="60"/>
                  </a:lnTo>
                  <a:lnTo>
                    <a:pt x="1299" y="62"/>
                  </a:lnTo>
                  <a:lnTo>
                    <a:pt x="1300" y="64"/>
                  </a:lnTo>
                  <a:lnTo>
                    <a:pt x="1301" y="67"/>
                  </a:lnTo>
                  <a:lnTo>
                    <a:pt x="1302" y="69"/>
                  </a:lnTo>
                  <a:lnTo>
                    <a:pt x="1303" y="71"/>
                  </a:lnTo>
                  <a:lnTo>
                    <a:pt x="1304" y="73"/>
                  </a:lnTo>
                  <a:lnTo>
                    <a:pt x="1306" y="74"/>
                  </a:lnTo>
                  <a:lnTo>
                    <a:pt x="1307" y="76"/>
                  </a:lnTo>
                  <a:lnTo>
                    <a:pt x="1308" y="77"/>
                  </a:lnTo>
                  <a:lnTo>
                    <a:pt x="1310" y="79"/>
                  </a:lnTo>
                  <a:lnTo>
                    <a:pt x="1312" y="80"/>
                  </a:lnTo>
                  <a:lnTo>
                    <a:pt x="1313" y="81"/>
                  </a:lnTo>
                  <a:lnTo>
                    <a:pt x="1315" y="82"/>
                  </a:lnTo>
                  <a:lnTo>
                    <a:pt x="1317" y="83"/>
                  </a:lnTo>
                  <a:lnTo>
                    <a:pt x="1319" y="84"/>
                  </a:lnTo>
                  <a:lnTo>
                    <a:pt x="1321" y="84"/>
                  </a:lnTo>
                  <a:lnTo>
                    <a:pt x="1323" y="85"/>
                  </a:lnTo>
                  <a:lnTo>
                    <a:pt x="1325" y="85"/>
                  </a:lnTo>
                  <a:lnTo>
                    <a:pt x="1327" y="85"/>
                  </a:lnTo>
                  <a:lnTo>
                    <a:pt x="1330" y="85"/>
                  </a:lnTo>
                  <a:lnTo>
                    <a:pt x="1332" y="84"/>
                  </a:lnTo>
                  <a:lnTo>
                    <a:pt x="1334" y="84"/>
                  </a:lnTo>
                  <a:lnTo>
                    <a:pt x="1336" y="84"/>
                  </a:lnTo>
                  <a:lnTo>
                    <a:pt x="1338" y="83"/>
                  </a:lnTo>
                  <a:lnTo>
                    <a:pt x="1340" y="82"/>
                  </a:lnTo>
                  <a:lnTo>
                    <a:pt x="1342" y="81"/>
                  </a:lnTo>
                  <a:lnTo>
                    <a:pt x="1344" y="80"/>
                  </a:lnTo>
                  <a:lnTo>
                    <a:pt x="1345" y="79"/>
                  </a:lnTo>
                  <a:lnTo>
                    <a:pt x="1347" y="77"/>
                  </a:lnTo>
                  <a:lnTo>
                    <a:pt x="1349" y="76"/>
                  </a:lnTo>
                  <a:lnTo>
                    <a:pt x="1350" y="74"/>
                  </a:lnTo>
                  <a:lnTo>
                    <a:pt x="1351" y="72"/>
                  </a:lnTo>
                  <a:lnTo>
                    <a:pt x="1353" y="70"/>
                  </a:lnTo>
                  <a:lnTo>
                    <a:pt x="1354" y="68"/>
                  </a:lnTo>
                  <a:lnTo>
                    <a:pt x="1355" y="66"/>
                  </a:lnTo>
                  <a:lnTo>
                    <a:pt x="1356" y="64"/>
                  </a:lnTo>
                  <a:lnTo>
                    <a:pt x="1357" y="62"/>
                  </a:lnTo>
                  <a:lnTo>
                    <a:pt x="1357" y="59"/>
                  </a:lnTo>
                  <a:lnTo>
                    <a:pt x="1358" y="57"/>
                  </a:lnTo>
                  <a:lnTo>
                    <a:pt x="1359" y="55"/>
                  </a:lnTo>
                  <a:lnTo>
                    <a:pt x="1359" y="52"/>
                  </a:lnTo>
                  <a:lnTo>
                    <a:pt x="1359" y="49"/>
                  </a:lnTo>
                  <a:lnTo>
                    <a:pt x="1359" y="47"/>
                  </a:lnTo>
                  <a:lnTo>
                    <a:pt x="1359" y="44"/>
                  </a:lnTo>
                  <a:lnTo>
                    <a:pt x="1359" y="41"/>
                  </a:lnTo>
                  <a:lnTo>
                    <a:pt x="1359" y="39"/>
                  </a:lnTo>
                  <a:lnTo>
                    <a:pt x="1358" y="36"/>
                  </a:lnTo>
                  <a:lnTo>
                    <a:pt x="1358" y="34"/>
                  </a:lnTo>
                  <a:lnTo>
                    <a:pt x="1357" y="32"/>
                  </a:lnTo>
                  <a:lnTo>
                    <a:pt x="1356" y="30"/>
                  </a:lnTo>
                  <a:lnTo>
                    <a:pt x="1355" y="27"/>
                  </a:lnTo>
                  <a:lnTo>
                    <a:pt x="1354" y="25"/>
                  </a:lnTo>
                  <a:lnTo>
                    <a:pt x="1353" y="23"/>
                  </a:lnTo>
                  <a:lnTo>
                    <a:pt x="1352" y="22"/>
                  </a:lnTo>
                  <a:lnTo>
                    <a:pt x="1350" y="20"/>
                  </a:lnTo>
                  <a:lnTo>
                    <a:pt x="1349" y="18"/>
                  </a:lnTo>
                  <a:lnTo>
                    <a:pt x="1348" y="17"/>
                  </a:lnTo>
                  <a:lnTo>
                    <a:pt x="1346" y="15"/>
                  </a:lnTo>
                  <a:lnTo>
                    <a:pt x="1344" y="14"/>
                  </a:lnTo>
                  <a:lnTo>
                    <a:pt x="1342" y="13"/>
                  </a:lnTo>
                  <a:lnTo>
                    <a:pt x="1341" y="12"/>
                  </a:lnTo>
                  <a:lnTo>
                    <a:pt x="1339" y="11"/>
                  </a:lnTo>
                  <a:lnTo>
                    <a:pt x="1337" y="10"/>
                  </a:lnTo>
                  <a:lnTo>
                    <a:pt x="1335" y="10"/>
                  </a:lnTo>
                  <a:lnTo>
                    <a:pt x="1333" y="10"/>
                  </a:lnTo>
                  <a:lnTo>
                    <a:pt x="1331" y="9"/>
                  </a:lnTo>
                  <a:lnTo>
                    <a:pt x="1328" y="9"/>
                  </a:lnTo>
                  <a:close/>
                  <a:moveTo>
                    <a:pt x="1286" y="48"/>
                  </a:moveTo>
                  <a:lnTo>
                    <a:pt x="1286" y="44"/>
                  </a:lnTo>
                  <a:lnTo>
                    <a:pt x="1286" y="41"/>
                  </a:lnTo>
                  <a:lnTo>
                    <a:pt x="1287" y="38"/>
                  </a:lnTo>
                  <a:lnTo>
                    <a:pt x="1287" y="35"/>
                  </a:lnTo>
                  <a:lnTo>
                    <a:pt x="1288" y="32"/>
                  </a:lnTo>
                  <a:lnTo>
                    <a:pt x="1289" y="29"/>
                  </a:lnTo>
                  <a:lnTo>
                    <a:pt x="1290" y="26"/>
                  </a:lnTo>
                  <a:lnTo>
                    <a:pt x="1291" y="23"/>
                  </a:lnTo>
                  <a:lnTo>
                    <a:pt x="1293" y="21"/>
                  </a:lnTo>
                  <a:lnTo>
                    <a:pt x="1294" y="18"/>
                  </a:lnTo>
                  <a:lnTo>
                    <a:pt x="1296" y="16"/>
                  </a:lnTo>
                  <a:lnTo>
                    <a:pt x="1298" y="14"/>
                  </a:lnTo>
                  <a:lnTo>
                    <a:pt x="1300" y="12"/>
                  </a:lnTo>
                  <a:lnTo>
                    <a:pt x="1302" y="10"/>
                  </a:lnTo>
                  <a:lnTo>
                    <a:pt x="1304" y="8"/>
                  </a:lnTo>
                  <a:lnTo>
                    <a:pt x="1306" y="7"/>
                  </a:lnTo>
                  <a:lnTo>
                    <a:pt x="1309" y="5"/>
                  </a:lnTo>
                  <a:lnTo>
                    <a:pt x="1311" y="4"/>
                  </a:lnTo>
                  <a:lnTo>
                    <a:pt x="1314" y="3"/>
                  </a:lnTo>
                  <a:lnTo>
                    <a:pt x="1317" y="2"/>
                  </a:lnTo>
                  <a:lnTo>
                    <a:pt x="1319" y="1"/>
                  </a:lnTo>
                  <a:lnTo>
                    <a:pt x="1322" y="1"/>
                  </a:lnTo>
                  <a:lnTo>
                    <a:pt x="1325" y="0"/>
                  </a:lnTo>
                  <a:lnTo>
                    <a:pt x="1328" y="0"/>
                  </a:lnTo>
                  <a:lnTo>
                    <a:pt x="1331" y="0"/>
                  </a:lnTo>
                  <a:lnTo>
                    <a:pt x="1334" y="0"/>
                  </a:lnTo>
                  <a:lnTo>
                    <a:pt x="1337" y="1"/>
                  </a:lnTo>
                  <a:lnTo>
                    <a:pt x="1340" y="2"/>
                  </a:lnTo>
                  <a:lnTo>
                    <a:pt x="1342" y="2"/>
                  </a:lnTo>
                  <a:lnTo>
                    <a:pt x="1345" y="3"/>
                  </a:lnTo>
                  <a:lnTo>
                    <a:pt x="1347" y="5"/>
                  </a:lnTo>
                  <a:lnTo>
                    <a:pt x="1350" y="6"/>
                  </a:lnTo>
                  <a:lnTo>
                    <a:pt x="1352" y="8"/>
                  </a:lnTo>
                  <a:lnTo>
                    <a:pt x="1354" y="9"/>
                  </a:lnTo>
                  <a:lnTo>
                    <a:pt x="1356" y="11"/>
                  </a:lnTo>
                  <a:lnTo>
                    <a:pt x="1358" y="13"/>
                  </a:lnTo>
                  <a:lnTo>
                    <a:pt x="1360" y="15"/>
                  </a:lnTo>
                  <a:lnTo>
                    <a:pt x="1362" y="18"/>
                  </a:lnTo>
                  <a:lnTo>
                    <a:pt x="1363" y="20"/>
                  </a:lnTo>
                  <a:lnTo>
                    <a:pt x="1365" y="23"/>
                  </a:lnTo>
                  <a:lnTo>
                    <a:pt x="1366" y="25"/>
                  </a:lnTo>
                  <a:lnTo>
                    <a:pt x="1367" y="28"/>
                  </a:lnTo>
                  <a:lnTo>
                    <a:pt x="1368" y="31"/>
                  </a:lnTo>
                  <a:lnTo>
                    <a:pt x="1369" y="34"/>
                  </a:lnTo>
                  <a:lnTo>
                    <a:pt x="1370" y="37"/>
                  </a:lnTo>
                  <a:lnTo>
                    <a:pt x="1370" y="40"/>
                  </a:lnTo>
                  <a:lnTo>
                    <a:pt x="1370" y="43"/>
                  </a:lnTo>
                  <a:lnTo>
                    <a:pt x="1370" y="46"/>
                  </a:lnTo>
                  <a:lnTo>
                    <a:pt x="1370" y="50"/>
                  </a:lnTo>
                  <a:lnTo>
                    <a:pt x="1370" y="53"/>
                  </a:lnTo>
                  <a:lnTo>
                    <a:pt x="1370" y="56"/>
                  </a:lnTo>
                  <a:lnTo>
                    <a:pt x="1369" y="59"/>
                  </a:lnTo>
                  <a:lnTo>
                    <a:pt x="1368" y="62"/>
                  </a:lnTo>
                  <a:lnTo>
                    <a:pt x="1367" y="65"/>
                  </a:lnTo>
                  <a:lnTo>
                    <a:pt x="1366" y="68"/>
                  </a:lnTo>
                  <a:lnTo>
                    <a:pt x="1365" y="71"/>
                  </a:lnTo>
                  <a:lnTo>
                    <a:pt x="1363" y="73"/>
                  </a:lnTo>
                  <a:lnTo>
                    <a:pt x="1362" y="76"/>
                  </a:lnTo>
                  <a:lnTo>
                    <a:pt x="1360" y="78"/>
                  </a:lnTo>
                  <a:lnTo>
                    <a:pt x="1358" y="80"/>
                  </a:lnTo>
                  <a:lnTo>
                    <a:pt x="1356" y="82"/>
                  </a:lnTo>
                  <a:lnTo>
                    <a:pt x="1354" y="84"/>
                  </a:lnTo>
                  <a:lnTo>
                    <a:pt x="1352" y="86"/>
                  </a:lnTo>
                  <a:lnTo>
                    <a:pt x="1350" y="88"/>
                  </a:lnTo>
                  <a:lnTo>
                    <a:pt x="1347" y="89"/>
                  </a:lnTo>
                  <a:lnTo>
                    <a:pt x="1345" y="90"/>
                  </a:lnTo>
                  <a:lnTo>
                    <a:pt x="1342" y="91"/>
                  </a:lnTo>
                  <a:lnTo>
                    <a:pt x="1339" y="92"/>
                  </a:lnTo>
                  <a:lnTo>
                    <a:pt x="1336" y="93"/>
                  </a:lnTo>
                  <a:lnTo>
                    <a:pt x="1334" y="93"/>
                  </a:lnTo>
                  <a:lnTo>
                    <a:pt x="1331" y="94"/>
                  </a:lnTo>
                  <a:lnTo>
                    <a:pt x="1328" y="94"/>
                  </a:lnTo>
                  <a:lnTo>
                    <a:pt x="1325" y="94"/>
                  </a:lnTo>
                  <a:lnTo>
                    <a:pt x="1322" y="94"/>
                  </a:lnTo>
                  <a:lnTo>
                    <a:pt x="1319" y="93"/>
                  </a:lnTo>
                  <a:lnTo>
                    <a:pt x="1316" y="92"/>
                  </a:lnTo>
                  <a:lnTo>
                    <a:pt x="1314" y="92"/>
                  </a:lnTo>
                  <a:lnTo>
                    <a:pt x="1311" y="91"/>
                  </a:lnTo>
                  <a:lnTo>
                    <a:pt x="1309" y="89"/>
                  </a:lnTo>
                  <a:lnTo>
                    <a:pt x="1306" y="88"/>
                  </a:lnTo>
                  <a:lnTo>
                    <a:pt x="1304" y="86"/>
                  </a:lnTo>
                  <a:lnTo>
                    <a:pt x="1302" y="85"/>
                  </a:lnTo>
                  <a:lnTo>
                    <a:pt x="1300" y="83"/>
                  </a:lnTo>
                  <a:lnTo>
                    <a:pt x="1298" y="81"/>
                  </a:lnTo>
                  <a:lnTo>
                    <a:pt x="1296" y="79"/>
                  </a:lnTo>
                  <a:lnTo>
                    <a:pt x="1294" y="76"/>
                  </a:lnTo>
                  <a:lnTo>
                    <a:pt x="1293" y="74"/>
                  </a:lnTo>
                  <a:lnTo>
                    <a:pt x="1291" y="71"/>
                  </a:lnTo>
                  <a:lnTo>
                    <a:pt x="1290" y="69"/>
                  </a:lnTo>
                  <a:lnTo>
                    <a:pt x="1289" y="66"/>
                  </a:lnTo>
                  <a:lnTo>
                    <a:pt x="1288" y="63"/>
                  </a:lnTo>
                  <a:lnTo>
                    <a:pt x="1287" y="60"/>
                  </a:lnTo>
                  <a:lnTo>
                    <a:pt x="1287" y="57"/>
                  </a:lnTo>
                  <a:lnTo>
                    <a:pt x="1286" y="54"/>
                  </a:lnTo>
                  <a:lnTo>
                    <a:pt x="1286" y="51"/>
                  </a:lnTo>
                  <a:lnTo>
                    <a:pt x="1286" y="48"/>
                  </a:lnTo>
                  <a:close/>
                  <a:moveTo>
                    <a:pt x="1268" y="2"/>
                  </a:moveTo>
                  <a:lnTo>
                    <a:pt x="1268" y="92"/>
                  </a:lnTo>
                  <a:lnTo>
                    <a:pt x="1258" y="92"/>
                  </a:lnTo>
                  <a:lnTo>
                    <a:pt x="1258" y="2"/>
                  </a:lnTo>
                  <a:lnTo>
                    <a:pt x="1268" y="2"/>
                  </a:lnTo>
                  <a:close/>
                  <a:moveTo>
                    <a:pt x="1210" y="94"/>
                  </a:moveTo>
                  <a:lnTo>
                    <a:pt x="1208" y="94"/>
                  </a:lnTo>
                  <a:lnTo>
                    <a:pt x="1207" y="94"/>
                  </a:lnTo>
                  <a:lnTo>
                    <a:pt x="1205" y="94"/>
                  </a:lnTo>
                  <a:lnTo>
                    <a:pt x="1203" y="93"/>
                  </a:lnTo>
                  <a:lnTo>
                    <a:pt x="1202" y="93"/>
                  </a:lnTo>
                  <a:lnTo>
                    <a:pt x="1200" y="93"/>
                  </a:lnTo>
                  <a:lnTo>
                    <a:pt x="1198" y="92"/>
                  </a:lnTo>
                  <a:lnTo>
                    <a:pt x="1196" y="92"/>
                  </a:lnTo>
                  <a:lnTo>
                    <a:pt x="1194" y="91"/>
                  </a:lnTo>
                  <a:lnTo>
                    <a:pt x="1193" y="91"/>
                  </a:lnTo>
                  <a:lnTo>
                    <a:pt x="1191" y="90"/>
                  </a:lnTo>
                  <a:lnTo>
                    <a:pt x="1190" y="90"/>
                  </a:lnTo>
                  <a:lnTo>
                    <a:pt x="1188" y="89"/>
                  </a:lnTo>
                  <a:lnTo>
                    <a:pt x="1187" y="89"/>
                  </a:lnTo>
                  <a:lnTo>
                    <a:pt x="1186" y="88"/>
                  </a:lnTo>
                  <a:lnTo>
                    <a:pt x="1185" y="88"/>
                  </a:lnTo>
                  <a:lnTo>
                    <a:pt x="1187" y="80"/>
                  </a:lnTo>
                  <a:lnTo>
                    <a:pt x="1189" y="80"/>
                  </a:lnTo>
                  <a:lnTo>
                    <a:pt x="1190" y="81"/>
                  </a:lnTo>
                  <a:lnTo>
                    <a:pt x="1191" y="81"/>
                  </a:lnTo>
                  <a:lnTo>
                    <a:pt x="1192" y="82"/>
                  </a:lnTo>
                  <a:lnTo>
                    <a:pt x="1193" y="82"/>
                  </a:lnTo>
                  <a:lnTo>
                    <a:pt x="1195" y="82"/>
                  </a:lnTo>
                  <a:lnTo>
                    <a:pt x="1196" y="83"/>
                  </a:lnTo>
                  <a:lnTo>
                    <a:pt x="1198" y="83"/>
                  </a:lnTo>
                  <a:lnTo>
                    <a:pt x="1199" y="84"/>
                  </a:lnTo>
                  <a:lnTo>
                    <a:pt x="1201" y="84"/>
                  </a:lnTo>
                  <a:lnTo>
                    <a:pt x="1202" y="84"/>
                  </a:lnTo>
                  <a:lnTo>
                    <a:pt x="1204" y="85"/>
                  </a:lnTo>
                  <a:lnTo>
                    <a:pt x="1205" y="85"/>
                  </a:lnTo>
                  <a:lnTo>
                    <a:pt x="1207" y="85"/>
                  </a:lnTo>
                  <a:lnTo>
                    <a:pt x="1208" y="85"/>
                  </a:lnTo>
                  <a:lnTo>
                    <a:pt x="1209" y="85"/>
                  </a:lnTo>
                  <a:lnTo>
                    <a:pt x="1212" y="85"/>
                  </a:lnTo>
                  <a:lnTo>
                    <a:pt x="1214" y="85"/>
                  </a:lnTo>
                  <a:lnTo>
                    <a:pt x="1216" y="84"/>
                  </a:lnTo>
                  <a:lnTo>
                    <a:pt x="1219" y="84"/>
                  </a:lnTo>
                  <a:lnTo>
                    <a:pt x="1220" y="83"/>
                  </a:lnTo>
                  <a:lnTo>
                    <a:pt x="1222" y="83"/>
                  </a:lnTo>
                  <a:lnTo>
                    <a:pt x="1224" y="82"/>
                  </a:lnTo>
                  <a:lnTo>
                    <a:pt x="1225" y="81"/>
                  </a:lnTo>
                  <a:lnTo>
                    <a:pt x="1227" y="80"/>
                  </a:lnTo>
                  <a:lnTo>
                    <a:pt x="1228" y="79"/>
                  </a:lnTo>
                  <a:lnTo>
                    <a:pt x="1229" y="78"/>
                  </a:lnTo>
                  <a:lnTo>
                    <a:pt x="1230" y="76"/>
                  </a:lnTo>
                  <a:lnTo>
                    <a:pt x="1230" y="75"/>
                  </a:lnTo>
                  <a:lnTo>
                    <a:pt x="1231" y="73"/>
                  </a:lnTo>
                  <a:lnTo>
                    <a:pt x="1231" y="72"/>
                  </a:lnTo>
                  <a:lnTo>
                    <a:pt x="1231" y="70"/>
                  </a:lnTo>
                  <a:lnTo>
                    <a:pt x="1231" y="69"/>
                  </a:lnTo>
                  <a:lnTo>
                    <a:pt x="1231" y="68"/>
                  </a:lnTo>
                  <a:lnTo>
                    <a:pt x="1231" y="67"/>
                  </a:lnTo>
                  <a:lnTo>
                    <a:pt x="1230" y="66"/>
                  </a:lnTo>
                  <a:lnTo>
                    <a:pt x="1230" y="65"/>
                  </a:lnTo>
                  <a:lnTo>
                    <a:pt x="1229" y="64"/>
                  </a:lnTo>
                  <a:lnTo>
                    <a:pt x="1229" y="63"/>
                  </a:lnTo>
                  <a:lnTo>
                    <a:pt x="1228" y="62"/>
                  </a:lnTo>
                  <a:lnTo>
                    <a:pt x="1228" y="61"/>
                  </a:lnTo>
                  <a:lnTo>
                    <a:pt x="1227" y="61"/>
                  </a:lnTo>
                  <a:lnTo>
                    <a:pt x="1226" y="60"/>
                  </a:lnTo>
                  <a:lnTo>
                    <a:pt x="1225" y="59"/>
                  </a:lnTo>
                  <a:lnTo>
                    <a:pt x="1224" y="58"/>
                  </a:lnTo>
                  <a:lnTo>
                    <a:pt x="1223" y="57"/>
                  </a:lnTo>
                  <a:lnTo>
                    <a:pt x="1222" y="57"/>
                  </a:lnTo>
                  <a:lnTo>
                    <a:pt x="1221" y="56"/>
                  </a:lnTo>
                  <a:lnTo>
                    <a:pt x="1219" y="55"/>
                  </a:lnTo>
                  <a:lnTo>
                    <a:pt x="1218" y="54"/>
                  </a:lnTo>
                  <a:lnTo>
                    <a:pt x="1216" y="54"/>
                  </a:lnTo>
                  <a:lnTo>
                    <a:pt x="1215" y="53"/>
                  </a:lnTo>
                  <a:lnTo>
                    <a:pt x="1213" y="52"/>
                  </a:lnTo>
                  <a:lnTo>
                    <a:pt x="1211" y="51"/>
                  </a:lnTo>
                  <a:lnTo>
                    <a:pt x="1209" y="50"/>
                  </a:lnTo>
                  <a:lnTo>
                    <a:pt x="1207" y="49"/>
                  </a:lnTo>
                  <a:lnTo>
                    <a:pt x="1204" y="48"/>
                  </a:lnTo>
                  <a:lnTo>
                    <a:pt x="1201" y="47"/>
                  </a:lnTo>
                  <a:lnTo>
                    <a:pt x="1199" y="45"/>
                  </a:lnTo>
                  <a:lnTo>
                    <a:pt x="1197" y="44"/>
                  </a:lnTo>
                  <a:lnTo>
                    <a:pt x="1194" y="42"/>
                  </a:lnTo>
                  <a:lnTo>
                    <a:pt x="1192" y="41"/>
                  </a:lnTo>
                  <a:lnTo>
                    <a:pt x="1191" y="39"/>
                  </a:lnTo>
                  <a:lnTo>
                    <a:pt x="1189" y="38"/>
                  </a:lnTo>
                  <a:lnTo>
                    <a:pt x="1188" y="36"/>
                  </a:lnTo>
                  <a:lnTo>
                    <a:pt x="1187" y="35"/>
                  </a:lnTo>
                  <a:lnTo>
                    <a:pt x="1186" y="33"/>
                  </a:lnTo>
                  <a:lnTo>
                    <a:pt x="1185" y="31"/>
                  </a:lnTo>
                  <a:lnTo>
                    <a:pt x="1184" y="29"/>
                  </a:lnTo>
                  <a:lnTo>
                    <a:pt x="1184" y="27"/>
                  </a:lnTo>
                  <a:lnTo>
                    <a:pt x="1184" y="25"/>
                  </a:lnTo>
                  <a:lnTo>
                    <a:pt x="1183" y="23"/>
                  </a:lnTo>
                  <a:lnTo>
                    <a:pt x="1184" y="21"/>
                  </a:lnTo>
                  <a:lnTo>
                    <a:pt x="1184" y="20"/>
                  </a:lnTo>
                  <a:lnTo>
                    <a:pt x="1184" y="18"/>
                  </a:lnTo>
                  <a:lnTo>
                    <a:pt x="1184" y="17"/>
                  </a:lnTo>
                  <a:lnTo>
                    <a:pt x="1185" y="15"/>
                  </a:lnTo>
                  <a:lnTo>
                    <a:pt x="1185" y="14"/>
                  </a:lnTo>
                  <a:lnTo>
                    <a:pt x="1186" y="13"/>
                  </a:lnTo>
                  <a:lnTo>
                    <a:pt x="1187" y="11"/>
                  </a:lnTo>
                  <a:lnTo>
                    <a:pt x="1188" y="10"/>
                  </a:lnTo>
                  <a:lnTo>
                    <a:pt x="1189" y="9"/>
                  </a:lnTo>
                  <a:lnTo>
                    <a:pt x="1190" y="8"/>
                  </a:lnTo>
                  <a:lnTo>
                    <a:pt x="1191" y="7"/>
                  </a:lnTo>
                  <a:lnTo>
                    <a:pt x="1193" y="6"/>
                  </a:lnTo>
                  <a:lnTo>
                    <a:pt x="1194" y="5"/>
                  </a:lnTo>
                  <a:lnTo>
                    <a:pt x="1195" y="4"/>
                  </a:lnTo>
                  <a:lnTo>
                    <a:pt x="1197" y="3"/>
                  </a:lnTo>
                  <a:lnTo>
                    <a:pt x="1199" y="2"/>
                  </a:lnTo>
                  <a:lnTo>
                    <a:pt x="1200" y="2"/>
                  </a:lnTo>
                  <a:lnTo>
                    <a:pt x="1202" y="1"/>
                  </a:lnTo>
                  <a:lnTo>
                    <a:pt x="1204" y="1"/>
                  </a:lnTo>
                  <a:lnTo>
                    <a:pt x="1206" y="1"/>
                  </a:lnTo>
                  <a:lnTo>
                    <a:pt x="1208" y="0"/>
                  </a:lnTo>
                  <a:lnTo>
                    <a:pt x="1210" y="0"/>
                  </a:lnTo>
                  <a:lnTo>
                    <a:pt x="1212" y="0"/>
                  </a:lnTo>
                  <a:lnTo>
                    <a:pt x="1214" y="0"/>
                  </a:lnTo>
                  <a:lnTo>
                    <a:pt x="1215" y="0"/>
                  </a:lnTo>
                  <a:lnTo>
                    <a:pt x="1217" y="0"/>
                  </a:lnTo>
                  <a:lnTo>
                    <a:pt x="1218" y="1"/>
                  </a:lnTo>
                  <a:lnTo>
                    <a:pt x="1220" y="1"/>
                  </a:lnTo>
                  <a:lnTo>
                    <a:pt x="1221" y="1"/>
                  </a:lnTo>
                  <a:lnTo>
                    <a:pt x="1223" y="1"/>
                  </a:lnTo>
                  <a:lnTo>
                    <a:pt x="1224" y="2"/>
                  </a:lnTo>
                  <a:lnTo>
                    <a:pt x="1226" y="2"/>
                  </a:lnTo>
                  <a:lnTo>
                    <a:pt x="1227" y="3"/>
                  </a:lnTo>
                  <a:lnTo>
                    <a:pt x="1229" y="3"/>
                  </a:lnTo>
                  <a:lnTo>
                    <a:pt x="1230" y="3"/>
                  </a:lnTo>
                  <a:lnTo>
                    <a:pt x="1231" y="4"/>
                  </a:lnTo>
                  <a:lnTo>
                    <a:pt x="1233" y="5"/>
                  </a:lnTo>
                  <a:lnTo>
                    <a:pt x="1234" y="5"/>
                  </a:lnTo>
                  <a:lnTo>
                    <a:pt x="1235" y="6"/>
                  </a:lnTo>
                  <a:lnTo>
                    <a:pt x="1231" y="14"/>
                  </a:lnTo>
                  <a:lnTo>
                    <a:pt x="1230" y="13"/>
                  </a:lnTo>
                  <a:lnTo>
                    <a:pt x="1229" y="13"/>
                  </a:lnTo>
                  <a:lnTo>
                    <a:pt x="1228" y="12"/>
                  </a:lnTo>
                  <a:lnTo>
                    <a:pt x="1227" y="12"/>
                  </a:lnTo>
                  <a:lnTo>
                    <a:pt x="1226" y="11"/>
                  </a:lnTo>
                  <a:lnTo>
                    <a:pt x="1225" y="11"/>
                  </a:lnTo>
                  <a:lnTo>
                    <a:pt x="1224" y="11"/>
                  </a:lnTo>
                  <a:lnTo>
                    <a:pt x="1223" y="10"/>
                  </a:lnTo>
                  <a:lnTo>
                    <a:pt x="1222" y="10"/>
                  </a:lnTo>
                  <a:lnTo>
                    <a:pt x="1220" y="10"/>
                  </a:lnTo>
                  <a:lnTo>
                    <a:pt x="1219" y="10"/>
                  </a:lnTo>
                  <a:lnTo>
                    <a:pt x="1218" y="9"/>
                  </a:lnTo>
                  <a:lnTo>
                    <a:pt x="1217" y="9"/>
                  </a:lnTo>
                  <a:lnTo>
                    <a:pt x="1216" y="9"/>
                  </a:lnTo>
                  <a:lnTo>
                    <a:pt x="1214" y="9"/>
                  </a:lnTo>
                  <a:lnTo>
                    <a:pt x="1213" y="9"/>
                  </a:lnTo>
                  <a:lnTo>
                    <a:pt x="1211" y="9"/>
                  </a:lnTo>
                  <a:lnTo>
                    <a:pt x="1209" y="9"/>
                  </a:lnTo>
                  <a:lnTo>
                    <a:pt x="1207" y="10"/>
                  </a:lnTo>
                  <a:lnTo>
                    <a:pt x="1205" y="10"/>
                  </a:lnTo>
                  <a:lnTo>
                    <a:pt x="1203" y="10"/>
                  </a:lnTo>
                  <a:lnTo>
                    <a:pt x="1202" y="11"/>
                  </a:lnTo>
                  <a:lnTo>
                    <a:pt x="1200" y="12"/>
                  </a:lnTo>
                  <a:lnTo>
                    <a:pt x="1199" y="13"/>
                  </a:lnTo>
                  <a:lnTo>
                    <a:pt x="1198" y="14"/>
                  </a:lnTo>
                  <a:lnTo>
                    <a:pt x="1197" y="15"/>
                  </a:lnTo>
                  <a:lnTo>
                    <a:pt x="1196" y="16"/>
                  </a:lnTo>
                  <a:lnTo>
                    <a:pt x="1195" y="17"/>
                  </a:lnTo>
                  <a:lnTo>
                    <a:pt x="1194" y="18"/>
                  </a:lnTo>
                  <a:lnTo>
                    <a:pt x="1194" y="20"/>
                  </a:lnTo>
                  <a:lnTo>
                    <a:pt x="1194" y="21"/>
                  </a:lnTo>
                  <a:lnTo>
                    <a:pt x="1194" y="23"/>
                  </a:lnTo>
                  <a:lnTo>
                    <a:pt x="1194" y="24"/>
                  </a:lnTo>
                  <a:lnTo>
                    <a:pt x="1194" y="25"/>
                  </a:lnTo>
                  <a:lnTo>
                    <a:pt x="1194" y="26"/>
                  </a:lnTo>
                  <a:lnTo>
                    <a:pt x="1194" y="27"/>
                  </a:lnTo>
                  <a:lnTo>
                    <a:pt x="1195" y="28"/>
                  </a:lnTo>
                  <a:lnTo>
                    <a:pt x="1195" y="29"/>
                  </a:lnTo>
                  <a:lnTo>
                    <a:pt x="1196" y="30"/>
                  </a:lnTo>
                  <a:lnTo>
                    <a:pt x="1196" y="31"/>
                  </a:lnTo>
                  <a:lnTo>
                    <a:pt x="1197" y="32"/>
                  </a:lnTo>
                  <a:lnTo>
                    <a:pt x="1198" y="32"/>
                  </a:lnTo>
                  <a:lnTo>
                    <a:pt x="1198" y="33"/>
                  </a:lnTo>
                  <a:lnTo>
                    <a:pt x="1199" y="34"/>
                  </a:lnTo>
                  <a:lnTo>
                    <a:pt x="1200" y="35"/>
                  </a:lnTo>
                  <a:lnTo>
                    <a:pt x="1201" y="35"/>
                  </a:lnTo>
                  <a:lnTo>
                    <a:pt x="1202" y="36"/>
                  </a:lnTo>
                  <a:lnTo>
                    <a:pt x="1204" y="37"/>
                  </a:lnTo>
                  <a:lnTo>
                    <a:pt x="1205" y="38"/>
                  </a:lnTo>
                  <a:lnTo>
                    <a:pt x="1206" y="38"/>
                  </a:lnTo>
                  <a:lnTo>
                    <a:pt x="1208" y="39"/>
                  </a:lnTo>
                  <a:lnTo>
                    <a:pt x="1209" y="40"/>
                  </a:lnTo>
                  <a:lnTo>
                    <a:pt x="1211" y="41"/>
                  </a:lnTo>
                  <a:lnTo>
                    <a:pt x="1213" y="42"/>
                  </a:lnTo>
                  <a:lnTo>
                    <a:pt x="1215" y="43"/>
                  </a:lnTo>
                  <a:lnTo>
                    <a:pt x="1217" y="44"/>
                  </a:lnTo>
                  <a:lnTo>
                    <a:pt x="1220" y="45"/>
                  </a:lnTo>
                  <a:lnTo>
                    <a:pt x="1221" y="46"/>
                  </a:lnTo>
                  <a:lnTo>
                    <a:pt x="1223" y="47"/>
                  </a:lnTo>
                  <a:lnTo>
                    <a:pt x="1225" y="48"/>
                  </a:lnTo>
                  <a:lnTo>
                    <a:pt x="1227" y="49"/>
                  </a:lnTo>
                  <a:lnTo>
                    <a:pt x="1228" y="49"/>
                  </a:lnTo>
                  <a:lnTo>
                    <a:pt x="1230" y="50"/>
                  </a:lnTo>
                  <a:lnTo>
                    <a:pt x="1231" y="51"/>
                  </a:lnTo>
                  <a:lnTo>
                    <a:pt x="1232" y="52"/>
                  </a:lnTo>
                  <a:lnTo>
                    <a:pt x="1233" y="53"/>
                  </a:lnTo>
                  <a:lnTo>
                    <a:pt x="1234" y="54"/>
                  </a:lnTo>
                  <a:lnTo>
                    <a:pt x="1235" y="55"/>
                  </a:lnTo>
                  <a:lnTo>
                    <a:pt x="1236" y="56"/>
                  </a:lnTo>
                  <a:lnTo>
                    <a:pt x="1237" y="57"/>
                  </a:lnTo>
                  <a:lnTo>
                    <a:pt x="1238" y="58"/>
                  </a:lnTo>
                  <a:lnTo>
                    <a:pt x="1239" y="59"/>
                  </a:lnTo>
                  <a:lnTo>
                    <a:pt x="1239" y="61"/>
                  </a:lnTo>
                  <a:lnTo>
                    <a:pt x="1240" y="62"/>
                  </a:lnTo>
                  <a:lnTo>
                    <a:pt x="1240" y="63"/>
                  </a:lnTo>
                  <a:lnTo>
                    <a:pt x="1241" y="64"/>
                  </a:lnTo>
                  <a:lnTo>
                    <a:pt x="1241" y="66"/>
                  </a:lnTo>
                  <a:lnTo>
                    <a:pt x="1241" y="67"/>
                  </a:lnTo>
                  <a:lnTo>
                    <a:pt x="1241" y="69"/>
                  </a:lnTo>
                  <a:lnTo>
                    <a:pt x="1241" y="70"/>
                  </a:lnTo>
                  <a:lnTo>
                    <a:pt x="1241" y="72"/>
                  </a:lnTo>
                  <a:lnTo>
                    <a:pt x="1241" y="74"/>
                  </a:lnTo>
                  <a:lnTo>
                    <a:pt x="1241" y="75"/>
                  </a:lnTo>
                  <a:lnTo>
                    <a:pt x="1240" y="77"/>
                  </a:lnTo>
                  <a:lnTo>
                    <a:pt x="1240" y="78"/>
                  </a:lnTo>
                  <a:lnTo>
                    <a:pt x="1239" y="80"/>
                  </a:lnTo>
                  <a:lnTo>
                    <a:pt x="1238" y="81"/>
                  </a:lnTo>
                  <a:lnTo>
                    <a:pt x="1237" y="82"/>
                  </a:lnTo>
                  <a:lnTo>
                    <a:pt x="1236" y="84"/>
                  </a:lnTo>
                  <a:lnTo>
                    <a:pt x="1235" y="85"/>
                  </a:lnTo>
                  <a:lnTo>
                    <a:pt x="1234" y="86"/>
                  </a:lnTo>
                  <a:lnTo>
                    <a:pt x="1233" y="87"/>
                  </a:lnTo>
                  <a:lnTo>
                    <a:pt x="1231" y="88"/>
                  </a:lnTo>
                  <a:lnTo>
                    <a:pt x="1230" y="89"/>
                  </a:lnTo>
                  <a:lnTo>
                    <a:pt x="1228" y="90"/>
                  </a:lnTo>
                  <a:lnTo>
                    <a:pt x="1227" y="91"/>
                  </a:lnTo>
                  <a:lnTo>
                    <a:pt x="1225" y="91"/>
                  </a:lnTo>
                  <a:lnTo>
                    <a:pt x="1223" y="92"/>
                  </a:lnTo>
                  <a:lnTo>
                    <a:pt x="1221" y="93"/>
                  </a:lnTo>
                  <a:lnTo>
                    <a:pt x="1219" y="93"/>
                  </a:lnTo>
                  <a:lnTo>
                    <a:pt x="1217" y="93"/>
                  </a:lnTo>
                  <a:lnTo>
                    <a:pt x="1214" y="94"/>
                  </a:lnTo>
                  <a:lnTo>
                    <a:pt x="1212" y="94"/>
                  </a:lnTo>
                  <a:lnTo>
                    <a:pt x="1210" y="94"/>
                  </a:lnTo>
                  <a:close/>
                  <a:moveTo>
                    <a:pt x="1105" y="2"/>
                  </a:moveTo>
                  <a:lnTo>
                    <a:pt x="1175" y="2"/>
                  </a:lnTo>
                  <a:lnTo>
                    <a:pt x="1176" y="10"/>
                  </a:lnTo>
                  <a:lnTo>
                    <a:pt x="1145" y="10"/>
                  </a:lnTo>
                  <a:lnTo>
                    <a:pt x="1145" y="92"/>
                  </a:lnTo>
                  <a:lnTo>
                    <a:pt x="1135" y="92"/>
                  </a:lnTo>
                  <a:lnTo>
                    <a:pt x="1135" y="10"/>
                  </a:lnTo>
                  <a:lnTo>
                    <a:pt x="1105" y="10"/>
                  </a:lnTo>
                  <a:lnTo>
                    <a:pt x="1105" y="2"/>
                  </a:lnTo>
                  <a:close/>
                  <a:moveTo>
                    <a:pt x="1046" y="60"/>
                  </a:moveTo>
                  <a:lnTo>
                    <a:pt x="1046" y="92"/>
                  </a:lnTo>
                  <a:lnTo>
                    <a:pt x="1036" y="92"/>
                  </a:lnTo>
                  <a:lnTo>
                    <a:pt x="1036" y="2"/>
                  </a:lnTo>
                  <a:lnTo>
                    <a:pt x="1046" y="2"/>
                  </a:lnTo>
                  <a:lnTo>
                    <a:pt x="1046" y="46"/>
                  </a:lnTo>
                  <a:lnTo>
                    <a:pt x="1089" y="0"/>
                  </a:lnTo>
                  <a:lnTo>
                    <a:pt x="1096" y="6"/>
                  </a:lnTo>
                  <a:lnTo>
                    <a:pt x="1063" y="41"/>
                  </a:lnTo>
                  <a:lnTo>
                    <a:pt x="1102" y="92"/>
                  </a:lnTo>
                  <a:lnTo>
                    <a:pt x="1090" y="92"/>
                  </a:lnTo>
                  <a:lnTo>
                    <a:pt x="1056" y="49"/>
                  </a:lnTo>
                  <a:lnTo>
                    <a:pt x="1046" y="60"/>
                  </a:lnTo>
                  <a:close/>
                  <a:moveTo>
                    <a:pt x="944" y="2"/>
                  </a:moveTo>
                  <a:lnTo>
                    <a:pt x="955" y="2"/>
                  </a:lnTo>
                  <a:lnTo>
                    <a:pt x="955" y="59"/>
                  </a:lnTo>
                  <a:lnTo>
                    <a:pt x="955" y="62"/>
                  </a:lnTo>
                  <a:lnTo>
                    <a:pt x="955" y="65"/>
                  </a:lnTo>
                  <a:lnTo>
                    <a:pt x="956" y="67"/>
                  </a:lnTo>
                  <a:lnTo>
                    <a:pt x="956" y="69"/>
                  </a:lnTo>
                  <a:lnTo>
                    <a:pt x="957" y="72"/>
                  </a:lnTo>
                  <a:lnTo>
                    <a:pt x="958" y="74"/>
                  </a:lnTo>
                  <a:lnTo>
                    <a:pt x="960" y="76"/>
                  </a:lnTo>
                  <a:lnTo>
                    <a:pt x="961" y="78"/>
                  </a:lnTo>
                  <a:lnTo>
                    <a:pt x="963" y="79"/>
                  </a:lnTo>
                  <a:lnTo>
                    <a:pt x="965" y="81"/>
                  </a:lnTo>
                  <a:lnTo>
                    <a:pt x="967" y="82"/>
                  </a:lnTo>
                  <a:lnTo>
                    <a:pt x="969" y="83"/>
                  </a:lnTo>
                  <a:lnTo>
                    <a:pt x="971" y="84"/>
                  </a:lnTo>
                  <a:lnTo>
                    <a:pt x="973" y="84"/>
                  </a:lnTo>
                  <a:lnTo>
                    <a:pt x="976" y="85"/>
                  </a:lnTo>
                  <a:lnTo>
                    <a:pt x="978" y="85"/>
                  </a:lnTo>
                  <a:lnTo>
                    <a:pt x="981" y="85"/>
                  </a:lnTo>
                  <a:lnTo>
                    <a:pt x="983" y="84"/>
                  </a:lnTo>
                  <a:lnTo>
                    <a:pt x="986" y="84"/>
                  </a:lnTo>
                  <a:lnTo>
                    <a:pt x="988" y="83"/>
                  </a:lnTo>
                  <a:lnTo>
                    <a:pt x="990" y="82"/>
                  </a:lnTo>
                  <a:lnTo>
                    <a:pt x="992" y="81"/>
                  </a:lnTo>
                  <a:lnTo>
                    <a:pt x="994" y="79"/>
                  </a:lnTo>
                  <a:lnTo>
                    <a:pt x="995" y="78"/>
                  </a:lnTo>
                  <a:lnTo>
                    <a:pt x="997" y="76"/>
                  </a:lnTo>
                  <a:lnTo>
                    <a:pt x="998" y="74"/>
                  </a:lnTo>
                  <a:lnTo>
                    <a:pt x="999" y="72"/>
                  </a:lnTo>
                  <a:lnTo>
                    <a:pt x="1000" y="69"/>
                  </a:lnTo>
                  <a:lnTo>
                    <a:pt x="1001" y="67"/>
                  </a:lnTo>
                  <a:lnTo>
                    <a:pt x="1001" y="65"/>
                  </a:lnTo>
                  <a:lnTo>
                    <a:pt x="1002" y="62"/>
                  </a:lnTo>
                  <a:lnTo>
                    <a:pt x="1002" y="59"/>
                  </a:lnTo>
                  <a:lnTo>
                    <a:pt x="1002" y="2"/>
                  </a:lnTo>
                  <a:lnTo>
                    <a:pt x="1012" y="2"/>
                  </a:lnTo>
                  <a:lnTo>
                    <a:pt x="1012" y="60"/>
                  </a:lnTo>
                  <a:lnTo>
                    <a:pt x="1012" y="63"/>
                  </a:lnTo>
                  <a:lnTo>
                    <a:pt x="1012" y="65"/>
                  </a:lnTo>
                  <a:lnTo>
                    <a:pt x="1012" y="67"/>
                  </a:lnTo>
                  <a:lnTo>
                    <a:pt x="1011" y="69"/>
                  </a:lnTo>
                  <a:lnTo>
                    <a:pt x="1011" y="71"/>
                  </a:lnTo>
                  <a:lnTo>
                    <a:pt x="1010" y="73"/>
                  </a:lnTo>
                  <a:lnTo>
                    <a:pt x="1009" y="75"/>
                  </a:lnTo>
                  <a:lnTo>
                    <a:pt x="1008" y="77"/>
                  </a:lnTo>
                  <a:lnTo>
                    <a:pt x="1007" y="79"/>
                  </a:lnTo>
                  <a:lnTo>
                    <a:pt x="1006" y="81"/>
                  </a:lnTo>
                  <a:lnTo>
                    <a:pt x="1005" y="83"/>
                  </a:lnTo>
                  <a:lnTo>
                    <a:pt x="1003" y="84"/>
                  </a:lnTo>
                  <a:lnTo>
                    <a:pt x="1002" y="86"/>
                  </a:lnTo>
                  <a:lnTo>
                    <a:pt x="1000" y="87"/>
                  </a:lnTo>
                  <a:lnTo>
                    <a:pt x="998" y="88"/>
                  </a:lnTo>
                  <a:lnTo>
                    <a:pt x="996" y="89"/>
                  </a:lnTo>
                  <a:lnTo>
                    <a:pt x="994" y="90"/>
                  </a:lnTo>
                  <a:lnTo>
                    <a:pt x="992" y="91"/>
                  </a:lnTo>
                  <a:lnTo>
                    <a:pt x="990" y="92"/>
                  </a:lnTo>
                  <a:lnTo>
                    <a:pt x="988" y="93"/>
                  </a:lnTo>
                  <a:lnTo>
                    <a:pt x="986" y="93"/>
                  </a:lnTo>
                  <a:lnTo>
                    <a:pt x="983" y="93"/>
                  </a:lnTo>
                  <a:lnTo>
                    <a:pt x="981" y="94"/>
                  </a:lnTo>
                  <a:lnTo>
                    <a:pt x="978" y="94"/>
                  </a:lnTo>
                  <a:lnTo>
                    <a:pt x="976" y="94"/>
                  </a:lnTo>
                  <a:lnTo>
                    <a:pt x="973" y="93"/>
                  </a:lnTo>
                  <a:lnTo>
                    <a:pt x="971" y="93"/>
                  </a:lnTo>
                  <a:lnTo>
                    <a:pt x="969" y="93"/>
                  </a:lnTo>
                  <a:lnTo>
                    <a:pt x="966" y="92"/>
                  </a:lnTo>
                  <a:lnTo>
                    <a:pt x="964" y="91"/>
                  </a:lnTo>
                  <a:lnTo>
                    <a:pt x="962" y="90"/>
                  </a:lnTo>
                  <a:lnTo>
                    <a:pt x="960" y="89"/>
                  </a:lnTo>
                  <a:lnTo>
                    <a:pt x="958" y="88"/>
                  </a:lnTo>
                  <a:lnTo>
                    <a:pt x="957" y="87"/>
                  </a:lnTo>
                  <a:lnTo>
                    <a:pt x="955" y="86"/>
                  </a:lnTo>
                  <a:lnTo>
                    <a:pt x="954" y="84"/>
                  </a:lnTo>
                  <a:lnTo>
                    <a:pt x="952" y="83"/>
                  </a:lnTo>
                  <a:lnTo>
                    <a:pt x="951" y="81"/>
                  </a:lnTo>
                  <a:lnTo>
                    <a:pt x="950" y="79"/>
                  </a:lnTo>
                  <a:lnTo>
                    <a:pt x="948" y="77"/>
                  </a:lnTo>
                  <a:lnTo>
                    <a:pt x="947" y="75"/>
                  </a:lnTo>
                  <a:lnTo>
                    <a:pt x="947" y="74"/>
                  </a:lnTo>
                  <a:lnTo>
                    <a:pt x="946" y="71"/>
                  </a:lnTo>
                  <a:lnTo>
                    <a:pt x="945" y="69"/>
                  </a:lnTo>
                  <a:lnTo>
                    <a:pt x="945" y="67"/>
                  </a:lnTo>
                  <a:lnTo>
                    <a:pt x="945" y="65"/>
                  </a:lnTo>
                  <a:lnTo>
                    <a:pt x="944" y="63"/>
                  </a:lnTo>
                  <a:lnTo>
                    <a:pt x="944" y="60"/>
                  </a:lnTo>
                  <a:lnTo>
                    <a:pt x="944" y="2"/>
                  </a:lnTo>
                  <a:close/>
                  <a:moveTo>
                    <a:pt x="914" y="29"/>
                  </a:moveTo>
                  <a:lnTo>
                    <a:pt x="914" y="26"/>
                  </a:lnTo>
                  <a:lnTo>
                    <a:pt x="914" y="24"/>
                  </a:lnTo>
                  <a:lnTo>
                    <a:pt x="914" y="22"/>
                  </a:lnTo>
                  <a:lnTo>
                    <a:pt x="913" y="20"/>
                  </a:lnTo>
                  <a:lnTo>
                    <a:pt x="912" y="19"/>
                  </a:lnTo>
                  <a:lnTo>
                    <a:pt x="911" y="17"/>
                  </a:lnTo>
                  <a:lnTo>
                    <a:pt x="910" y="16"/>
                  </a:lnTo>
                  <a:lnTo>
                    <a:pt x="909" y="15"/>
                  </a:lnTo>
                  <a:lnTo>
                    <a:pt x="907" y="14"/>
                  </a:lnTo>
                  <a:lnTo>
                    <a:pt x="905" y="13"/>
                  </a:lnTo>
                  <a:lnTo>
                    <a:pt x="904" y="13"/>
                  </a:lnTo>
                  <a:lnTo>
                    <a:pt x="902" y="12"/>
                  </a:lnTo>
                  <a:lnTo>
                    <a:pt x="899" y="12"/>
                  </a:lnTo>
                  <a:lnTo>
                    <a:pt x="897" y="11"/>
                  </a:lnTo>
                  <a:lnTo>
                    <a:pt x="895" y="11"/>
                  </a:lnTo>
                  <a:lnTo>
                    <a:pt x="892" y="11"/>
                  </a:lnTo>
                  <a:lnTo>
                    <a:pt x="878" y="11"/>
                  </a:lnTo>
                  <a:lnTo>
                    <a:pt x="878" y="47"/>
                  </a:lnTo>
                  <a:lnTo>
                    <a:pt x="891" y="47"/>
                  </a:lnTo>
                  <a:lnTo>
                    <a:pt x="894" y="47"/>
                  </a:lnTo>
                  <a:lnTo>
                    <a:pt x="896" y="46"/>
                  </a:lnTo>
                  <a:lnTo>
                    <a:pt x="898" y="46"/>
                  </a:lnTo>
                  <a:lnTo>
                    <a:pt x="900" y="46"/>
                  </a:lnTo>
                  <a:lnTo>
                    <a:pt x="902" y="45"/>
                  </a:lnTo>
                  <a:lnTo>
                    <a:pt x="904" y="44"/>
                  </a:lnTo>
                  <a:lnTo>
                    <a:pt x="906" y="43"/>
                  </a:lnTo>
                  <a:lnTo>
                    <a:pt x="908" y="42"/>
                  </a:lnTo>
                  <a:lnTo>
                    <a:pt x="909" y="41"/>
                  </a:lnTo>
                  <a:lnTo>
                    <a:pt x="911" y="40"/>
                  </a:lnTo>
                  <a:lnTo>
                    <a:pt x="912" y="39"/>
                  </a:lnTo>
                  <a:lnTo>
                    <a:pt x="913" y="37"/>
                  </a:lnTo>
                  <a:lnTo>
                    <a:pt x="913" y="35"/>
                  </a:lnTo>
                  <a:lnTo>
                    <a:pt x="914" y="33"/>
                  </a:lnTo>
                  <a:lnTo>
                    <a:pt x="914" y="31"/>
                  </a:lnTo>
                  <a:lnTo>
                    <a:pt x="914" y="29"/>
                  </a:lnTo>
                  <a:close/>
                  <a:moveTo>
                    <a:pt x="868" y="92"/>
                  </a:moveTo>
                  <a:lnTo>
                    <a:pt x="868" y="2"/>
                  </a:lnTo>
                  <a:lnTo>
                    <a:pt x="892" y="2"/>
                  </a:lnTo>
                  <a:lnTo>
                    <a:pt x="896" y="2"/>
                  </a:lnTo>
                  <a:lnTo>
                    <a:pt x="899" y="3"/>
                  </a:lnTo>
                  <a:lnTo>
                    <a:pt x="902" y="3"/>
                  </a:lnTo>
                  <a:lnTo>
                    <a:pt x="906" y="4"/>
                  </a:lnTo>
                  <a:lnTo>
                    <a:pt x="908" y="5"/>
                  </a:lnTo>
                  <a:lnTo>
                    <a:pt x="911" y="6"/>
                  </a:lnTo>
                  <a:lnTo>
                    <a:pt x="914" y="7"/>
                  </a:lnTo>
                  <a:lnTo>
                    <a:pt x="916" y="9"/>
                  </a:lnTo>
                  <a:lnTo>
                    <a:pt x="918" y="10"/>
                  </a:lnTo>
                  <a:lnTo>
                    <a:pt x="920" y="12"/>
                  </a:lnTo>
                  <a:lnTo>
                    <a:pt x="922" y="14"/>
                  </a:lnTo>
                  <a:lnTo>
                    <a:pt x="923" y="17"/>
                  </a:lnTo>
                  <a:lnTo>
                    <a:pt x="924" y="19"/>
                  </a:lnTo>
                  <a:lnTo>
                    <a:pt x="925" y="22"/>
                  </a:lnTo>
                  <a:lnTo>
                    <a:pt x="925" y="25"/>
                  </a:lnTo>
                  <a:lnTo>
                    <a:pt x="925" y="28"/>
                  </a:lnTo>
                  <a:lnTo>
                    <a:pt x="925" y="31"/>
                  </a:lnTo>
                  <a:lnTo>
                    <a:pt x="925" y="33"/>
                  </a:lnTo>
                  <a:lnTo>
                    <a:pt x="924" y="35"/>
                  </a:lnTo>
                  <a:lnTo>
                    <a:pt x="924" y="36"/>
                  </a:lnTo>
                  <a:lnTo>
                    <a:pt x="923" y="38"/>
                  </a:lnTo>
                  <a:lnTo>
                    <a:pt x="923" y="40"/>
                  </a:lnTo>
                  <a:lnTo>
                    <a:pt x="922" y="41"/>
                  </a:lnTo>
                  <a:lnTo>
                    <a:pt x="921" y="43"/>
                  </a:lnTo>
                  <a:lnTo>
                    <a:pt x="920" y="44"/>
                  </a:lnTo>
                  <a:lnTo>
                    <a:pt x="918" y="46"/>
                  </a:lnTo>
                  <a:lnTo>
                    <a:pt x="917" y="47"/>
                  </a:lnTo>
                  <a:lnTo>
                    <a:pt x="916" y="48"/>
                  </a:lnTo>
                  <a:lnTo>
                    <a:pt x="914" y="49"/>
                  </a:lnTo>
                  <a:lnTo>
                    <a:pt x="913" y="50"/>
                  </a:lnTo>
                  <a:lnTo>
                    <a:pt x="911" y="51"/>
                  </a:lnTo>
                  <a:lnTo>
                    <a:pt x="909" y="52"/>
                  </a:lnTo>
                  <a:lnTo>
                    <a:pt x="932" y="92"/>
                  </a:lnTo>
                  <a:lnTo>
                    <a:pt x="921" y="92"/>
                  </a:lnTo>
                  <a:lnTo>
                    <a:pt x="900" y="55"/>
                  </a:lnTo>
                  <a:lnTo>
                    <a:pt x="899" y="55"/>
                  </a:lnTo>
                  <a:lnTo>
                    <a:pt x="898" y="55"/>
                  </a:lnTo>
                  <a:lnTo>
                    <a:pt x="896" y="55"/>
                  </a:lnTo>
                  <a:lnTo>
                    <a:pt x="895" y="55"/>
                  </a:lnTo>
                  <a:lnTo>
                    <a:pt x="894" y="55"/>
                  </a:lnTo>
                  <a:lnTo>
                    <a:pt x="893" y="55"/>
                  </a:lnTo>
                  <a:lnTo>
                    <a:pt x="892" y="55"/>
                  </a:lnTo>
                  <a:lnTo>
                    <a:pt x="891" y="55"/>
                  </a:lnTo>
                  <a:lnTo>
                    <a:pt x="878" y="55"/>
                  </a:lnTo>
                  <a:lnTo>
                    <a:pt x="878" y="92"/>
                  </a:lnTo>
                  <a:lnTo>
                    <a:pt x="868" y="92"/>
                  </a:lnTo>
                  <a:close/>
                  <a:moveTo>
                    <a:pt x="782" y="2"/>
                  </a:moveTo>
                  <a:lnTo>
                    <a:pt x="853" y="2"/>
                  </a:lnTo>
                  <a:lnTo>
                    <a:pt x="854" y="10"/>
                  </a:lnTo>
                  <a:lnTo>
                    <a:pt x="823" y="10"/>
                  </a:lnTo>
                  <a:lnTo>
                    <a:pt x="823" y="92"/>
                  </a:lnTo>
                  <a:lnTo>
                    <a:pt x="812" y="92"/>
                  </a:lnTo>
                  <a:lnTo>
                    <a:pt x="812" y="10"/>
                  </a:lnTo>
                  <a:lnTo>
                    <a:pt x="782" y="10"/>
                  </a:lnTo>
                  <a:lnTo>
                    <a:pt x="782" y="2"/>
                  </a:lnTo>
                  <a:close/>
                  <a:moveTo>
                    <a:pt x="745" y="94"/>
                  </a:moveTo>
                  <a:lnTo>
                    <a:pt x="744" y="94"/>
                  </a:lnTo>
                  <a:lnTo>
                    <a:pt x="742" y="94"/>
                  </a:lnTo>
                  <a:lnTo>
                    <a:pt x="741" y="94"/>
                  </a:lnTo>
                  <a:lnTo>
                    <a:pt x="739" y="93"/>
                  </a:lnTo>
                  <a:lnTo>
                    <a:pt x="737" y="93"/>
                  </a:lnTo>
                  <a:lnTo>
                    <a:pt x="735" y="93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30" y="91"/>
                  </a:lnTo>
                  <a:lnTo>
                    <a:pt x="728" y="91"/>
                  </a:lnTo>
                  <a:lnTo>
                    <a:pt x="727" y="90"/>
                  </a:lnTo>
                  <a:lnTo>
                    <a:pt x="725" y="90"/>
                  </a:lnTo>
                  <a:lnTo>
                    <a:pt x="724" y="89"/>
                  </a:lnTo>
                  <a:lnTo>
                    <a:pt x="723" y="89"/>
                  </a:lnTo>
                  <a:lnTo>
                    <a:pt x="722" y="88"/>
                  </a:lnTo>
                  <a:lnTo>
                    <a:pt x="721" y="88"/>
                  </a:lnTo>
                  <a:lnTo>
                    <a:pt x="723" y="80"/>
                  </a:lnTo>
                  <a:lnTo>
                    <a:pt x="724" y="80"/>
                  </a:lnTo>
                  <a:lnTo>
                    <a:pt x="725" y="81"/>
                  </a:lnTo>
                  <a:lnTo>
                    <a:pt x="726" y="81"/>
                  </a:lnTo>
                  <a:lnTo>
                    <a:pt x="728" y="82"/>
                  </a:lnTo>
                  <a:lnTo>
                    <a:pt x="729" y="82"/>
                  </a:lnTo>
                  <a:lnTo>
                    <a:pt x="730" y="82"/>
                  </a:lnTo>
                  <a:lnTo>
                    <a:pt x="732" y="83"/>
                  </a:lnTo>
                  <a:lnTo>
                    <a:pt x="733" y="83"/>
                  </a:lnTo>
                  <a:lnTo>
                    <a:pt x="735" y="84"/>
                  </a:lnTo>
                  <a:lnTo>
                    <a:pt x="736" y="84"/>
                  </a:lnTo>
                  <a:lnTo>
                    <a:pt x="738" y="84"/>
                  </a:lnTo>
                  <a:lnTo>
                    <a:pt x="739" y="85"/>
                  </a:lnTo>
                  <a:lnTo>
                    <a:pt x="741" y="85"/>
                  </a:lnTo>
                  <a:lnTo>
                    <a:pt x="742" y="85"/>
                  </a:lnTo>
                  <a:lnTo>
                    <a:pt x="744" y="85"/>
                  </a:lnTo>
                  <a:lnTo>
                    <a:pt x="745" y="85"/>
                  </a:lnTo>
                  <a:lnTo>
                    <a:pt x="748" y="85"/>
                  </a:lnTo>
                  <a:lnTo>
                    <a:pt x="750" y="85"/>
                  </a:lnTo>
                  <a:lnTo>
                    <a:pt x="752" y="84"/>
                  </a:lnTo>
                  <a:lnTo>
                    <a:pt x="754" y="84"/>
                  </a:lnTo>
                  <a:lnTo>
                    <a:pt x="756" y="83"/>
                  </a:lnTo>
                  <a:lnTo>
                    <a:pt x="758" y="83"/>
                  </a:lnTo>
                  <a:lnTo>
                    <a:pt x="760" y="82"/>
                  </a:lnTo>
                  <a:lnTo>
                    <a:pt x="761" y="81"/>
                  </a:lnTo>
                  <a:lnTo>
                    <a:pt x="762" y="80"/>
                  </a:lnTo>
                  <a:lnTo>
                    <a:pt x="763" y="79"/>
                  </a:lnTo>
                  <a:lnTo>
                    <a:pt x="764" y="78"/>
                  </a:lnTo>
                  <a:lnTo>
                    <a:pt x="765" y="76"/>
                  </a:lnTo>
                  <a:lnTo>
                    <a:pt x="766" y="75"/>
                  </a:lnTo>
                  <a:lnTo>
                    <a:pt x="766" y="73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7" y="69"/>
                  </a:lnTo>
                  <a:lnTo>
                    <a:pt x="766" y="68"/>
                  </a:lnTo>
                  <a:lnTo>
                    <a:pt x="766" y="67"/>
                  </a:lnTo>
                  <a:lnTo>
                    <a:pt x="766" y="66"/>
                  </a:lnTo>
                  <a:lnTo>
                    <a:pt x="766" y="65"/>
                  </a:lnTo>
                  <a:lnTo>
                    <a:pt x="765" y="64"/>
                  </a:lnTo>
                  <a:lnTo>
                    <a:pt x="765" y="63"/>
                  </a:lnTo>
                  <a:lnTo>
                    <a:pt x="764" y="62"/>
                  </a:lnTo>
                  <a:lnTo>
                    <a:pt x="763" y="61"/>
                  </a:lnTo>
                  <a:lnTo>
                    <a:pt x="762" y="61"/>
                  </a:lnTo>
                  <a:lnTo>
                    <a:pt x="762" y="60"/>
                  </a:lnTo>
                  <a:lnTo>
                    <a:pt x="761" y="59"/>
                  </a:lnTo>
                  <a:lnTo>
                    <a:pt x="760" y="58"/>
                  </a:lnTo>
                  <a:lnTo>
                    <a:pt x="759" y="57"/>
                  </a:lnTo>
                  <a:lnTo>
                    <a:pt x="758" y="57"/>
                  </a:lnTo>
                  <a:lnTo>
                    <a:pt x="756" y="56"/>
                  </a:lnTo>
                  <a:lnTo>
                    <a:pt x="755" y="55"/>
                  </a:lnTo>
                  <a:lnTo>
                    <a:pt x="754" y="54"/>
                  </a:lnTo>
                  <a:lnTo>
                    <a:pt x="752" y="54"/>
                  </a:lnTo>
                  <a:lnTo>
                    <a:pt x="751" y="53"/>
                  </a:lnTo>
                  <a:lnTo>
                    <a:pt x="749" y="52"/>
                  </a:lnTo>
                  <a:lnTo>
                    <a:pt x="747" y="51"/>
                  </a:lnTo>
                  <a:lnTo>
                    <a:pt x="745" y="50"/>
                  </a:lnTo>
                  <a:lnTo>
                    <a:pt x="743" y="49"/>
                  </a:lnTo>
                  <a:lnTo>
                    <a:pt x="740" y="48"/>
                  </a:lnTo>
                  <a:lnTo>
                    <a:pt x="737" y="47"/>
                  </a:lnTo>
                  <a:lnTo>
                    <a:pt x="735" y="45"/>
                  </a:lnTo>
                  <a:lnTo>
                    <a:pt x="732" y="44"/>
                  </a:lnTo>
                  <a:lnTo>
                    <a:pt x="730" y="42"/>
                  </a:lnTo>
                  <a:lnTo>
                    <a:pt x="728" y="41"/>
                  </a:lnTo>
                  <a:lnTo>
                    <a:pt x="726" y="39"/>
                  </a:lnTo>
                  <a:lnTo>
                    <a:pt x="725" y="38"/>
                  </a:lnTo>
                  <a:lnTo>
                    <a:pt x="724" y="36"/>
                  </a:lnTo>
                  <a:lnTo>
                    <a:pt x="722" y="35"/>
                  </a:lnTo>
                  <a:lnTo>
                    <a:pt x="721" y="33"/>
                  </a:lnTo>
                  <a:lnTo>
                    <a:pt x="721" y="31"/>
                  </a:lnTo>
                  <a:lnTo>
                    <a:pt x="720" y="29"/>
                  </a:lnTo>
                  <a:lnTo>
                    <a:pt x="719" y="27"/>
                  </a:lnTo>
                  <a:lnTo>
                    <a:pt x="719" y="25"/>
                  </a:lnTo>
                  <a:lnTo>
                    <a:pt x="719" y="23"/>
                  </a:lnTo>
                  <a:lnTo>
                    <a:pt x="719" y="21"/>
                  </a:lnTo>
                  <a:lnTo>
                    <a:pt x="719" y="20"/>
                  </a:lnTo>
                  <a:lnTo>
                    <a:pt x="720" y="18"/>
                  </a:lnTo>
                  <a:lnTo>
                    <a:pt x="720" y="17"/>
                  </a:lnTo>
                  <a:lnTo>
                    <a:pt x="720" y="15"/>
                  </a:lnTo>
                  <a:lnTo>
                    <a:pt x="721" y="14"/>
                  </a:lnTo>
                  <a:lnTo>
                    <a:pt x="722" y="13"/>
                  </a:lnTo>
                  <a:lnTo>
                    <a:pt x="723" y="11"/>
                  </a:lnTo>
                  <a:lnTo>
                    <a:pt x="724" y="10"/>
                  </a:lnTo>
                  <a:lnTo>
                    <a:pt x="725" y="9"/>
                  </a:lnTo>
                  <a:lnTo>
                    <a:pt x="726" y="8"/>
                  </a:lnTo>
                  <a:lnTo>
                    <a:pt x="727" y="7"/>
                  </a:lnTo>
                  <a:lnTo>
                    <a:pt x="728" y="6"/>
                  </a:lnTo>
                  <a:lnTo>
                    <a:pt x="730" y="5"/>
                  </a:lnTo>
                  <a:lnTo>
                    <a:pt x="731" y="4"/>
                  </a:lnTo>
                  <a:lnTo>
                    <a:pt x="733" y="3"/>
                  </a:lnTo>
                  <a:lnTo>
                    <a:pt x="734" y="2"/>
                  </a:lnTo>
                  <a:lnTo>
                    <a:pt x="736" y="2"/>
                  </a:lnTo>
                  <a:lnTo>
                    <a:pt x="738" y="1"/>
                  </a:lnTo>
                  <a:lnTo>
                    <a:pt x="740" y="1"/>
                  </a:lnTo>
                  <a:lnTo>
                    <a:pt x="742" y="1"/>
                  </a:lnTo>
                  <a:lnTo>
                    <a:pt x="744" y="0"/>
                  </a:lnTo>
                  <a:lnTo>
                    <a:pt x="746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4" y="1"/>
                  </a:lnTo>
                  <a:lnTo>
                    <a:pt x="756" y="1"/>
                  </a:lnTo>
                  <a:lnTo>
                    <a:pt x="757" y="1"/>
                  </a:lnTo>
                  <a:lnTo>
                    <a:pt x="759" y="1"/>
                  </a:lnTo>
                  <a:lnTo>
                    <a:pt x="760" y="2"/>
                  </a:lnTo>
                  <a:lnTo>
                    <a:pt x="762" y="2"/>
                  </a:lnTo>
                  <a:lnTo>
                    <a:pt x="763" y="3"/>
                  </a:lnTo>
                  <a:lnTo>
                    <a:pt x="764" y="3"/>
                  </a:lnTo>
                  <a:lnTo>
                    <a:pt x="766" y="3"/>
                  </a:lnTo>
                  <a:lnTo>
                    <a:pt x="767" y="4"/>
                  </a:lnTo>
                  <a:lnTo>
                    <a:pt x="768" y="5"/>
                  </a:lnTo>
                  <a:lnTo>
                    <a:pt x="770" y="5"/>
                  </a:lnTo>
                  <a:lnTo>
                    <a:pt x="771" y="6"/>
                  </a:lnTo>
                  <a:lnTo>
                    <a:pt x="767" y="14"/>
                  </a:lnTo>
                  <a:lnTo>
                    <a:pt x="766" y="13"/>
                  </a:lnTo>
                  <a:lnTo>
                    <a:pt x="765" y="13"/>
                  </a:lnTo>
                  <a:lnTo>
                    <a:pt x="764" y="12"/>
                  </a:lnTo>
                  <a:lnTo>
                    <a:pt x="762" y="12"/>
                  </a:lnTo>
                  <a:lnTo>
                    <a:pt x="761" y="11"/>
                  </a:lnTo>
                  <a:lnTo>
                    <a:pt x="760" y="11"/>
                  </a:lnTo>
                  <a:lnTo>
                    <a:pt x="759" y="11"/>
                  </a:lnTo>
                  <a:lnTo>
                    <a:pt x="758" y="10"/>
                  </a:lnTo>
                  <a:lnTo>
                    <a:pt x="757" y="10"/>
                  </a:lnTo>
                  <a:lnTo>
                    <a:pt x="756" y="10"/>
                  </a:lnTo>
                  <a:lnTo>
                    <a:pt x="755" y="10"/>
                  </a:lnTo>
                  <a:lnTo>
                    <a:pt x="754" y="9"/>
                  </a:lnTo>
                  <a:lnTo>
                    <a:pt x="752" y="9"/>
                  </a:lnTo>
                  <a:lnTo>
                    <a:pt x="751" y="9"/>
                  </a:lnTo>
                  <a:lnTo>
                    <a:pt x="750" y="9"/>
                  </a:lnTo>
                  <a:lnTo>
                    <a:pt x="748" y="9"/>
                  </a:lnTo>
                  <a:lnTo>
                    <a:pt x="746" y="9"/>
                  </a:lnTo>
                  <a:lnTo>
                    <a:pt x="744" y="9"/>
                  </a:lnTo>
                  <a:lnTo>
                    <a:pt x="742" y="10"/>
                  </a:lnTo>
                  <a:lnTo>
                    <a:pt x="741" y="10"/>
                  </a:lnTo>
                  <a:lnTo>
                    <a:pt x="739" y="10"/>
                  </a:lnTo>
                  <a:lnTo>
                    <a:pt x="737" y="11"/>
                  </a:lnTo>
                  <a:lnTo>
                    <a:pt x="736" y="12"/>
                  </a:lnTo>
                  <a:lnTo>
                    <a:pt x="734" y="13"/>
                  </a:lnTo>
                  <a:lnTo>
                    <a:pt x="733" y="14"/>
                  </a:lnTo>
                  <a:lnTo>
                    <a:pt x="732" y="15"/>
                  </a:lnTo>
                  <a:lnTo>
                    <a:pt x="731" y="16"/>
                  </a:lnTo>
                  <a:lnTo>
                    <a:pt x="731" y="17"/>
                  </a:lnTo>
                  <a:lnTo>
                    <a:pt x="730" y="18"/>
                  </a:lnTo>
                  <a:lnTo>
                    <a:pt x="730" y="20"/>
                  </a:lnTo>
                  <a:lnTo>
                    <a:pt x="729" y="21"/>
                  </a:lnTo>
                  <a:lnTo>
                    <a:pt x="729" y="23"/>
                  </a:lnTo>
                  <a:lnTo>
                    <a:pt x="729" y="24"/>
                  </a:lnTo>
                  <a:lnTo>
                    <a:pt x="729" y="25"/>
                  </a:lnTo>
                  <a:lnTo>
                    <a:pt x="730" y="26"/>
                  </a:lnTo>
                  <a:lnTo>
                    <a:pt x="730" y="27"/>
                  </a:lnTo>
                  <a:lnTo>
                    <a:pt x="730" y="28"/>
                  </a:lnTo>
                  <a:lnTo>
                    <a:pt x="731" y="29"/>
                  </a:lnTo>
                  <a:lnTo>
                    <a:pt x="731" y="30"/>
                  </a:lnTo>
                  <a:lnTo>
                    <a:pt x="732" y="31"/>
                  </a:lnTo>
                  <a:lnTo>
                    <a:pt x="733" y="32"/>
                  </a:lnTo>
                  <a:lnTo>
                    <a:pt x="734" y="33"/>
                  </a:lnTo>
                  <a:lnTo>
                    <a:pt x="735" y="34"/>
                  </a:lnTo>
                  <a:lnTo>
                    <a:pt x="736" y="35"/>
                  </a:lnTo>
                  <a:lnTo>
                    <a:pt x="737" y="35"/>
                  </a:lnTo>
                  <a:lnTo>
                    <a:pt x="738" y="36"/>
                  </a:lnTo>
                  <a:lnTo>
                    <a:pt x="739" y="37"/>
                  </a:lnTo>
                  <a:lnTo>
                    <a:pt x="740" y="38"/>
                  </a:lnTo>
                  <a:lnTo>
                    <a:pt x="742" y="38"/>
                  </a:lnTo>
                  <a:lnTo>
                    <a:pt x="743" y="39"/>
                  </a:lnTo>
                  <a:lnTo>
                    <a:pt x="745" y="40"/>
                  </a:lnTo>
                  <a:lnTo>
                    <a:pt x="747" y="41"/>
                  </a:lnTo>
                  <a:lnTo>
                    <a:pt x="749" y="42"/>
                  </a:lnTo>
                  <a:lnTo>
                    <a:pt x="751" y="43"/>
                  </a:lnTo>
                  <a:lnTo>
                    <a:pt x="753" y="44"/>
                  </a:lnTo>
                  <a:lnTo>
                    <a:pt x="755" y="45"/>
                  </a:lnTo>
                  <a:lnTo>
                    <a:pt x="757" y="46"/>
                  </a:lnTo>
                  <a:lnTo>
                    <a:pt x="759" y="47"/>
                  </a:lnTo>
                  <a:lnTo>
                    <a:pt x="761" y="48"/>
                  </a:lnTo>
                  <a:lnTo>
                    <a:pt x="762" y="49"/>
                  </a:lnTo>
                  <a:lnTo>
                    <a:pt x="764" y="49"/>
                  </a:lnTo>
                  <a:lnTo>
                    <a:pt x="765" y="50"/>
                  </a:lnTo>
                  <a:lnTo>
                    <a:pt x="767" y="51"/>
                  </a:lnTo>
                  <a:lnTo>
                    <a:pt x="768" y="52"/>
                  </a:lnTo>
                  <a:lnTo>
                    <a:pt x="769" y="53"/>
                  </a:lnTo>
                  <a:lnTo>
                    <a:pt x="770" y="54"/>
                  </a:lnTo>
                  <a:lnTo>
                    <a:pt x="771" y="55"/>
                  </a:lnTo>
                  <a:lnTo>
                    <a:pt x="772" y="56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4" y="59"/>
                  </a:lnTo>
                  <a:lnTo>
                    <a:pt x="775" y="61"/>
                  </a:lnTo>
                  <a:lnTo>
                    <a:pt x="775" y="62"/>
                  </a:lnTo>
                  <a:lnTo>
                    <a:pt x="776" y="63"/>
                  </a:lnTo>
                  <a:lnTo>
                    <a:pt x="776" y="64"/>
                  </a:lnTo>
                  <a:lnTo>
                    <a:pt x="777" y="66"/>
                  </a:lnTo>
                  <a:lnTo>
                    <a:pt x="777" y="67"/>
                  </a:lnTo>
                  <a:lnTo>
                    <a:pt x="777" y="69"/>
                  </a:lnTo>
                  <a:lnTo>
                    <a:pt x="777" y="70"/>
                  </a:lnTo>
                  <a:lnTo>
                    <a:pt x="777" y="72"/>
                  </a:lnTo>
                  <a:lnTo>
                    <a:pt x="777" y="74"/>
                  </a:lnTo>
                  <a:lnTo>
                    <a:pt x="776" y="75"/>
                  </a:lnTo>
                  <a:lnTo>
                    <a:pt x="776" y="77"/>
                  </a:lnTo>
                  <a:lnTo>
                    <a:pt x="775" y="78"/>
                  </a:lnTo>
                  <a:lnTo>
                    <a:pt x="775" y="80"/>
                  </a:lnTo>
                  <a:lnTo>
                    <a:pt x="774" y="81"/>
                  </a:lnTo>
                  <a:lnTo>
                    <a:pt x="773" y="82"/>
                  </a:lnTo>
                  <a:lnTo>
                    <a:pt x="772" y="84"/>
                  </a:lnTo>
                  <a:lnTo>
                    <a:pt x="771" y="85"/>
                  </a:lnTo>
                  <a:lnTo>
                    <a:pt x="770" y="86"/>
                  </a:lnTo>
                  <a:lnTo>
                    <a:pt x="769" y="87"/>
                  </a:lnTo>
                  <a:lnTo>
                    <a:pt x="767" y="88"/>
                  </a:lnTo>
                  <a:lnTo>
                    <a:pt x="766" y="89"/>
                  </a:lnTo>
                  <a:lnTo>
                    <a:pt x="764" y="90"/>
                  </a:lnTo>
                  <a:lnTo>
                    <a:pt x="762" y="91"/>
                  </a:lnTo>
                  <a:lnTo>
                    <a:pt x="760" y="91"/>
                  </a:lnTo>
                  <a:lnTo>
                    <a:pt x="758" y="92"/>
                  </a:lnTo>
                  <a:lnTo>
                    <a:pt x="756" y="93"/>
                  </a:lnTo>
                  <a:lnTo>
                    <a:pt x="754" y="93"/>
                  </a:lnTo>
                  <a:lnTo>
                    <a:pt x="752" y="93"/>
                  </a:lnTo>
                  <a:lnTo>
                    <a:pt x="750" y="94"/>
                  </a:lnTo>
                  <a:lnTo>
                    <a:pt x="748" y="94"/>
                  </a:lnTo>
                  <a:lnTo>
                    <a:pt x="745" y="94"/>
                  </a:lnTo>
                  <a:close/>
                  <a:moveTo>
                    <a:pt x="644" y="22"/>
                  </a:moveTo>
                  <a:lnTo>
                    <a:pt x="644" y="92"/>
                  </a:lnTo>
                  <a:lnTo>
                    <a:pt x="633" y="92"/>
                  </a:lnTo>
                  <a:lnTo>
                    <a:pt x="633" y="2"/>
                  </a:lnTo>
                  <a:lnTo>
                    <a:pt x="642" y="2"/>
                  </a:lnTo>
                  <a:lnTo>
                    <a:pt x="685" y="63"/>
                  </a:lnTo>
                  <a:lnTo>
                    <a:pt x="691" y="72"/>
                  </a:lnTo>
                  <a:lnTo>
                    <a:pt x="691" y="2"/>
                  </a:lnTo>
                  <a:lnTo>
                    <a:pt x="701" y="2"/>
                  </a:lnTo>
                  <a:lnTo>
                    <a:pt x="701" y="92"/>
                  </a:lnTo>
                  <a:lnTo>
                    <a:pt x="693" y="92"/>
                  </a:lnTo>
                  <a:lnTo>
                    <a:pt x="647" y="27"/>
                  </a:lnTo>
                  <a:lnTo>
                    <a:pt x="644" y="22"/>
                  </a:lnTo>
                  <a:close/>
                  <a:moveTo>
                    <a:pt x="574" y="9"/>
                  </a:moveTo>
                  <a:lnTo>
                    <a:pt x="572" y="9"/>
                  </a:lnTo>
                  <a:lnTo>
                    <a:pt x="569" y="10"/>
                  </a:lnTo>
                  <a:lnTo>
                    <a:pt x="567" y="10"/>
                  </a:lnTo>
                  <a:lnTo>
                    <a:pt x="565" y="10"/>
                  </a:lnTo>
                  <a:lnTo>
                    <a:pt x="563" y="11"/>
                  </a:lnTo>
                  <a:lnTo>
                    <a:pt x="561" y="12"/>
                  </a:lnTo>
                  <a:lnTo>
                    <a:pt x="559" y="13"/>
                  </a:lnTo>
                  <a:lnTo>
                    <a:pt x="558" y="14"/>
                  </a:lnTo>
                  <a:lnTo>
                    <a:pt x="556" y="15"/>
                  </a:lnTo>
                  <a:lnTo>
                    <a:pt x="554" y="17"/>
                  </a:lnTo>
                  <a:lnTo>
                    <a:pt x="553" y="18"/>
                  </a:lnTo>
                  <a:lnTo>
                    <a:pt x="551" y="20"/>
                  </a:lnTo>
                  <a:lnTo>
                    <a:pt x="550" y="22"/>
                  </a:lnTo>
                  <a:lnTo>
                    <a:pt x="549" y="24"/>
                  </a:lnTo>
                  <a:lnTo>
                    <a:pt x="547" y="26"/>
                  </a:lnTo>
                  <a:lnTo>
                    <a:pt x="546" y="28"/>
                  </a:lnTo>
                  <a:lnTo>
                    <a:pt x="545" y="30"/>
                  </a:lnTo>
                  <a:lnTo>
                    <a:pt x="545" y="32"/>
                  </a:lnTo>
                  <a:lnTo>
                    <a:pt x="544" y="35"/>
                  </a:lnTo>
                  <a:lnTo>
                    <a:pt x="543" y="37"/>
                  </a:lnTo>
                  <a:lnTo>
                    <a:pt x="543" y="40"/>
                  </a:lnTo>
                  <a:lnTo>
                    <a:pt x="542" y="42"/>
                  </a:lnTo>
                  <a:lnTo>
                    <a:pt x="542" y="45"/>
                  </a:lnTo>
                  <a:lnTo>
                    <a:pt x="542" y="47"/>
                  </a:lnTo>
                  <a:lnTo>
                    <a:pt x="542" y="50"/>
                  </a:lnTo>
                  <a:lnTo>
                    <a:pt x="542" y="53"/>
                  </a:lnTo>
                  <a:lnTo>
                    <a:pt x="543" y="55"/>
                  </a:lnTo>
                  <a:lnTo>
                    <a:pt x="543" y="58"/>
                  </a:lnTo>
                  <a:lnTo>
                    <a:pt x="544" y="60"/>
                  </a:lnTo>
                  <a:lnTo>
                    <a:pt x="544" y="62"/>
                  </a:lnTo>
                  <a:lnTo>
                    <a:pt x="545" y="64"/>
                  </a:lnTo>
                  <a:lnTo>
                    <a:pt x="546" y="67"/>
                  </a:lnTo>
                  <a:lnTo>
                    <a:pt x="547" y="69"/>
                  </a:lnTo>
                  <a:lnTo>
                    <a:pt x="548" y="71"/>
                  </a:lnTo>
                  <a:lnTo>
                    <a:pt x="550" y="73"/>
                  </a:lnTo>
                  <a:lnTo>
                    <a:pt x="551" y="74"/>
                  </a:lnTo>
                  <a:lnTo>
                    <a:pt x="552" y="76"/>
                  </a:lnTo>
                  <a:lnTo>
                    <a:pt x="554" y="77"/>
                  </a:lnTo>
                  <a:lnTo>
                    <a:pt x="555" y="79"/>
                  </a:lnTo>
                  <a:lnTo>
                    <a:pt x="557" y="80"/>
                  </a:lnTo>
                  <a:lnTo>
                    <a:pt x="559" y="81"/>
                  </a:lnTo>
                  <a:lnTo>
                    <a:pt x="561" y="82"/>
                  </a:lnTo>
                  <a:lnTo>
                    <a:pt x="562" y="83"/>
                  </a:lnTo>
                  <a:lnTo>
                    <a:pt x="564" y="84"/>
                  </a:lnTo>
                  <a:lnTo>
                    <a:pt x="566" y="84"/>
                  </a:lnTo>
                  <a:lnTo>
                    <a:pt x="568" y="85"/>
                  </a:lnTo>
                  <a:lnTo>
                    <a:pt x="571" y="85"/>
                  </a:lnTo>
                  <a:lnTo>
                    <a:pt x="573" y="85"/>
                  </a:lnTo>
                  <a:lnTo>
                    <a:pt x="575" y="85"/>
                  </a:lnTo>
                  <a:lnTo>
                    <a:pt x="577" y="84"/>
                  </a:lnTo>
                  <a:lnTo>
                    <a:pt x="579" y="84"/>
                  </a:lnTo>
                  <a:lnTo>
                    <a:pt x="581" y="84"/>
                  </a:lnTo>
                  <a:lnTo>
                    <a:pt x="583" y="83"/>
                  </a:lnTo>
                  <a:lnTo>
                    <a:pt x="585" y="82"/>
                  </a:lnTo>
                  <a:lnTo>
                    <a:pt x="587" y="81"/>
                  </a:lnTo>
                  <a:lnTo>
                    <a:pt x="589" y="80"/>
                  </a:lnTo>
                  <a:lnTo>
                    <a:pt x="591" y="79"/>
                  </a:lnTo>
                  <a:lnTo>
                    <a:pt x="592" y="77"/>
                  </a:lnTo>
                  <a:lnTo>
                    <a:pt x="594" y="76"/>
                  </a:lnTo>
                  <a:lnTo>
                    <a:pt x="595" y="74"/>
                  </a:lnTo>
                  <a:lnTo>
                    <a:pt x="597" y="72"/>
                  </a:lnTo>
                  <a:lnTo>
                    <a:pt x="598" y="70"/>
                  </a:lnTo>
                  <a:lnTo>
                    <a:pt x="599" y="68"/>
                  </a:lnTo>
                  <a:lnTo>
                    <a:pt x="600" y="66"/>
                  </a:lnTo>
                  <a:lnTo>
                    <a:pt x="601" y="64"/>
                  </a:lnTo>
                  <a:lnTo>
                    <a:pt x="602" y="62"/>
                  </a:lnTo>
                  <a:lnTo>
                    <a:pt x="603" y="59"/>
                  </a:lnTo>
                  <a:lnTo>
                    <a:pt x="603" y="57"/>
                  </a:lnTo>
                  <a:lnTo>
                    <a:pt x="604" y="55"/>
                  </a:lnTo>
                  <a:lnTo>
                    <a:pt x="604" y="52"/>
                  </a:lnTo>
                  <a:lnTo>
                    <a:pt x="604" y="49"/>
                  </a:lnTo>
                  <a:lnTo>
                    <a:pt x="604" y="47"/>
                  </a:lnTo>
                  <a:lnTo>
                    <a:pt x="604" y="44"/>
                  </a:lnTo>
                  <a:lnTo>
                    <a:pt x="604" y="41"/>
                  </a:lnTo>
                  <a:lnTo>
                    <a:pt x="604" y="39"/>
                  </a:lnTo>
                  <a:lnTo>
                    <a:pt x="603" y="36"/>
                  </a:lnTo>
                  <a:lnTo>
                    <a:pt x="603" y="34"/>
                  </a:lnTo>
                  <a:lnTo>
                    <a:pt x="602" y="32"/>
                  </a:lnTo>
                  <a:lnTo>
                    <a:pt x="601" y="30"/>
                  </a:lnTo>
                  <a:lnTo>
                    <a:pt x="600" y="27"/>
                  </a:lnTo>
                  <a:lnTo>
                    <a:pt x="599" y="25"/>
                  </a:lnTo>
                  <a:lnTo>
                    <a:pt x="598" y="23"/>
                  </a:lnTo>
                  <a:lnTo>
                    <a:pt x="597" y="22"/>
                  </a:lnTo>
                  <a:lnTo>
                    <a:pt x="596" y="20"/>
                  </a:lnTo>
                  <a:lnTo>
                    <a:pt x="594" y="18"/>
                  </a:lnTo>
                  <a:lnTo>
                    <a:pt x="593" y="17"/>
                  </a:lnTo>
                  <a:lnTo>
                    <a:pt x="591" y="15"/>
                  </a:lnTo>
                  <a:lnTo>
                    <a:pt x="590" y="14"/>
                  </a:lnTo>
                  <a:lnTo>
                    <a:pt x="588" y="13"/>
                  </a:lnTo>
                  <a:lnTo>
                    <a:pt x="586" y="12"/>
                  </a:lnTo>
                  <a:lnTo>
                    <a:pt x="584" y="11"/>
                  </a:lnTo>
                  <a:lnTo>
                    <a:pt x="582" y="10"/>
                  </a:lnTo>
                  <a:lnTo>
                    <a:pt x="580" y="10"/>
                  </a:lnTo>
                  <a:lnTo>
                    <a:pt x="578" y="10"/>
                  </a:lnTo>
                  <a:lnTo>
                    <a:pt x="576" y="9"/>
                  </a:lnTo>
                  <a:lnTo>
                    <a:pt x="574" y="9"/>
                  </a:lnTo>
                  <a:close/>
                  <a:moveTo>
                    <a:pt x="531" y="48"/>
                  </a:moveTo>
                  <a:lnTo>
                    <a:pt x="531" y="44"/>
                  </a:lnTo>
                  <a:lnTo>
                    <a:pt x="532" y="41"/>
                  </a:lnTo>
                  <a:lnTo>
                    <a:pt x="532" y="38"/>
                  </a:lnTo>
                  <a:lnTo>
                    <a:pt x="533" y="35"/>
                  </a:lnTo>
                  <a:lnTo>
                    <a:pt x="533" y="32"/>
                  </a:lnTo>
                  <a:lnTo>
                    <a:pt x="534" y="29"/>
                  </a:lnTo>
                  <a:lnTo>
                    <a:pt x="535" y="26"/>
                  </a:lnTo>
                  <a:lnTo>
                    <a:pt x="537" y="23"/>
                  </a:lnTo>
                  <a:lnTo>
                    <a:pt x="538" y="21"/>
                  </a:lnTo>
                  <a:lnTo>
                    <a:pt x="540" y="18"/>
                  </a:lnTo>
                  <a:lnTo>
                    <a:pt x="541" y="16"/>
                  </a:lnTo>
                  <a:lnTo>
                    <a:pt x="543" y="14"/>
                  </a:lnTo>
                  <a:lnTo>
                    <a:pt x="545" y="12"/>
                  </a:lnTo>
                  <a:lnTo>
                    <a:pt x="547" y="10"/>
                  </a:lnTo>
                  <a:lnTo>
                    <a:pt x="549" y="8"/>
                  </a:lnTo>
                  <a:lnTo>
                    <a:pt x="552" y="7"/>
                  </a:lnTo>
                  <a:lnTo>
                    <a:pt x="554" y="5"/>
                  </a:lnTo>
                  <a:lnTo>
                    <a:pt x="557" y="4"/>
                  </a:lnTo>
                  <a:lnTo>
                    <a:pt x="559" y="3"/>
                  </a:lnTo>
                  <a:lnTo>
                    <a:pt x="562" y="2"/>
                  </a:lnTo>
                  <a:lnTo>
                    <a:pt x="565" y="1"/>
                  </a:lnTo>
                  <a:lnTo>
                    <a:pt x="568" y="1"/>
                  </a:lnTo>
                  <a:lnTo>
                    <a:pt x="571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0"/>
                  </a:lnTo>
                  <a:lnTo>
                    <a:pt x="582" y="1"/>
                  </a:lnTo>
                  <a:lnTo>
                    <a:pt x="585" y="2"/>
                  </a:lnTo>
                  <a:lnTo>
                    <a:pt x="588" y="2"/>
                  </a:lnTo>
                  <a:lnTo>
                    <a:pt x="590" y="3"/>
                  </a:lnTo>
                  <a:lnTo>
                    <a:pt x="593" y="5"/>
                  </a:lnTo>
                  <a:lnTo>
                    <a:pt x="595" y="6"/>
                  </a:lnTo>
                  <a:lnTo>
                    <a:pt x="598" y="8"/>
                  </a:lnTo>
                  <a:lnTo>
                    <a:pt x="600" y="9"/>
                  </a:lnTo>
                  <a:lnTo>
                    <a:pt x="602" y="11"/>
                  </a:lnTo>
                  <a:lnTo>
                    <a:pt x="604" y="13"/>
                  </a:lnTo>
                  <a:lnTo>
                    <a:pt x="606" y="15"/>
                  </a:lnTo>
                  <a:lnTo>
                    <a:pt x="607" y="18"/>
                  </a:lnTo>
                  <a:lnTo>
                    <a:pt x="609" y="20"/>
                  </a:lnTo>
                  <a:lnTo>
                    <a:pt x="610" y="23"/>
                  </a:lnTo>
                  <a:lnTo>
                    <a:pt x="611" y="25"/>
                  </a:lnTo>
                  <a:lnTo>
                    <a:pt x="613" y="28"/>
                  </a:lnTo>
                  <a:lnTo>
                    <a:pt x="614" y="31"/>
                  </a:lnTo>
                  <a:lnTo>
                    <a:pt x="614" y="34"/>
                  </a:lnTo>
                  <a:lnTo>
                    <a:pt x="615" y="37"/>
                  </a:lnTo>
                  <a:lnTo>
                    <a:pt x="615" y="40"/>
                  </a:lnTo>
                  <a:lnTo>
                    <a:pt x="616" y="43"/>
                  </a:lnTo>
                  <a:lnTo>
                    <a:pt x="616" y="46"/>
                  </a:lnTo>
                  <a:lnTo>
                    <a:pt x="616" y="50"/>
                  </a:lnTo>
                  <a:lnTo>
                    <a:pt x="615" y="53"/>
                  </a:lnTo>
                  <a:lnTo>
                    <a:pt x="615" y="56"/>
                  </a:lnTo>
                  <a:lnTo>
                    <a:pt x="614" y="59"/>
                  </a:lnTo>
                  <a:lnTo>
                    <a:pt x="613" y="62"/>
                  </a:lnTo>
                  <a:lnTo>
                    <a:pt x="613" y="65"/>
                  </a:lnTo>
                  <a:lnTo>
                    <a:pt x="611" y="68"/>
                  </a:lnTo>
                  <a:lnTo>
                    <a:pt x="610" y="71"/>
                  </a:lnTo>
                  <a:lnTo>
                    <a:pt x="609" y="73"/>
                  </a:lnTo>
                  <a:lnTo>
                    <a:pt x="607" y="76"/>
                  </a:lnTo>
                  <a:lnTo>
                    <a:pt x="605" y="78"/>
                  </a:lnTo>
                  <a:lnTo>
                    <a:pt x="604" y="80"/>
                  </a:lnTo>
                  <a:lnTo>
                    <a:pt x="602" y="82"/>
                  </a:lnTo>
                  <a:lnTo>
                    <a:pt x="600" y="84"/>
                  </a:lnTo>
                  <a:lnTo>
                    <a:pt x="597" y="86"/>
                  </a:lnTo>
                  <a:lnTo>
                    <a:pt x="595" y="88"/>
                  </a:lnTo>
                  <a:lnTo>
                    <a:pt x="592" y="89"/>
                  </a:lnTo>
                  <a:lnTo>
                    <a:pt x="590" y="90"/>
                  </a:lnTo>
                  <a:lnTo>
                    <a:pt x="587" y="91"/>
                  </a:lnTo>
                  <a:lnTo>
                    <a:pt x="585" y="92"/>
                  </a:lnTo>
                  <a:lnTo>
                    <a:pt x="582" y="93"/>
                  </a:lnTo>
                  <a:lnTo>
                    <a:pt x="579" y="93"/>
                  </a:lnTo>
                  <a:lnTo>
                    <a:pt x="576" y="94"/>
                  </a:lnTo>
                  <a:lnTo>
                    <a:pt x="573" y="94"/>
                  </a:lnTo>
                  <a:lnTo>
                    <a:pt x="570" y="94"/>
                  </a:lnTo>
                  <a:lnTo>
                    <a:pt x="567" y="94"/>
                  </a:lnTo>
                  <a:lnTo>
                    <a:pt x="564" y="93"/>
                  </a:lnTo>
                  <a:lnTo>
                    <a:pt x="562" y="92"/>
                  </a:lnTo>
                  <a:lnTo>
                    <a:pt x="559" y="92"/>
                  </a:lnTo>
                  <a:lnTo>
                    <a:pt x="556" y="91"/>
                  </a:lnTo>
                  <a:lnTo>
                    <a:pt x="554" y="89"/>
                  </a:lnTo>
                  <a:lnTo>
                    <a:pt x="552" y="88"/>
                  </a:lnTo>
                  <a:lnTo>
                    <a:pt x="549" y="86"/>
                  </a:lnTo>
                  <a:lnTo>
                    <a:pt x="547" y="85"/>
                  </a:lnTo>
                  <a:lnTo>
                    <a:pt x="545" y="83"/>
                  </a:lnTo>
                  <a:lnTo>
                    <a:pt x="543" y="81"/>
                  </a:lnTo>
                  <a:lnTo>
                    <a:pt x="541" y="79"/>
                  </a:lnTo>
                  <a:lnTo>
                    <a:pt x="540" y="76"/>
                  </a:lnTo>
                  <a:lnTo>
                    <a:pt x="538" y="74"/>
                  </a:lnTo>
                  <a:lnTo>
                    <a:pt x="537" y="71"/>
                  </a:lnTo>
                  <a:lnTo>
                    <a:pt x="535" y="69"/>
                  </a:lnTo>
                  <a:lnTo>
                    <a:pt x="534" y="66"/>
                  </a:lnTo>
                  <a:lnTo>
                    <a:pt x="533" y="63"/>
                  </a:lnTo>
                  <a:lnTo>
                    <a:pt x="533" y="60"/>
                  </a:lnTo>
                  <a:lnTo>
                    <a:pt x="532" y="57"/>
                  </a:lnTo>
                  <a:lnTo>
                    <a:pt x="532" y="54"/>
                  </a:lnTo>
                  <a:lnTo>
                    <a:pt x="531" y="51"/>
                  </a:lnTo>
                  <a:lnTo>
                    <a:pt x="531" y="48"/>
                  </a:lnTo>
                  <a:close/>
                  <a:moveTo>
                    <a:pt x="468" y="60"/>
                  </a:moveTo>
                  <a:lnTo>
                    <a:pt x="468" y="92"/>
                  </a:lnTo>
                  <a:lnTo>
                    <a:pt x="458" y="92"/>
                  </a:lnTo>
                  <a:lnTo>
                    <a:pt x="458" y="2"/>
                  </a:lnTo>
                  <a:lnTo>
                    <a:pt x="468" y="2"/>
                  </a:lnTo>
                  <a:lnTo>
                    <a:pt x="468" y="46"/>
                  </a:lnTo>
                  <a:lnTo>
                    <a:pt x="511" y="0"/>
                  </a:lnTo>
                  <a:lnTo>
                    <a:pt x="518" y="6"/>
                  </a:lnTo>
                  <a:lnTo>
                    <a:pt x="485" y="41"/>
                  </a:lnTo>
                  <a:lnTo>
                    <a:pt x="524" y="92"/>
                  </a:lnTo>
                  <a:lnTo>
                    <a:pt x="512" y="92"/>
                  </a:lnTo>
                  <a:lnTo>
                    <a:pt x="478" y="49"/>
                  </a:lnTo>
                  <a:lnTo>
                    <a:pt x="468" y="60"/>
                  </a:lnTo>
                  <a:close/>
                  <a:moveTo>
                    <a:pt x="401" y="84"/>
                  </a:moveTo>
                  <a:lnTo>
                    <a:pt x="443" y="84"/>
                  </a:lnTo>
                  <a:lnTo>
                    <a:pt x="444" y="92"/>
                  </a:lnTo>
                  <a:lnTo>
                    <a:pt x="391" y="92"/>
                  </a:lnTo>
                  <a:lnTo>
                    <a:pt x="391" y="2"/>
                  </a:lnTo>
                  <a:lnTo>
                    <a:pt x="401" y="2"/>
                  </a:lnTo>
                  <a:lnTo>
                    <a:pt x="401" y="84"/>
                  </a:lnTo>
                  <a:close/>
                  <a:moveTo>
                    <a:pt x="335" y="84"/>
                  </a:moveTo>
                  <a:lnTo>
                    <a:pt x="376" y="84"/>
                  </a:lnTo>
                  <a:lnTo>
                    <a:pt x="377" y="92"/>
                  </a:lnTo>
                  <a:lnTo>
                    <a:pt x="324" y="92"/>
                  </a:lnTo>
                  <a:lnTo>
                    <a:pt x="324" y="2"/>
                  </a:lnTo>
                  <a:lnTo>
                    <a:pt x="335" y="2"/>
                  </a:lnTo>
                  <a:lnTo>
                    <a:pt x="335" y="84"/>
                  </a:lnTo>
                  <a:close/>
                  <a:moveTo>
                    <a:pt x="255" y="58"/>
                  </a:moveTo>
                  <a:lnTo>
                    <a:pt x="287" y="58"/>
                  </a:lnTo>
                  <a:lnTo>
                    <a:pt x="271" y="16"/>
                  </a:lnTo>
                  <a:lnTo>
                    <a:pt x="255" y="58"/>
                  </a:lnTo>
                  <a:close/>
                  <a:moveTo>
                    <a:pt x="233" y="92"/>
                  </a:moveTo>
                  <a:lnTo>
                    <a:pt x="266" y="2"/>
                  </a:lnTo>
                  <a:lnTo>
                    <a:pt x="276" y="2"/>
                  </a:lnTo>
                  <a:lnTo>
                    <a:pt x="311" y="91"/>
                  </a:lnTo>
                  <a:lnTo>
                    <a:pt x="300" y="93"/>
                  </a:lnTo>
                  <a:lnTo>
                    <a:pt x="290" y="67"/>
                  </a:lnTo>
                  <a:lnTo>
                    <a:pt x="252" y="67"/>
                  </a:lnTo>
                  <a:lnTo>
                    <a:pt x="243" y="92"/>
                  </a:lnTo>
                  <a:lnTo>
                    <a:pt x="233" y="92"/>
                  </a:lnTo>
                  <a:close/>
                  <a:moveTo>
                    <a:pt x="159" y="2"/>
                  </a:moveTo>
                  <a:lnTo>
                    <a:pt x="229" y="2"/>
                  </a:lnTo>
                  <a:lnTo>
                    <a:pt x="230" y="10"/>
                  </a:lnTo>
                  <a:lnTo>
                    <a:pt x="199" y="10"/>
                  </a:lnTo>
                  <a:lnTo>
                    <a:pt x="199" y="92"/>
                  </a:lnTo>
                  <a:lnTo>
                    <a:pt x="189" y="92"/>
                  </a:lnTo>
                  <a:lnTo>
                    <a:pt x="189" y="10"/>
                  </a:lnTo>
                  <a:lnTo>
                    <a:pt x="159" y="10"/>
                  </a:lnTo>
                  <a:lnTo>
                    <a:pt x="159" y="2"/>
                  </a:lnTo>
                  <a:close/>
                  <a:moveTo>
                    <a:pt x="153" y="84"/>
                  </a:moveTo>
                  <a:lnTo>
                    <a:pt x="155" y="92"/>
                  </a:lnTo>
                  <a:lnTo>
                    <a:pt x="101" y="92"/>
                  </a:lnTo>
                  <a:lnTo>
                    <a:pt x="101" y="2"/>
                  </a:lnTo>
                  <a:lnTo>
                    <a:pt x="154" y="2"/>
                  </a:lnTo>
                  <a:lnTo>
                    <a:pt x="155" y="10"/>
                  </a:lnTo>
                  <a:lnTo>
                    <a:pt x="111" y="10"/>
                  </a:lnTo>
                  <a:lnTo>
                    <a:pt x="111" y="42"/>
                  </a:lnTo>
                  <a:lnTo>
                    <a:pt x="142" y="42"/>
                  </a:lnTo>
                  <a:lnTo>
                    <a:pt x="143" y="50"/>
                  </a:lnTo>
                  <a:lnTo>
                    <a:pt x="111" y="50"/>
                  </a:lnTo>
                  <a:lnTo>
                    <a:pt x="111" y="84"/>
                  </a:lnTo>
                  <a:lnTo>
                    <a:pt x="153" y="84"/>
                  </a:lnTo>
                  <a:close/>
                  <a:moveTo>
                    <a:pt x="66" y="24"/>
                  </a:moveTo>
                  <a:lnTo>
                    <a:pt x="41" y="62"/>
                  </a:lnTo>
                  <a:lnTo>
                    <a:pt x="37" y="62"/>
                  </a:lnTo>
                  <a:lnTo>
                    <a:pt x="11" y="24"/>
                  </a:lnTo>
                  <a:lnTo>
                    <a:pt x="11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6" y="2"/>
                  </a:lnTo>
                  <a:lnTo>
                    <a:pt x="38" y="48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76" y="92"/>
                  </a:lnTo>
                  <a:lnTo>
                    <a:pt x="66" y="9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2" name="Freeform 13"/>
            <p:cNvSpPr>
              <a:spLocks noEditPoints="1"/>
            </p:cNvSpPr>
            <p:nvPr/>
          </p:nvSpPr>
          <p:spPr bwMode="auto">
            <a:xfrm>
              <a:off x="3825875" y="6318250"/>
              <a:ext cx="1600200" cy="184150"/>
            </a:xfrm>
            <a:custGeom>
              <a:avLst/>
              <a:gdLst>
                <a:gd name="T0" fmla="*/ 1538288 w 1008"/>
                <a:gd name="T1" fmla="*/ 52388 h 116"/>
                <a:gd name="T2" fmla="*/ 1574800 w 1008"/>
                <a:gd name="T3" fmla="*/ 146050 h 116"/>
                <a:gd name="T4" fmla="*/ 1597025 w 1008"/>
                <a:gd name="T5" fmla="*/ 138113 h 116"/>
                <a:gd name="T6" fmla="*/ 1541463 w 1008"/>
                <a:gd name="T7" fmla="*/ 180975 h 116"/>
                <a:gd name="T8" fmla="*/ 1598613 w 1008"/>
                <a:gd name="T9" fmla="*/ 87313 h 116"/>
                <a:gd name="T10" fmla="*/ 1374775 w 1008"/>
                <a:gd name="T11" fmla="*/ 58738 h 116"/>
                <a:gd name="T12" fmla="*/ 1366838 w 1008"/>
                <a:gd name="T13" fmla="*/ 104775 h 116"/>
                <a:gd name="T14" fmla="*/ 1370013 w 1008"/>
                <a:gd name="T15" fmla="*/ 41275 h 116"/>
                <a:gd name="T16" fmla="*/ 1397000 w 1008"/>
                <a:gd name="T17" fmla="*/ 95250 h 116"/>
                <a:gd name="T18" fmla="*/ 1355725 w 1008"/>
                <a:gd name="T19" fmla="*/ 122238 h 116"/>
                <a:gd name="T20" fmla="*/ 1252538 w 1008"/>
                <a:gd name="T21" fmla="*/ 68263 h 116"/>
                <a:gd name="T22" fmla="*/ 1236663 w 1008"/>
                <a:gd name="T23" fmla="*/ 163513 h 116"/>
                <a:gd name="T24" fmla="*/ 1263650 w 1008"/>
                <a:gd name="T25" fmla="*/ 114300 h 116"/>
                <a:gd name="T26" fmla="*/ 1255713 w 1008"/>
                <a:gd name="T27" fmla="*/ 169863 h 116"/>
                <a:gd name="T28" fmla="*/ 1250950 w 1008"/>
                <a:gd name="T29" fmla="*/ 46038 h 116"/>
                <a:gd name="T30" fmla="*/ 1104900 w 1008"/>
                <a:gd name="T31" fmla="*/ 134938 h 116"/>
                <a:gd name="T32" fmla="*/ 860425 w 1008"/>
                <a:gd name="T33" fmla="*/ 38100 h 116"/>
                <a:gd name="T34" fmla="*/ 704850 w 1008"/>
                <a:gd name="T35" fmla="*/ 179388 h 116"/>
                <a:gd name="T36" fmla="*/ 712788 w 1008"/>
                <a:gd name="T37" fmla="*/ 168275 h 116"/>
                <a:gd name="T38" fmla="*/ 758825 w 1008"/>
                <a:gd name="T39" fmla="*/ 160338 h 116"/>
                <a:gd name="T40" fmla="*/ 755650 w 1008"/>
                <a:gd name="T41" fmla="*/ 130175 h 116"/>
                <a:gd name="T42" fmla="*/ 708025 w 1008"/>
                <a:gd name="T43" fmla="*/ 104775 h 116"/>
                <a:gd name="T44" fmla="*/ 690563 w 1008"/>
                <a:gd name="T45" fmla="*/ 58738 h 116"/>
                <a:gd name="T46" fmla="*/ 727075 w 1008"/>
                <a:gd name="T47" fmla="*/ 34925 h 116"/>
                <a:gd name="T48" fmla="*/ 768350 w 1008"/>
                <a:gd name="T49" fmla="*/ 42863 h 116"/>
                <a:gd name="T50" fmla="*/ 736600 w 1008"/>
                <a:gd name="T51" fmla="*/ 49213 h 116"/>
                <a:gd name="T52" fmla="*/ 703263 w 1008"/>
                <a:gd name="T53" fmla="*/ 71438 h 116"/>
                <a:gd name="T54" fmla="*/ 722313 w 1008"/>
                <a:gd name="T55" fmla="*/ 95250 h 116"/>
                <a:gd name="T56" fmla="*/ 766763 w 1008"/>
                <a:gd name="T57" fmla="*/ 119063 h 116"/>
                <a:gd name="T58" fmla="*/ 779463 w 1008"/>
                <a:gd name="T59" fmla="*/ 153988 h 116"/>
                <a:gd name="T60" fmla="*/ 744538 w 1008"/>
                <a:gd name="T61" fmla="*/ 182563 h 116"/>
                <a:gd name="T62" fmla="*/ 568325 w 1008"/>
                <a:gd name="T63" fmla="*/ 66675 h 116"/>
                <a:gd name="T64" fmla="*/ 555625 w 1008"/>
                <a:gd name="T65" fmla="*/ 130175 h 116"/>
                <a:gd name="T66" fmla="*/ 595313 w 1008"/>
                <a:gd name="T67" fmla="*/ 169863 h 116"/>
                <a:gd name="T68" fmla="*/ 644525 w 1008"/>
                <a:gd name="T69" fmla="*/ 142875 h 116"/>
                <a:gd name="T70" fmla="*/ 646113 w 1008"/>
                <a:gd name="T71" fmla="*/ 77788 h 116"/>
                <a:gd name="T72" fmla="*/ 536575 w 1008"/>
                <a:gd name="T73" fmla="*/ 111125 h 116"/>
                <a:gd name="T74" fmla="*/ 573088 w 1008"/>
                <a:gd name="T75" fmla="*/ 42863 h 116"/>
                <a:gd name="T76" fmla="*/ 644525 w 1008"/>
                <a:gd name="T77" fmla="*/ 49213 h 116"/>
                <a:gd name="T78" fmla="*/ 668338 w 1008"/>
                <a:gd name="T79" fmla="*/ 123825 h 116"/>
                <a:gd name="T80" fmla="*/ 620713 w 1008"/>
                <a:gd name="T81" fmla="*/ 180975 h 116"/>
                <a:gd name="T82" fmla="*/ 552450 w 1008"/>
                <a:gd name="T83" fmla="*/ 160338 h 116"/>
                <a:gd name="T84" fmla="*/ 493713 w 1008"/>
                <a:gd name="T85" fmla="*/ 65088 h 116"/>
                <a:gd name="T86" fmla="*/ 471488 w 1008"/>
                <a:gd name="T87" fmla="*/ 107950 h 116"/>
                <a:gd name="T88" fmla="*/ 466725 w 1008"/>
                <a:gd name="T89" fmla="*/ 38100 h 116"/>
                <a:gd name="T90" fmla="*/ 512763 w 1008"/>
                <a:gd name="T91" fmla="*/ 87313 h 116"/>
                <a:gd name="T92" fmla="*/ 474663 w 1008"/>
                <a:gd name="T93" fmla="*/ 122238 h 116"/>
                <a:gd name="T94" fmla="*/ 373063 w 1008"/>
                <a:gd name="T95" fmla="*/ 80963 h 116"/>
                <a:gd name="T96" fmla="*/ 341313 w 1008"/>
                <a:gd name="T97" fmla="*/ 166688 h 116"/>
                <a:gd name="T98" fmla="*/ 376238 w 1008"/>
                <a:gd name="T99" fmla="*/ 125413 h 116"/>
                <a:gd name="T100" fmla="*/ 377825 w 1008"/>
                <a:gd name="T101" fmla="*/ 160338 h 116"/>
                <a:gd name="T102" fmla="*/ 346075 w 1008"/>
                <a:gd name="T103" fmla="*/ 39688 h 116"/>
                <a:gd name="T104" fmla="*/ 138113 w 1008"/>
                <a:gd name="T105" fmla="*/ 138113 h 116"/>
                <a:gd name="T106" fmla="*/ 173038 w 1008"/>
                <a:gd name="T107" fmla="*/ 180975 h 116"/>
                <a:gd name="T108" fmla="*/ 230188 w 1008"/>
                <a:gd name="T109" fmla="*/ 168275 h 116"/>
                <a:gd name="T110" fmla="*/ 228600 w 1008"/>
                <a:gd name="T111" fmla="*/ 138113 h 116"/>
                <a:gd name="T112" fmla="*/ 179388 w 1008"/>
                <a:gd name="T113" fmla="*/ 168275 h 116"/>
                <a:gd name="T114" fmla="*/ 201613 w 1008"/>
                <a:gd name="T115" fmla="*/ 11113 h 116"/>
                <a:gd name="T116" fmla="*/ 190500 w 1008"/>
                <a:gd name="T117" fmla="*/ 20638 h 116"/>
                <a:gd name="T118" fmla="*/ 179388 w 1008"/>
                <a:gd name="T119" fmla="*/ 11113 h 116"/>
                <a:gd name="T120" fmla="*/ 190500 w 1008"/>
                <a:gd name="T121" fmla="*/ 0 h 116"/>
                <a:gd name="T122" fmla="*/ 201613 w 1008"/>
                <a:gd name="T123" fmla="*/ 11113 h 1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8" h="116">
                  <a:moveTo>
                    <a:pt x="998" y="69"/>
                  </a:moveTo>
                  <a:lnTo>
                    <a:pt x="998" y="65"/>
                  </a:lnTo>
                  <a:lnTo>
                    <a:pt x="997" y="61"/>
                  </a:lnTo>
                  <a:lnTo>
                    <a:pt x="997" y="58"/>
                  </a:lnTo>
                  <a:lnTo>
                    <a:pt x="996" y="54"/>
                  </a:lnTo>
                  <a:lnTo>
                    <a:pt x="995" y="51"/>
                  </a:lnTo>
                  <a:lnTo>
                    <a:pt x="994" y="48"/>
                  </a:lnTo>
                  <a:lnTo>
                    <a:pt x="992" y="45"/>
                  </a:lnTo>
                  <a:lnTo>
                    <a:pt x="991" y="43"/>
                  </a:lnTo>
                  <a:lnTo>
                    <a:pt x="989" y="41"/>
                  </a:lnTo>
                  <a:lnTo>
                    <a:pt x="987" y="39"/>
                  </a:lnTo>
                  <a:lnTo>
                    <a:pt x="984" y="37"/>
                  </a:lnTo>
                  <a:lnTo>
                    <a:pt x="982" y="36"/>
                  </a:lnTo>
                  <a:lnTo>
                    <a:pt x="979" y="34"/>
                  </a:lnTo>
                  <a:lnTo>
                    <a:pt x="976" y="34"/>
                  </a:lnTo>
                  <a:lnTo>
                    <a:pt x="973" y="33"/>
                  </a:lnTo>
                  <a:lnTo>
                    <a:pt x="969" y="33"/>
                  </a:lnTo>
                  <a:lnTo>
                    <a:pt x="948" y="33"/>
                  </a:lnTo>
                  <a:lnTo>
                    <a:pt x="948" y="105"/>
                  </a:lnTo>
                  <a:lnTo>
                    <a:pt x="968" y="105"/>
                  </a:lnTo>
                  <a:lnTo>
                    <a:pt x="970" y="105"/>
                  </a:lnTo>
                  <a:lnTo>
                    <a:pt x="972" y="105"/>
                  </a:lnTo>
                  <a:lnTo>
                    <a:pt x="975" y="105"/>
                  </a:lnTo>
                  <a:lnTo>
                    <a:pt x="976" y="104"/>
                  </a:lnTo>
                  <a:lnTo>
                    <a:pt x="978" y="104"/>
                  </a:lnTo>
                  <a:lnTo>
                    <a:pt x="980" y="103"/>
                  </a:lnTo>
                  <a:lnTo>
                    <a:pt x="982" y="102"/>
                  </a:lnTo>
                  <a:lnTo>
                    <a:pt x="984" y="101"/>
                  </a:lnTo>
                  <a:lnTo>
                    <a:pt x="985" y="100"/>
                  </a:lnTo>
                  <a:lnTo>
                    <a:pt x="987" y="98"/>
                  </a:lnTo>
                  <a:lnTo>
                    <a:pt x="988" y="97"/>
                  </a:lnTo>
                  <a:lnTo>
                    <a:pt x="990" y="96"/>
                  </a:lnTo>
                  <a:lnTo>
                    <a:pt x="991" y="94"/>
                  </a:lnTo>
                  <a:lnTo>
                    <a:pt x="992" y="92"/>
                  </a:lnTo>
                  <a:lnTo>
                    <a:pt x="993" y="90"/>
                  </a:lnTo>
                  <a:lnTo>
                    <a:pt x="994" y="88"/>
                  </a:lnTo>
                  <a:lnTo>
                    <a:pt x="995" y="86"/>
                  </a:lnTo>
                  <a:lnTo>
                    <a:pt x="996" y="84"/>
                  </a:lnTo>
                  <a:lnTo>
                    <a:pt x="996" y="82"/>
                  </a:lnTo>
                  <a:lnTo>
                    <a:pt x="997" y="79"/>
                  </a:lnTo>
                  <a:lnTo>
                    <a:pt x="997" y="77"/>
                  </a:lnTo>
                  <a:lnTo>
                    <a:pt x="997" y="74"/>
                  </a:lnTo>
                  <a:lnTo>
                    <a:pt x="998" y="72"/>
                  </a:lnTo>
                  <a:lnTo>
                    <a:pt x="998" y="69"/>
                  </a:lnTo>
                  <a:close/>
                  <a:moveTo>
                    <a:pt x="1008" y="69"/>
                  </a:moveTo>
                  <a:lnTo>
                    <a:pt x="1008" y="72"/>
                  </a:lnTo>
                  <a:lnTo>
                    <a:pt x="1008" y="75"/>
                  </a:lnTo>
                  <a:lnTo>
                    <a:pt x="1007" y="78"/>
                  </a:lnTo>
                  <a:lnTo>
                    <a:pt x="1007" y="81"/>
                  </a:lnTo>
                  <a:lnTo>
                    <a:pt x="1006" y="84"/>
                  </a:lnTo>
                  <a:lnTo>
                    <a:pt x="1006" y="87"/>
                  </a:lnTo>
                  <a:lnTo>
                    <a:pt x="1005" y="89"/>
                  </a:lnTo>
                  <a:lnTo>
                    <a:pt x="1004" y="92"/>
                  </a:lnTo>
                  <a:lnTo>
                    <a:pt x="1002" y="94"/>
                  </a:lnTo>
                  <a:lnTo>
                    <a:pt x="1001" y="97"/>
                  </a:lnTo>
                  <a:lnTo>
                    <a:pt x="999" y="99"/>
                  </a:lnTo>
                  <a:lnTo>
                    <a:pt x="998" y="101"/>
                  </a:lnTo>
                  <a:lnTo>
                    <a:pt x="996" y="103"/>
                  </a:lnTo>
                  <a:lnTo>
                    <a:pt x="994" y="105"/>
                  </a:lnTo>
                  <a:lnTo>
                    <a:pt x="992" y="107"/>
                  </a:lnTo>
                  <a:lnTo>
                    <a:pt x="990" y="108"/>
                  </a:lnTo>
                  <a:lnTo>
                    <a:pt x="988" y="110"/>
                  </a:lnTo>
                  <a:lnTo>
                    <a:pt x="985" y="111"/>
                  </a:lnTo>
                  <a:lnTo>
                    <a:pt x="983" y="112"/>
                  </a:lnTo>
                  <a:lnTo>
                    <a:pt x="980" y="113"/>
                  </a:lnTo>
                  <a:lnTo>
                    <a:pt x="977" y="113"/>
                  </a:lnTo>
                  <a:lnTo>
                    <a:pt x="974" y="114"/>
                  </a:lnTo>
                  <a:lnTo>
                    <a:pt x="971" y="114"/>
                  </a:lnTo>
                  <a:lnTo>
                    <a:pt x="968" y="114"/>
                  </a:lnTo>
                  <a:lnTo>
                    <a:pt x="937" y="114"/>
                  </a:lnTo>
                  <a:lnTo>
                    <a:pt x="937" y="24"/>
                  </a:lnTo>
                  <a:lnTo>
                    <a:pt x="969" y="24"/>
                  </a:lnTo>
                  <a:lnTo>
                    <a:pt x="974" y="24"/>
                  </a:lnTo>
                  <a:lnTo>
                    <a:pt x="978" y="25"/>
                  </a:lnTo>
                  <a:lnTo>
                    <a:pt x="982" y="26"/>
                  </a:lnTo>
                  <a:lnTo>
                    <a:pt x="986" y="27"/>
                  </a:lnTo>
                  <a:lnTo>
                    <a:pt x="990" y="29"/>
                  </a:lnTo>
                  <a:lnTo>
                    <a:pt x="993" y="31"/>
                  </a:lnTo>
                  <a:lnTo>
                    <a:pt x="996" y="34"/>
                  </a:lnTo>
                  <a:lnTo>
                    <a:pt x="998" y="37"/>
                  </a:lnTo>
                  <a:lnTo>
                    <a:pt x="1001" y="40"/>
                  </a:lnTo>
                  <a:lnTo>
                    <a:pt x="1003" y="43"/>
                  </a:lnTo>
                  <a:lnTo>
                    <a:pt x="1004" y="47"/>
                  </a:lnTo>
                  <a:lnTo>
                    <a:pt x="1006" y="51"/>
                  </a:lnTo>
                  <a:lnTo>
                    <a:pt x="1007" y="55"/>
                  </a:lnTo>
                  <a:lnTo>
                    <a:pt x="1008" y="59"/>
                  </a:lnTo>
                  <a:lnTo>
                    <a:pt x="1008" y="64"/>
                  </a:lnTo>
                  <a:lnTo>
                    <a:pt x="1008" y="69"/>
                  </a:lnTo>
                  <a:close/>
                  <a:moveTo>
                    <a:pt x="913" y="24"/>
                  </a:moveTo>
                  <a:lnTo>
                    <a:pt x="913" y="114"/>
                  </a:lnTo>
                  <a:lnTo>
                    <a:pt x="903" y="114"/>
                  </a:lnTo>
                  <a:lnTo>
                    <a:pt x="903" y="24"/>
                  </a:lnTo>
                  <a:lnTo>
                    <a:pt x="913" y="24"/>
                  </a:lnTo>
                  <a:close/>
                  <a:moveTo>
                    <a:pt x="871" y="51"/>
                  </a:moveTo>
                  <a:lnTo>
                    <a:pt x="871" y="48"/>
                  </a:lnTo>
                  <a:lnTo>
                    <a:pt x="871" y="46"/>
                  </a:lnTo>
                  <a:lnTo>
                    <a:pt x="871" y="44"/>
                  </a:lnTo>
                  <a:lnTo>
                    <a:pt x="870" y="42"/>
                  </a:lnTo>
                  <a:lnTo>
                    <a:pt x="869" y="41"/>
                  </a:lnTo>
                  <a:lnTo>
                    <a:pt x="868" y="39"/>
                  </a:lnTo>
                  <a:lnTo>
                    <a:pt x="867" y="38"/>
                  </a:lnTo>
                  <a:lnTo>
                    <a:pt x="866" y="37"/>
                  </a:lnTo>
                  <a:lnTo>
                    <a:pt x="864" y="36"/>
                  </a:lnTo>
                  <a:lnTo>
                    <a:pt x="862" y="35"/>
                  </a:lnTo>
                  <a:lnTo>
                    <a:pt x="861" y="35"/>
                  </a:lnTo>
                  <a:lnTo>
                    <a:pt x="859" y="34"/>
                  </a:lnTo>
                  <a:lnTo>
                    <a:pt x="856" y="34"/>
                  </a:lnTo>
                  <a:lnTo>
                    <a:pt x="854" y="33"/>
                  </a:lnTo>
                  <a:lnTo>
                    <a:pt x="852" y="33"/>
                  </a:lnTo>
                  <a:lnTo>
                    <a:pt x="849" y="33"/>
                  </a:lnTo>
                  <a:lnTo>
                    <a:pt x="835" y="33"/>
                  </a:lnTo>
                  <a:lnTo>
                    <a:pt x="835" y="69"/>
                  </a:lnTo>
                  <a:lnTo>
                    <a:pt x="848" y="69"/>
                  </a:lnTo>
                  <a:lnTo>
                    <a:pt x="851" y="69"/>
                  </a:lnTo>
                  <a:lnTo>
                    <a:pt x="853" y="68"/>
                  </a:lnTo>
                  <a:lnTo>
                    <a:pt x="855" y="68"/>
                  </a:lnTo>
                  <a:lnTo>
                    <a:pt x="857" y="68"/>
                  </a:lnTo>
                  <a:lnTo>
                    <a:pt x="860" y="67"/>
                  </a:lnTo>
                  <a:lnTo>
                    <a:pt x="861" y="66"/>
                  </a:lnTo>
                  <a:lnTo>
                    <a:pt x="863" y="65"/>
                  </a:lnTo>
                  <a:lnTo>
                    <a:pt x="865" y="64"/>
                  </a:lnTo>
                  <a:lnTo>
                    <a:pt x="866" y="63"/>
                  </a:lnTo>
                  <a:lnTo>
                    <a:pt x="868" y="62"/>
                  </a:lnTo>
                  <a:lnTo>
                    <a:pt x="869" y="61"/>
                  </a:lnTo>
                  <a:lnTo>
                    <a:pt x="870" y="59"/>
                  </a:lnTo>
                  <a:lnTo>
                    <a:pt x="870" y="57"/>
                  </a:lnTo>
                  <a:lnTo>
                    <a:pt x="871" y="55"/>
                  </a:lnTo>
                  <a:lnTo>
                    <a:pt x="871" y="53"/>
                  </a:lnTo>
                  <a:lnTo>
                    <a:pt x="871" y="51"/>
                  </a:lnTo>
                  <a:close/>
                  <a:moveTo>
                    <a:pt x="825" y="114"/>
                  </a:moveTo>
                  <a:lnTo>
                    <a:pt x="825" y="24"/>
                  </a:lnTo>
                  <a:lnTo>
                    <a:pt x="849" y="24"/>
                  </a:lnTo>
                  <a:lnTo>
                    <a:pt x="853" y="24"/>
                  </a:lnTo>
                  <a:lnTo>
                    <a:pt x="856" y="25"/>
                  </a:lnTo>
                  <a:lnTo>
                    <a:pt x="859" y="25"/>
                  </a:lnTo>
                  <a:lnTo>
                    <a:pt x="863" y="26"/>
                  </a:lnTo>
                  <a:lnTo>
                    <a:pt x="866" y="27"/>
                  </a:lnTo>
                  <a:lnTo>
                    <a:pt x="868" y="28"/>
                  </a:lnTo>
                  <a:lnTo>
                    <a:pt x="871" y="29"/>
                  </a:lnTo>
                  <a:lnTo>
                    <a:pt x="873" y="31"/>
                  </a:lnTo>
                  <a:lnTo>
                    <a:pt x="875" y="32"/>
                  </a:lnTo>
                  <a:lnTo>
                    <a:pt x="877" y="34"/>
                  </a:lnTo>
                  <a:lnTo>
                    <a:pt x="879" y="36"/>
                  </a:lnTo>
                  <a:lnTo>
                    <a:pt x="880" y="39"/>
                  </a:lnTo>
                  <a:lnTo>
                    <a:pt x="881" y="41"/>
                  </a:lnTo>
                  <a:lnTo>
                    <a:pt x="882" y="44"/>
                  </a:lnTo>
                  <a:lnTo>
                    <a:pt x="882" y="47"/>
                  </a:lnTo>
                  <a:lnTo>
                    <a:pt x="882" y="50"/>
                  </a:lnTo>
                  <a:lnTo>
                    <a:pt x="882" y="53"/>
                  </a:lnTo>
                  <a:lnTo>
                    <a:pt x="882" y="55"/>
                  </a:lnTo>
                  <a:lnTo>
                    <a:pt x="881" y="57"/>
                  </a:lnTo>
                  <a:lnTo>
                    <a:pt x="881" y="58"/>
                  </a:lnTo>
                  <a:lnTo>
                    <a:pt x="880" y="60"/>
                  </a:lnTo>
                  <a:lnTo>
                    <a:pt x="880" y="62"/>
                  </a:lnTo>
                  <a:lnTo>
                    <a:pt x="879" y="63"/>
                  </a:lnTo>
                  <a:lnTo>
                    <a:pt x="878" y="65"/>
                  </a:lnTo>
                  <a:lnTo>
                    <a:pt x="877" y="66"/>
                  </a:lnTo>
                  <a:lnTo>
                    <a:pt x="875" y="68"/>
                  </a:lnTo>
                  <a:lnTo>
                    <a:pt x="874" y="69"/>
                  </a:lnTo>
                  <a:lnTo>
                    <a:pt x="873" y="70"/>
                  </a:lnTo>
                  <a:lnTo>
                    <a:pt x="871" y="71"/>
                  </a:lnTo>
                  <a:lnTo>
                    <a:pt x="870" y="72"/>
                  </a:lnTo>
                  <a:lnTo>
                    <a:pt x="868" y="73"/>
                  </a:lnTo>
                  <a:lnTo>
                    <a:pt x="866" y="74"/>
                  </a:lnTo>
                  <a:lnTo>
                    <a:pt x="889" y="114"/>
                  </a:lnTo>
                  <a:lnTo>
                    <a:pt x="878" y="114"/>
                  </a:lnTo>
                  <a:lnTo>
                    <a:pt x="857" y="77"/>
                  </a:lnTo>
                  <a:lnTo>
                    <a:pt x="856" y="77"/>
                  </a:lnTo>
                  <a:lnTo>
                    <a:pt x="855" y="77"/>
                  </a:lnTo>
                  <a:lnTo>
                    <a:pt x="854" y="77"/>
                  </a:lnTo>
                  <a:lnTo>
                    <a:pt x="852" y="77"/>
                  </a:lnTo>
                  <a:lnTo>
                    <a:pt x="851" y="77"/>
                  </a:lnTo>
                  <a:lnTo>
                    <a:pt x="850" y="77"/>
                  </a:lnTo>
                  <a:lnTo>
                    <a:pt x="849" y="77"/>
                  </a:lnTo>
                  <a:lnTo>
                    <a:pt x="848" y="77"/>
                  </a:lnTo>
                  <a:lnTo>
                    <a:pt x="835" y="77"/>
                  </a:lnTo>
                  <a:lnTo>
                    <a:pt x="835" y="114"/>
                  </a:lnTo>
                  <a:lnTo>
                    <a:pt x="825" y="114"/>
                  </a:lnTo>
                  <a:close/>
                  <a:moveTo>
                    <a:pt x="796" y="69"/>
                  </a:moveTo>
                  <a:lnTo>
                    <a:pt x="796" y="65"/>
                  </a:lnTo>
                  <a:lnTo>
                    <a:pt x="796" y="61"/>
                  </a:lnTo>
                  <a:lnTo>
                    <a:pt x="795" y="58"/>
                  </a:lnTo>
                  <a:lnTo>
                    <a:pt x="795" y="54"/>
                  </a:lnTo>
                  <a:lnTo>
                    <a:pt x="794" y="51"/>
                  </a:lnTo>
                  <a:lnTo>
                    <a:pt x="792" y="48"/>
                  </a:lnTo>
                  <a:lnTo>
                    <a:pt x="791" y="45"/>
                  </a:lnTo>
                  <a:lnTo>
                    <a:pt x="789" y="43"/>
                  </a:lnTo>
                  <a:lnTo>
                    <a:pt x="787" y="41"/>
                  </a:lnTo>
                  <a:lnTo>
                    <a:pt x="785" y="39"/>
                  </a:lnTo>
                  <a:lnTo>
                    <a:pt x="783" y="37"/>
                  </a:lnTo>
                  <a:lnTo>
                    <a:pt x="780" y="36"/>
                  </a:lnTo>
                  <a:lnTo>
                    <a:pt x="778" y="34"/>
                  </a:lnTo>
                  <a:lnTo>
                    <a:pt x="775" y="34"/>
                  </a:lnTo>
                  <a:lnTo>
                    <a:pt x="771" y="33"/>
                  </a:lnTo>
                  <a:lnTo>
                    <a:pt x="768" y="33"/>
                  </a:lnTo>
                  <a:lnTo>
                    <a:pt x="747" y="33"/>
                  </a:lnTo>
                  <a:lnTo>
                    <a:pt x="747" y="105"/>
                  </a:lnTo>
                  <a:lnTo>
                    <a:pt x="767" y="105"/>
                  </a:lnTo>
                  <a:lnTo>
                    <a:pt x="769" y="105"/>
                  </a:lnTo>
                  <a:lnTo>
                    <a:pt x="771" y="105"/>
                  </a:lnTo>
                  <a:lnTo>
                    <a:pt x="773" y="105"/>
                  </a:lnTo>
                  <a:lnTo>
                    <a:pt x="775" y="104"/>
                  </a:lnTo>
                  <a:lnTo>
                    <a:pt x="777" y="104"/>
                  </a:lnTo>
                  <a:lnTo>
                    <a:pt x="779" y="103"/>
                  </a:lnTo>
                  <a:lnTo>
                    <a:pt x="781" y="102"/>
                  </a:lnTo>
                  <a:lnTo>
                    <a:pt x="782" y="101"/>
                  </a:lnTo>
                  <a:lnTo>
                    <a:pt x="784" y="100"/>
                  </a:lnTo>
                  <a:lnTo>
                    <a:pt x="786" y="98"/>
                  </a:lnTo>
                  <a:lnTo>
                    <a:pt x="787" y="97"/>
                  </a:lnTo>
                  <a:lnTo>
                    <a:pt x="788" y="96"/>
                  </a:lnTo>
                  <a:lnTo>
                    <a:pt x="790" y="94"/>
                  </a:lnTo>
                  <a:lnTo>
                    <a:pt x="791" y="92"/>
                  </a:lnTo>
                  <a:lnTo>
                    <a:pt x="792" y="90"/>
                  </a:lnTo>
                  <a:lnTo>
                    <a:pt x="793" y="88"/>
                  </a:lnTo>
                  <a:lnTo>
                    <a:pt x="794" y="86"/>
                  </a:lnTo>
                  <a:lnTo>
                    <a:pt x="794" y="84"/>
                  </a:lnTo>
                  <a:lnTo>
                    <a:pt x="795" y="82"/>
                  </a:lnTo>
                  <a:lnTo>
                    <a:pt x="795" y="79"/>
                  </a:lnTo>
                  <a:lnTo>
                    <a:pt x="796" y="77"/>
                  </a:lnTo>
                  <a:lnTo>
                    <a:pt x="796" y="74"/>
                  </a:lnTo>
                  <a:lnTo>
                    <a:pt x="796" y="72"/>
                  </a:lnTo>
                  <a:lnTo>
                    <a:pt x="796" y="69"/>
                  </a:lnTo>
                  <a:close/>
                  <a:moveTo>
                    <a:pt x="807" y="69"/>
                  </a:moveTo>
                  <a:lnTo>
                    <a:pt x="807" y="72"/>
                  </a:lnTo>
                  <a:lnTo>
                    <a:pt x="807" y="75"/>
                  </a:lnTo>
                  <a:lnTo>
                    <a:pt x="806" y="78"/>
                  </a:lnTo>
                  <a:lnTo>
                    <a:pt x="806" y="81"/>
                  </a:lnTo>
                  <a:lnTo>
                    <a:pt x="805" y="84"/>
                  </a:lnTo>
                  <a:lnTo>
                    <a:pt x="804" y="87"/>
                  </a:lnTo>
                  <a:lnTo>
                    <a:pt x="803" y="89"/>
                  </a:lnTo>
                  <a:lnTo>
                    <a:pt x="802" y="92"/>
                  </a:lnTo>
                  <a:lnTo>
                    <a:pt x="801" y="94"/>
                  </a:lnTo>
                  <a:lnTo>
                    <a:pt x="800" y="97"/>
                  </a:lnTo>
                  <a:lnTo>
                    <a:pt x="798" y="99"/>
                  </a:lnTo>
                  <a:lnTo>
                    <a:pt x="796" y="101"/>
                  </a:lnTo>
                  <a:lnTo>
                    <a:pt x="795" y="103"/>
                  </a:lnTo>
                  <a:lnTo>
                    <a:pt x="793" y="105"/>
                  </a:lnTo>
                  <a:lnTo>
                    <a:pt x="791" y="107"/>
                  </a:lnTo>
                  <a:lnTo>
                    <a:pt x="789" y="108"/>
                  </a:lnTo>
                  <a:lnTo>
                    <a:pt x="786" y="110"/>
                  </a:lnTo>
                  <a:lnTo>
                    <a:pt x="784" y="111"/>
                  </a:lnTo>
                  <a:lnTo>
                    <a:pt x="781" y="112"/>
                  </a:lnTo>
                  <a:lnTo>
                    <a:pt x="779" y="113"/>
                  </a:lnTo>
                  <a:lnTo>
                    <a:pt x="776" y="113"/>
                  </a:lnTo>
                  <a:lnTo>
                    <a:pt x="773" y="114"/>
                  </a:lnTo>
                  <a:lnTo>
                    <a:pt x="770" y="114"/>
                  </a:lnTo>
                  <a:lnTo>
                    <a:pt x="767" y="114"/>
                  </a:lnTo>
                  <a:lnTo>
                    <a:pt x="736" y="114"/>
                  </a:lnTo>
                  <a:lnTo>
                    <a:pt x="736" y="24"/>
                  </a:lnTo>
                  <a:lnTo>
                    <a:pt x="768" y="24"/>
                  </a:lnTo>
                  <a:lnTo>
                    <a:pt x="772" y="24"/>
                  </a:lnTo>
                  <a:lnTo>
                    <a:pt x="777" y="25"/>
                  </a:lnTo>
                  <a:lnTo>
                    <a:pt x="781" y="26"/>
                  </a:lnTo>
                  <a:lnTo>
                    <a:pt x="785" y="27"/>
                  </a:lnTo>
                  <a:lnTo>
                    <a:pt x="788" y="29"/>
                  </a:lnTo>
                  <a:lnTo>
                    <a:pt x="792" y="31"/>
                  </a:lnTo>
                  <a:lnTo>
                    <a:pt x="794" y="34"/>
                  </a:lnTo>
                  <a:lnTo>
                    <a:pt x="797" y="37"/>
                  </a:lnTo>
                  <a:lnTo>
                    <a:pt x="799" y="40"/>
                  </a:lnTo>
                  <a:lnTo>
                    <a:pt x="801" y="43"/>
                  </a:lnTo>
                  <a:lnTo>
                    <a:pt x="803" y="47"/>
                  </a:lnTo>
                  <a:lnTo>
                    <a:pt x="804" y="51"/>
                  </a:lnTo>
                  <a:lnTo>
                    <a:pt x="805" y="55"/>
                  </a:lnTo>
                  <a:lnTo>
                    <a:pt x="806" y="59"/>
                  </a:lnTo>
                  <a:lnTo>
                    <a:pt x="807" y="64"/>
                  </a:lnTo>
                  <a:lnTo>
                    <a:pt x="807" y="69"/>
                  </a:lnTo>
                  <a:close/>
                  <a:moveTo>
                    <a:pt x="654" y="44"/>
                  </a:moveTo>
                  <a:lnTo>
                    <a:pt x="654" y="114"/>
                  </a:lnTo>
                  <a:lnTo>
                    <a:pt x="644" y="114"/>
                  </a:lnTo>
                  <a:lnTo>
                    <a:pt x="644" y="24"/>
                  </a:lnTo>
                  <a:lnTo>
                    <a:pt x="652" y="24"/>
                  </a:lnTo>
                  <a:lnTo>
                    <a:pt x="696" y="85"/>
                  </a:lnTo>
                  <a:lnTo>
                    <a:pt x="701" y="94"/>
                  </a:lnTo>
                  <a:lnTo>
                    <a:pt x="701" y="24"/>
                  </a:lnTo>
                  <a:lnTo>
                    <a:pt x="712" y="24"/>
                  </a:lnTo>
                  <a:lnTo>
                    <a:pt x="712" y="114"/>
                  </a:lnTo>
                  <a:lnTo>
                    <a:pt x="703" y="114"/>
                  </a:lnTo>
                  <a:lnTo>
                    <a:pt x="658" y="49"/>
                  </a:lnTo>
                  <a:lnTo>
                    <a:pt x="654" y="44"/>
                  </a:lnTo>
                  <a:close/>
                  <a:moveTo>
                    <a:pt x="619" y="24"/>
                  </a:moveTo>
                  <a:lnTo>
                    <a:pt x="619" y="114"/>
                  </a:lnTo>
                  <a:lnTo>
                    <a:pt x="609" y="114"/>
                  </a:lnTo>
                  <a:lnTo>
                    <a:pt x="609" y="24"/>
                  </a:lnTo>
                  <a:lnTo>
                    <a:pt x="619" y="24"/>
                  </a:lnTo>
                  <a:close/>
                  <a:moveTo>
                    <a:pt x="553" y="106"/>
                  </a:moveTo>
                  <a:lnTo>
                    <a:pt x="594" y="106"/>
                  </a:lnTo>
                  <a:lnTo>
                    <a:pt x="595" y="114"/>
                  </a:lnTo>
                  <a:lnTo>
                    <a:pt x="542" y="114"/>
                  </a:lnTo>
                  <a:lnTo>
                    <a:pt x="542" y="24"/>
                  </a:lnTo>
                  <a:lnTo>
                    <a:pt x="553" y="24"/>
                  </a:lnTo>
                  <a:lnTo>
                    <a:pt x="553" y="106"/>
                  </a:lnTo>
                  <a:close/>
                  <a:moveTo>
                    <a:pt x="518" y="24"/>
                  </a:moveTo>
                  <a:lnTo>
                    <a:pt x="518" y="114"/>
                  </a:lnTo>
                  <a:lnTo>
                    <a:pt x="508" y="114"/>
                  </a:lnTo>
                  <a:lnTo>
                    <a:pt x="508" y="24"/>
                  </a:lnTo>
                  <a:lnTo>
                    <a:pt x="518" y="24"/>
                  </a:lnTo>
                  <a:close/>
                  <a:moveTo>
                    <a:pt x="459" y="116"/>
                  </a:moveTo>
                  <a:lnTo>
                    <a:pt x="458" y="116"/>
                  </a:lnTo>
                  <a:lnTo>
                    <a:pt x="456" y="116"/>
                  </a:lnTo>
                  <a:lnTo>
                    <a:pt x="455" y="116"/>
                  </a:lnTo>
                  <a:lnTo>
                    <a:pt x="453" y="115"/>
                  </a:lnTo>
                  <a:lnTo>
                    <a:pt x="451" y="115"/>
                  </a:lnTo>
                  <a:lnTo>
                    <a:pt x="450" y="115"/>
                  </a:lnTo>
                  <a:lnTo>
                    <a:pt x="448" y="114"/>
                  </a:lnTo>
                  <a:lnTo>
                    <a:pt x="446" y="114"/>
                  </a:lnTo>
                  <a:lnTo>
                    <a:pt x="444" y="113"/>
                  </a:lnTo>
                  <a:lnTo>
                    <a:pt x="442" y="113"/>
                  </a:lnTo>
                  <a:lnTo>
                    <a:pt x="441" y="112"/>
                  </a:lnTo>
                  <a:lnTo>
                    <a:pt x="439" y="112"/>
                  </a:lnTo>
                  <a:lnTo>
                    <a:pt x="438" y="111"/>
                  </a:lnTo>
                  <a:lnTo>
                    <a:pt x="437" y="111"/>
                  </a:lnTo>
                  <a:lnTo>
                    <a:pt x="436" y="110"/>
                  </a:lnTo>
                  <a:lnTo>
                    <a:pt x="435" y="110"/>
                  </a:lnTo>
                  <a:lnTo>
                    <a:pt x="437" y="102"/>
                  </a:lnTo>
                  <a:lnTo>
                    <a:pt x="438" y="102"/>
                  </a:lnTo>
                  <a:lnTo>
                    <a:pt x="439" y="103"/>
                  </a:lnTo>
                  <a:lnTo>
                    <a:pt x="441" y="103"/>
                  </a:lnTo>
                  <a:lnTo>
                    <a:pt x="442" y="104"/>
                  </a:lnTo>
                  <a:lnTo>
                    <a:pt x="443" y="104"/>
                  </a:lnTo>
                  <a:lnTo>
                    <a:pt x="445" y="104"/>
                  </a:lnTo>
                  <a:lnTo>
                    <a:pt x="446" y="105"/>
                  </a:lnTo>
                  <a:lnTo>
                    <a:pt x="447" y="105"/>
                  </a:lnTo>
                  <a:lnTo>
                    <a:pt x="449" y="106"/>
                  </a:lnTo>
                  <a:lnTo>
                    <a:pt x="450" y="106"/>
                  </a:lnTo>
                  <a:lnTo>
                    <a:pt x="452" y="106"/>
                  </a:lnTo>
                  <a:lnTo>
                    <a:pt x="453" y="107"/>
                  </a:lnTo>
                  <a:lnTo>
                    <a:pt x="455" y="107"/>
                  </a:lnTo>
                  <a:lnTo>
                    <a:pt x="456" y="107"/>
                  </a:lnTo>
                  <a:lnTo>
                    <a:pt x="458" y="107"/>
                  </a:lnTo>
                  <a:lnTo>
                    <a:pt x="459" y="107"/>
                  </a:lnTo>
                  <a:lnTo>
                    <a:pt x="462" y="107"/>
                  </a:lnTo>
                  <a:lnTo>
                    <a:pt x="464" y="107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70" y="105"/>
                  </a:lnTo>
                  <a:lnTo>
                    <a:pt x="472" y="105"/>
                  </a:lnTo>
                  <a:lnTo>
                    <a:pt x="474" y="104"/>
                  </a:lnTo>
                  <a:lnTo>
                    <a:pt x="475" y="103"/>
                  </a:lnTo>
                  <a:lnTo>
                    <a:pt x="476" y="102"/>
                  </a:lnTo>
                  <a:lnTo>
                    <a:pt x="478" y="101"/>
                  </a:lnTo>
                  <a:lnTo>
                    <a:pt x="479" y="100"/>
                  </a:lnTo>
                  <a:lnTo>
                    <a:pt x="479" y="98"/>
                  </a:lnTo>
                  <a:lnTo>
                    <a:pt x="480" y="97"/>
                  </a:lnTo>
                  <a:lnTo>
                    <a:pt x="480" y="95"/>
                  </a:lnTo>
                  <a:lnTo>
                    <a:pt x="481" y="94"/>
                  </a:lnTo>
                  <a:lnTo>
                    <a:pt x="481" y="92"/>
                  </a:lnTo>
                  <a:lnTo>
                    <a:pt x="481" y="91"/>
                  </a:lnTo>
                  <a:lnTo>
                    <a:pt x="481" y="90"/>
                  </a:lnTo>
                  <a:lnTo>
                    <a:pt x="480" y="89"/>
                  </a:lnTo>
                  <a:lnTo>
                    <a:pt x="480" y="88"/>
                  </a:lnTo>
                  <a:lnTo>
                    <a:pt x="480" y="87"/>
                  </a:lnTo>
                  <a:lnTo>
                    <a:pt x="479" y="86"/>
                  </a:lnTo>
                  <a:lnTo>
                    <a:pt x="479" y="85"/>
                  </a:lnTo>
                  <a:lnTo>
                    <a:pt x="478" y="84"/>
                  </a:lnTo>
                  <a:lnTo>
                    <a:pt x="477" y="83"/>
                  </a:lnTo>
                  <a:lnTo>
                    <a:pt x="476" y="82"/>
                  </a:lnTo>
                  <a:lnTo>
                    <a:pt x="475" y="81"/>
                  </a:lnTo>
                  <a:lnTo>
                    <a:pt x="474" y="80"/>
                  </a:lnTo>
                  <a:lnTo>
                    <a:pt x="473" y="79"/>
                  </a:lnTo>
                  <a:lnTo>
                    <a:pt x="472" y="79"/>
                  </a:lnTo>
                  <a:lnTo>
                    <a:pt x="471" y="78"/>
                  </a:lnTo>
                  <a:lnTo>
                    <a:pt x="469" y="77"/>
                  </a:lnTo>
                  <a:lnTo>
                    <a:pt x="468" y="76"/>
                  </a:lnTo>
                  <a:lnTo>
                    <a:pt x="466" y="76"/>
                  </a:lnTo>
                  <a:lnTo>
                    <a:pt x="465" y="75"/>
                  </a:lnTo>
                  <a:lnTo>
                    <a:pt x="463" y="74"/>
                  </a:lnTo>
                  <a:lnTo>
                    <a:pt x="461" y="73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1" y="69"/>
                  </a:lnTo>
                  <a:lnTo>
                    <a:pt x="449" y="67"/>
                  </a:lnTo>
                  <a:lnTo>
                    <a:pt x="446" y="66"/>
                  </a:lnTo>
                  <a:lnTo>
                    <a:pt x="444" y="64"/>
                  </a:lnTo>
                  <a:lnTo>
                    <a:pt x="442" y="63"/>
                  </a:lnTo>
                  <a:lnTo>
                    <a:pt x="441" y="61"/>
                  </a:lnTo>
                  <a:lnTo>
                    <a:pt x="439" y="60"/>
                  </a:lnTo>
                  <a:lnTo>
                    <a:pt x="438" y="58"/>
                  </a:lnTo>
                  <a:lnTo>
                    <a:pt x="437" y="57"/>
                  </a:lnTo>
                  <a:lnTo>
                    <a:pt x="436" y="55"/>
                  </a:lnTo>
                  <a:lnTo>
                    <a:pt x="435" y="53"/>
                  </a:lnTo>
                  <a:lnTo>
                    <a:pt x="434" y="51"/>
                  </a:lnTo>
                  <a:lnTo>
                    <a:pt x="434" y="49"/>
                  </a:lnTo>
                  <a:lnTo>
                    <a:pt x="433" y="47"/>
                  </a:lnTo>
                  <a:lnTo>
                    <a:pt x="433" y="45"/>
                  </a:lnTo>
                  <a:lnTo>
                    <a:pt x="433" y="43"/>
                  </a:lnTo>
                  <a:lnTo>
                    <a:pt x="434" y="42"/>
                  </a:lnTo>
                  <a:lnTo>
                    <a:pt x="434" y="40"/>
                  </a:lnTo>
                  <a:lnTo>
                    <a:pt x="434" y="39"/>
                  </a:lnTo>
                  <a:lnTo>
                    <a:pt x="435" y="37"/>
                  </a:lnTo>
                  <a:lnTo>
                    <a:pt x="435" y="36"/>
                  </a:lnTo>
                  <a:lnTo>
                    <a:pt x="436" y="35"/>
                  </a:lnTo>
                  <a:lnTo>
                    <a:pt x="437" y="33"/>
                  </a:lnTo>
                  <a:lnTo>
                    <a:pt x="438" y="32"/>
                  </a:lnTo>
                  <a:lnTo>
                    <a:pt x="439" y="31"/>
                  </a:lnTo>
                  <a:lnTo>
                    <a:pt x="440" y="30"/>
                  </a:lnTo>
                  <a:lnTo>
                    <a:pt x="441" y="29"/>
                  </a:lnTo>
                  <a:lnTo>
                    <a:pt x="442" y="28"/>
                  </a:lnTo>
                  <a:lnTo>
                    <a:pt x="444" y="27"/>
                  </a:lnTo>
                  <a:lnTo>
                    <a:pt x="445" y="26"/>
                  </a:lnTo>
                  <a:lnTo>
                    <a:pt x="447" y="25"/>
                  </a:lnTo>
                  <a:lnTo>
                    <a:pt x="448" y="24"/>
                  </a:lnTo>
                  <a:lnTo>
                    <a:pt x="450" y="24"/>
                  </a:lnTo>
                  <a:lnTo>
                    <a:pt x="452" y="23"/>
                  </a:lnTo>
                  <a:lnTo>
                    <a:pt x="454" y="23"/>
                  </a:lnTo>
                  <a:lnTo>
                    <a:pt x="456" y="23"/>
                  </a:lnTo>
                  <a:lnTo>
                    <a:pt x="458" y="22"/>
                  </a:lnTo>
                  <a:lnTo>
                    <a:pt x="460" y="22"/>
                  </a:lnTo>
                  <a:lnTo>
                    <a:pt x="462" y="22"/>
                  </a:lnTo>
                  <a:lnTo>
                    <a:pt x="463" y="22"/>
                  </a:lnTo>
                  <a:lnTo>
                    <a:pt x="465" y="22"/>
                  </a:lnTo>
                  <a:lnTo>
                    <a:pt x="467" y="22"/>
                  </a:lnTo>
                  <a:lnTo>
                    <a:pt x="468" y="23"/>
                  </a:lnTo>
                  <a:lnTo>
                    <a:pt x="470" y="23"/>
                  </a:lnTo>
                  <a:lnTo>
                    <a:pt x="471" y="23"/>
                  </a:lnTo>
                  <a:lnTo>
                    <a:pt x="473" y="23"/>
                  </a:lnTo>
                  <a:lnTo>
                    <a:pt x="474" y="24"/>
                  </a:lnTo>
                  <a:lnTo>
                    <a:pt x="476" y="24"/>
                  </a:lnTo>
                  <a:lnTo>
                    <a:pt x="477" y="25"/>
                  </a:lnTo>
                  <a:lnTo>
                    <a:pt x="479" y="25"/>
                  </a:lnTo>
                  <a:lnTo>
                    <a:pt x="480" y="25"/>
                  </a:lnTo>
                  <a:lnTo>
                    <a:pt x="481" y="26"/>
                  </a:lnTo>
                  <a:lnTo>
                    <a:pt x="482" y="27"/>
                  </a:lnTo>
                  <a:lnTo>
                    <a:pt x="484" y="27"/>
                  </a:lnTo>
                  <a:lnTo>
                    <a:pt x="485" y="28"/>
                  </a:lnTo>
                  <a:lnTo>
                    <a:pt x="481" y="36"/>
                  </a:lnTo>
                  <a:lnTo>
                    <a:pt x="480" y="35"/>
                  </a:lnTo>
                  <a:lnTo>
                    <a:pt x="479" y="35"/>
                  </a:lnTo>
                  <a:lnTo>
                    <a:pt x="478" y="34"/>
                  </a:lnTo>
                  <a:lnTo>
                    <a:pt x="477" y="34"/>
                  </a:lnTo>
                  <a:lnTo>
                    <a:pt x="476" y="33"/>
                  </a:lnTo>
                  <a:lnTo>
                    <a:pt x="474" y="33"/>
                  </a:lnTo>
                  <a:lnTo>
                    <a:pt x="473" y="33"/>
                  </a:lnTo>
                  <a:lnTo>
                    <a:pt x="472" y="32"/>
                  </a:lnTo>
                  <a:lnTo>
                    <a:pt x="471" y="32"/>
                  </a:lnTo>
                  <a:lnTo>
                    <a:pt x="470" y="32"/>
                  </a:lnTo>
                  <a:lnTo>
                    <a:pt x="469" y="32"/>
                  </a:lnTo>
                  <a:lnTo>
                    <a:pt x="468" y="31"/>
                  </a:lnTo>
                  <a:lnTo>
                    <a:pt x="467" y="31"/>
                  </a:lnTo>
                  <a:lnTo>
                    <a:pt x="465" y="31"/>
                  </a:lnTo>
                  <a:lnTo>
                    <a:pt x="464" y="31"/>
                  </a:lnTo>
                  <a:lnTo>
                    <a:pt x="463" y="31"/>
                  </a:lnTo>
                  <a:lnTo>
                    <a:pt x="460" y="31"/>
                  </a:lnTo>
                  <a:lnTo>
                    <a:pt x="458" y="31"/>
                  </a:lnTo>
                  <a:lnTo>
                    <a:pt x="457" y="32"/>
                  </a:lnTo>
                  <a:lnTo>
                    <a:pt x="455" y="32"/>
                  </a:lnTo>
                  <a:lnTo>
                    <a:pt x="453" y="32"/>
                  </a:lnTo>
                  <a:lnTo>
                    <a:pt x="451" y="33"/>
                  </a:lnTo>
                  <a:lnTo>
                    <a:pt x="450" y="34"/>
                  </a:lnTo>
                  <a:lnTo>
                    <a:pt x="449" y="35"/>
                  </a:lnTo>
                  <a:lnTo>
                    <a:pt x="447" y="36"/>
                  </a:lnTo>
                  <a:lnTo>
                    <a:pt x="446" y="37"/>
                  </a:lnTo>
                  <a:lnTo>
                    <a:pt x="445" y="38"/>
                  </a:lnTo>
                  <a:lnTo>
                    <a:pt x="445" y="39"/>
                  </a:lnTo>
                  <a:lnTo>
                    <a:pt x="444" y="40"/>
                  </a:lnTo>
                  <a:lnTo>
                    <a:pt x="444" y="42"/>
                  </a:lnTo>
                  <a:lnTo>
                    <a:pt x="444" y="43"/>
                  </a:lnTo>
                  <a:lnTo>
                    <a:pt x="443" y="45"/>
                  </a:lnTo>
                  <a:lnTo>
                    <a:pt x="444" y="46"/>
                  </a:lnTo>
                  <a:lnTo>
                    <a:pt x="444" y="47"/>
                  </a:lnTo>
                  <a:lnTo>
                    <a:pt x="444" y="48"/>
                  </a:lnTo>
                  <a:lnTo>
                    <a:pt x="444" y="49"/>
                  </a:lnTo>
                  <a:lnTo>
                    <a:pt x="444" y="50"/>
                  </a:lnTo>
                  <a:lnTo>
                    <a:pt x="445" y="51"/>
                  </a:lnTo>
                  <a:lnTo>
                    <a:pt x="445" y="52"/>
                  </a:lnTo>
                  <a:lnTo>
                    <a:pt x="446" y="53"/>
                  </a:lnTo>
                  <a:lnTo>
                    <a:pt x="447" y="54"/>
                  </a:lnTo>
                  <a:lnTo>
                    <a:pt x="448" y="55"/>
                  </a:lnTo>
                  <a:lnTo>
                    <a:pt x="449" y="56"/>
                  </a:lnTo>
                  <a:lnTo>
                    <a:pt x="450" y="57"/>
                  </a:lnTo>
                  <a:lnTo>
                    <a:pt x="451" y="57"/>
                  </a:lnTo>
                  <a:lnTo>
                    <a:pt x="452" y="58"/>
                  </a:lnTo>
                  <a:lnTo>
                    <a:pt x="453" y="59"/>
                  </a:lnTo>
                  <a:lnTo>
                    <a:pt x="455" y="60"/>
                  </a:lnTo>
                  <a:lnTo>
                    <a:pt x="456" y="60"/>
                  </a:lnTo>
                  <a:lnTo>
                    <a:pt x="458" y="61"/>
                  </a:lnTo>
                  <a:lnTo>
                    <a:pt x="459" y="62"/>
                  </a:lnTo>
                  <a:lnTo>
                    <a:pt x="461" y="63"/>
                  </a:lnTo>
                  <a:lnTo>
                    <a:pt x="463" y="64"/>
                  </a:lnTo>
                  <a:lnTo>
                    <a:pt x="465" y="65"/>
                  </a:lnTo>
                  <a:lnTo>
                    <a:pt x="467" y="66"/>
                  </a:lnTo>
                  <a:lnTo>
                    <a:pt x="469" y="67"/>
                  </a:lnTo>
                  <a:lnTo>
                    <a:pt x="471" y="68"/>
                  </a:lnTo>
                  <a:lnTo>
                    <a:pt x="473" y="69"/>
                  </a:lnTo>
                  <a:lnTo>
                    <a:pt x="475" y="70"/>
                  </a:lnTo>
                  <a:lnTo>
                    <a:pt x="476" y="71"/>
                  </a:lnTo>
                  <a:lnTo>
                    <a:pt x="478" y="71"/>
                  </a:lnTo>
                  <a:lnTo>
                    <a:pt x="479" y="72"/>
                  </a:lnTo>
                  <a:lnTo>
                    <a:pt x="481" y="73"/>
                  </a:lnTo>
                  <a:lnTo>
                    <a:pt x="482" y="74"/>
                  </a:lnTo>
                  <a:lnTo>
                    <a:pt x="483" y="75"/>
                  </a:lnTo>
                  <a:lnTo>
                    <a:pt x="484" y="76"/>
                  </a:lnTo>
                  <a:lnTo>
                    <a:pt x="485" y="77"/>
                  </a:lnTo>
                  <a:lnTo>
                    <a:pt x="486" y="78"/>
                  </a:lnTo>
                  <a:lnTo>
                    <a:pt x="487" y="79"/>
                  </a:lnTo>
                  <a:lnTo>
                    <a:pt x="488" y="80"/>
                  </a:lnTo>
                  <a:lnTo>
                    <a:pt x="488" y="81"/>
                  </a:lnTo>
                  <a:lnTo>
                    <a:pt x="489" y="83"/>
                  </a:lnTo>
                  <a:lnTo>
                    <a:pt x="490" y="84"/>
                  </a:lnTo>
                  <a:lnTo>
                    <a:pt x="490" y="85"/>
                  </a:lnTo>
                  <a:lnTo>
                    <a:pt x="490" y="86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1"/>
                  </a:lnTo>
                  <a:lnTo>
                    <a:pt x="491" y="92"/>
                  </a:lnTo>
                  <a:lnTo>
                    <a:pt x="491" y="94"/>
                  </a:lnTo>
                  <a:lnTo>
                    <a:pt x="491" y="96"/>
                  </a:lnTo>
                  <a:lnTo>
                    <a:pt x="491" y="97"/>
                  </a:lnTo>
                  <a:lnTo>
                    <a:pt x="490" y="99"/>
                  </a:lnTo>
                  <a:lnTo>
                    <a:pt x="490" y="100"/>
                  </a:lnTo>
                  <a:lnTo>
                    <a:pt x="489" y="102"/>
                  </a:lnTo>
                  <a:lnTo>
                    <a:pt x="488" y="103"/>
                  </a:lnTo>
                  <a:lnTo>
                    <a:pt x="487" y="104"/>
                  </a:lnTo>
                  <a:lnTo>
                    <a:pt x="486" y="106"/>
                  </a:lnTo>
                  <a:lnTo>
                    <a:pt x="485" y="107"/>
                  </a:lnTo>
                  <a:lnTo>
                    <a:pt x="484" y="108"/>
                  </a:lnTo>
                  <a:lnTo>
                    <a:pt x="483" y="109"/>
                  </a:lnTo>
                  <a:lnTo>
                    <a:pt x="481" y="110"/>
                  </a:lnTo>
                  <a:lnTo>
                    <a:pt x="480" y="111"/>
                  </a:lnTo>
                  <a:lnTo>
                    <a:pt x="478" y="112"/>
                  </a:lnTo>
                  <a:lnTo>
                    <a:pt x="476" y="113"/>
                  </a:lnTo>
                  <a:lnTo>
                    <a:pt x="475" y="113"/>
                  </a:lnTo>
                  <a:lnTo>
                    <a:pt x="473" y="114"/>
                  </a:lnTo>
                  <a:lnTo>
                    <a:pt x="471" y="115"/>
                  </a:lnTo>
                  <a:lnTo>
                    <a:pt x="469" y="115"/>
                  </a:lnTo>
                  <a:lnTo>
                    <a:pt x="466" y="115"/>
                  </a:lnTo>
                  <a:lnTo>
                    <a:pt x="464" y="116"/>
                  </a:lnTo>
                  <a:lnTo>
                    <a:pt x="462" y="116"/>
                  </a:lnTo>
                  <a:lnTo>
                    <a:pt x="459" y="116"/>
                  </a:lnTo>
                  <a:close/>
                  <a:moveTo>
                    <a:pt x="380" y="31"/>
                  </a:moveTo>
                  <a:lnTo>
                    <a:pt x="378" y="31"/>
                  </a:lnTo>
                  <a:lnTo>
                    <a:pt x="376" y="32"/>
                  </a:lnTo>
                  <a:lnTo>
                    <a:pt x="374" y="32"/>
                  </a:lnTo>
                  <a:lnTo>
                    <a:pt x="372" y="32"/>
                  </a:lnTo>
                  <a:lnTo>
                    <a:pt x="370" y="33"/>
                  </a:lnTo>
                  <a:lnTo>
                    <a:pt x="368" y="34"/>
                  </a:lnTo>
                  <a:lnTo>
                    <a:pt x="366" y="35"/>
                  </a:lnTo>
                  <a:lnTo>
                    <a:pt x="364" y="36"/>
                  </a:lnTo>
                  <a:lnTo>
                    <a:pt x="362" y="37"/>
                  </a:lnTo>
                  <a:lnTo>
                    <a:pt x="361" y="39"/>
                  </a:lnTo>
                  <a:lnTo>
                    <a:pt x="359" y="40"/>
                  </a:lnTo>
                  <a:lnTo>
                    <a:pt x="358" y="42"/>
                  </a:lnTo>
                  <a:lnTo>
                    <a:pt x="356" y="44"/>
                  </a:lnTo>
                  <a:lnTo>
                    <a:pt x="355" y="46"/>
                  </a:lnTo>
                  <a:lnTo>
                    <a:pt x="354" y="48"/>
                  </a:lnTo>
                  <a:lnTo>
                    <a:pt x="353" y="50"/>
                  </a:lnTo>
                  <a:lnTo>
                    <a:pt x="352" y="52"/>
                  </a:lnTo>
                  <a:lnTo>
                    <a:pt x="351" y="54"/>
                  </a:lnTo>
                  <a:lnTo>
                    <a:pt x="350" y="57"/>
                  </a:lnTo>
                  <a:lnTo>
                    <a:pt x="350" y="59"/>
                  </a:lnTo>
                  <a:lnTo>
                    <a:pt x="349" y="62"/>
                  </a:lnTo>
                  <a:lnTo>
                    <a:pt x="349" y="64"/>
                  </a:lnTo>
                  <a:lnTo>
                    <a:pt x="349" y="67"/>
                  </a:lnTo>
                  <a:lnTo>
                    <a:pt x="349" y="69"/>
                  </a:lnTo>
                  <a:lnTo>
                    <a:pt x="349" y="72"/>
                  </a:lnTo>
                  <a:lnTo>
                    <a:pt x="349" y="75"/>
                  </a:lnTo>
                  <a:lnTo>
                    <a:pt x="349" y="77"/>
                  </a:lnTo>
                  <a:lnTo>
                    <a:pt x="350" y="80"/>
                  </a:lnTo>
                  <a:lnTo>
                    <a:pt x="350" y="82"/>
                  </a:lnTo>
                  <a:lnTo>
                    <a:pt x="351" y="84"/>
                  </a:lnTo>
                  <a:lnTo>
                    <a:pt x="352" y="86"/>
                  </a:lnTo>
                  <a:lnTo>
                    <a:pt x="353" y="89"/>
                  </a:lnTo>
                  <a:lnTo>
                    <a:pt x="354" y="91"/>
                  </a:lnTo>
                  <a:lnTo>
                    <a:pt x="355" y="93"/>
                  </a:lnTo>
                  <a:lnTo>
                    <a:pt x="356" y="95"/>
                  </a:lnTo>
                  <a:lnTo>
                    <a:pt x="357" y="96"/>
                  </a:lnTo>
                  <a:lnTo>
                    <a:pt x="359" y="98"/>
                  </a:lnTo>
                  <a:lnTo>
                    <a:pt x="360" y="99"/>
                  </a:lnTo>
                  <a:lnTo>
                    <a:pt x="362" y="101"/>
                  </a:lnTo>
                  <a:lnTo>
                    <a:pt x="364" y="102"/>
                  </a:lnTo>
                  <a:lnTo>
                    <a:pt x="365" y="103"/>
                  </a:lnTo>
                  <a:lnTo>
                    <a:pt x="367" y="104"/>
                  </a:lnTo>
                  <a:lnTo>
                    <a:pt x="369" y="105"/>
                  </a:lnTo>
                  <a:lnTo>
                    <a:pt x="371" y="106"/>
                  </a:lnTo>
                  <a:lnTo>
                    <a:pt x="373" y="106"/>
                  </a:lnTo>
                  <a:lnTo>
                    <a:pt x="375" y="107"/>
                  </a:lnTo>
                  <a:lnTo>
                    <a:pt x="377" y="107"/>
                  </a:lnTo>
                  <a:lnTo>
                    <a:pt x="379" y="107"/>
                  </a:lnTo>
                  <a:lnTo>
                    <a:pt x="382" y="107"/>
                  </a:lnTo>
                  <a:lnTo>
                    <a:pt x="384" y="106"/>
                  </a:lnTo>
                  <a:lnTo>
                    <a:pt x="386" y="106"/>
                  </a:lnTo>
                  <a:lnTo>
                    <a:pt x="388" y="106"/>
                  </a:lnTo>
                  <a:lnTo>
                    <a:pt x="390" y="105"/>
                  </a:lnTo>
                  <a:lnTo>
                    <a:pt x="392" y="104"/>
                  </a:lnTo>
                  <a:lnTo>
                    <a:pt x="394" y="103"/>
                  </a:lnTo>
                  <a:lnTo>
                    <a:pt x="396" y="102"/>
                  </a:lnTo>
                  <a:lnTo>
                    <a:pt x="397" y="101"/>
                  </a:lnTo>
                  <a:lnTo>
                    <a:pt x="399" y="99"/>
                  </a:lnTo>
                  <a:lnTo>
                    <a:pt x="400" y="98"/>
                  </a:lnTo>
                  <a:lnTo>
                    <a:pt x="402" y="96"/>
                  </a:lnTo>
                  <a:lnTo>
                    <a:pt x="403" y="94"/>
                  </a:lnTo>
                  <a:lnTo>
                    <a:pt x="405" y="92"/>
                  </a:lnTo>
                  <a:lnTo>
                    <a:pt x="406" y="90"/>
                  </a:lnTo>
                  <a:lnTo>
                    <a:pt x="407" y="88"/>
                  </a:lnTo>
                  <a:lnTo>
                    <a:pt x="408" y="86"/>
                  </a:lnTo>
                  <a:lnTo>
                    <a:pt x="409" y="84"/>
                  </a:lnTo>
                  <a:lnTo>
                    <a:pt x="409" y="81"/>
                  </a:lnTo>
                  <a:lnTo>
                    <a:pt x="410" y="79"/>
                  </a:lnTo>
                  <a:lnTo>
                    <a:pt x="410" y="77"/>
                  </a:lnTo>
                  <a:lnTo>
                    <a:pt x="411" y="74"/>
                  </a:lnTo>
                  <a:lnTo>
                    <a:pt x="411" y="71"/>
                  </a:lnTo>
                  <a:lnTo>
                    <a:pt x="411" y="69"/>
                  </a:lnTo>
                  <a:lnTo>
                    <a:pt x="411" y="66"/>
                  </a:lnTo>
                  <a:lnTo>
                    <a:pt x="411" y="63"/>
                  </a:lnTo>
                  <a:lnTo>
                    <a:pt x="410" y="61"/>
                  </a:lnTo>
                  <a:lnTo>
                    <a:pt x="410" y="58"/>
                  </a:lnTo>
                  <a:lnTo>
                    <a:pt x="409" y="56"/>
                  </a:lnTo>
                  <a:lnTo>
                    <a:pt x="409" y="54"/>
                  </a:lnTo>
                  <a:lnTo>
                    <a:pt x="408" y="52"/>
                  </a:lnTo>
                  <a:lnTo>
                    <a:pt x="407" y="49"/>
                  </a:lnTo>
                  <a:lnTo>
                    <a:pt x="406" y="47"/>
                  </a:lnTo>
                  <a:lnTo>
                    <a:pt x="405" y="45"/>
                  </a:lnTo>
                  <a:lnTo>
                    <a:pt x="404" y="44"/>
                  </a:lnTo>
                  <a:lnTo>
                    <a:pt x="402" y="42"/>
                  </a:lnTo>
                  <a:lnTo>
                    <a:pt x="401" y="40"/>
                  </a:lnTo>
                  <a:lnTo>
                    <a:pt x="399" y="39"/>
                  </a:lnTo>
                  <a:lnTo>
                    <a:pt x="398" y="37"/>
                  </a:lnTo>
                  <a:lnTo>
                    <a:pt x="396" y="36"/>
                  </a:lnTo>
                  <a:lnTo>
                    <a:pt x="394" y="35"/>
                  </a:lnTo>
                  <a:lnTo>
                    <a:pt x="392" y="34"/>
                  </a:lnTo>
                  <a:lnTo>
                    <a:pt x="391" y="33"/>
                  </a:lnTo>
                  <a:lnTo>
                    <a:pt x="389" y="32"/>
                  </a:lnTo>
                  <a:lnTo>
                    <a:pt x="387" y="32"/>
                  </a:lnTo>
                  <a:lnTo>
                    <a:pt x="385" y="32"/>
                  </a:lnTo>
                  <a:lnTo>
                    <a:pt x="382" y="31"/>
                  </a:lnTo>
                  <a:lnTo>
                    <a:pt x="380" y="31"/>
                  </a:lnTo>
                  <a:close/>
                  <a:moveTo>
                    <a:pt x="338" y="70"/>
                  </a:moveTo>
                  <a:lnTo>
                    <a:pt x="338" y="66"/>
                  </a:lnTo>
                  <a:lnTo>
                    <a:pt x="338" y="63"/>
                  </a:lnTo>
                  <a:lnTo>
                    <a:pt x="338" y="60"/>
                  </a:lnTo>
                  <a:lnTo>
                    <a:pt x="339" y="57"/>
                  </a:lnTo>
                  <a:lnTo>
                    <a:pt x="340" y="54"/>
                  </a:lnTo>
                  <a:lnTo>
                    <a:pt x="341" y="51"/>
                  </a:lnTo>
                  <a:lnTo>
                    <a:pt x="342" y="48"/>
                  </a:lnTo>
                  <a:lnTo>
                    <a:pt x="343" y="45"/>
                  </a:lnTo>
                  <a:lnTo>
                    <a:pt x="345" y="43"/>
                  </a:lnTo>
                  <a:lnTo>
                    <a:pt x="346" y="40"/>
                  </a:lnTo>
                  <a:lnTo>
                    <a:pt x="348" y="38"/>
                  </a:lnTo>
                  <a:lnTo>
                    <a:pt x="350" y="36"/>
                  </a:lnTo>
                  <a:lnTo>
                    <a:pt x="352" y="34"/>
                  </a:lnTo>
                  <a:lnTo>
                    <a:pt x="354" y="32"/>
                  </a:lnTo>
                  <a:lnTo>
                    <a:pt x="356" y="30"/>
                  </a:lnTo>
                  <a:lnTo>
                    <a:pt x="358" y="29"/>
                  </a:lnTo>
                  <a:lnTo>
                    <a:pt x="361" y="27"/>
                  </a:lnTo>
                  <a:lnTo>
                    <a:pt x="363" y="26"/>
                  </a:lnTo>
                  <a:lnTo>
                    <a:pt x="366" y="25"/>
                  </a:lnTo>
                  <a:lnTo>
                    <a:pt x="369" y="24"/>
                  </a:lnTo>
                  <a:lnTo>
                    <a:pt x="371" y="23"/>
                  </a:lnTo>
                  <a:lnTo>
                    <a:pt x="374" y="23"/>
                  </a:lnTo>
                  <a:lnTo>
                    <a:pt x="377" y="22"/>
                  </a:lnTo>
                  <a:lnTo>
                    <a:pt x="380" y="22"/>
                  </a:lnTo>
                  <a:lnTo>
                    <a:pt x="383" y="22"/>
                  </a:lnTo>
                  <a:lnTo>
                    <a:pt x="386" y="22"/>
                  </a:lnTo>
                  <a:lnTo>
                    <a:pt x="389" y="23"/>
                  </a:lnTo>
                  <a:lnTo>
                    <a:pt x="391" y="24"/>
                  </a:lnTo>
                  <a:lnTo>
                    <a:pt x="394" y="24"/>
                  </a:lnTo>
                  <a:lnTo>
                    <a:pt x="397" y="25"/>
                  </a:lnTo>
                  <a:lnTo>
                    <a:pt x="399" y="27"/>
                  </a:lnTo>
                  <a:lnTo>
                    <a:pt x="402" y="28"/>
                  </a:lnTo>
                  <a:lnTo>
                    <a:pt x="404" y="30"/>
                  </a:lnTo>
                  <a:lnTo>
                    <a:pt x="406" y="31"/>
                  </a:lnTo>
                  <a:lnTo>
                    <a:pt x="408" y="33"/>
                  </a:lnTo>
                  <a:lnTo>
                    <a:pt x="410" y="35"/>
                  </a:lnTo>
                  <a:lnTo>
                    <a:pt x="412" y="37"/>
                  </a:lnTo>
                  <a:lnTo>
                    <a:pt x="414" y="40"/>
                  </a:lnTo>
                  <a:lnTo>
                    <a:pt x="415" y="42"/>
                  </a:lnTo>
                  <a:lnTo>
                    <a:pt x="417" y="45"/>
                  </a:lnTo>
                  <a:lnTo>
                    <a:pt x="418" y="47"/>
                  </a:lnTo>
                  <a:lnTo>
                    <a:pt x="419" y="50"/>
                  </a:lnTo>
                  <a:lnTo>
                    <a:pt x="420" y="53"/>
                  </a:lnTo>
                  <a:lnTo>
                    <a:pt x="421" y="56"/>
                  </a:lnTo>
                  <a:lnTo>
                    <a:pt x="421" y="59"/>
                  </a:lnTo>
                  <a:lnTo>
                    <a:pt x="422" y="62"/>
                  </a:lnTo>
                  <a:lnTo>
                    <a:pt x="422" y="65"/>
                  </a:lnTo>
                  <a:lnTo>
                    <a:pt x="422" y="68"/>
                  </a:lnTo>
                  <a:lnTo>
                    <a:pt x="422" y="72"/>
                  </a:lnTo>
                  <a:lnTo>
                    <a:pt x="422" y="75"/>
                  </a:lnTo>
                  <a:lnTo>
                    <a:pt x="421" y="78"/>
                  </a:lnTo>
                  <a:lnTo>
                    <a:pt x="421" y="81"/>
                  </a:lnTo>
                  <a:lnTo>
                    <a:pt x="420" y="84"/>
                  </a:lnTo>
                  <a:lnTo>
                    <a:pt x="419" y="87"/>
                  </a:lnTo>
                  <a:lnTo>
                    <a:pt x="418" y="90"/>
                  </a:lnTo>
                  <a:lnTo>
                    <a:pt x="417" y="93"/>
                  </a:lnTo>
                  <a:lnTo>
                    <a:pt x="415" y="95"/>
                  </a:lnTo>
                  <a:lnTo>
                    <a:pt x="414" y="98"/>
                  </a:lnTo>
                  <a:lnTo>
                    <a:pt x="412" y="100"/>
                  </a:lnTo>
                  <a:lnTo>
                    <a:pt x="410" y="102"/>
                  </a:lnTo>
                  <a:lnTo>
                    <a:pt x="408" y="104"/>
                  </a:lnTo>
                  <a:lnTo>
                    <a:pt x="406" y="106"/>
                  </a:lnTo>
                  <a:lnTo>
                    <a:pt x="404" y="108"/>
                  </a:lnTo>
                  <a:lnTo>
                    <a:pt x="401" y="110"/>
                  </a:lnTo>
                  <a:lnTo>
                    <a:pt x="399" y="111"/>
                  </a:lnTo>
                  <a:lnTo>
                    <a:pt x="396" y="112"/>
                  </a:lnTo>
                  <a:lnTo>
                    <a:pt x="394" y="113"/>
                  </a:lnTo>
                  <a:lnTo>
                    <a:pt x="391" y="114"/>
                  </a:lnTo>
                  <a:lnTo>
                    <a:pt x="388" y="115"/>
                  </a:lnTo>
                  <a:lnTo>
                    <a:pt x="385" y="115"/>
                  </a:lnTo>
                  <a:lnTo>
                    <a:pt x="383" y="116"/>
                  </a:lnTo>
                  <a:lnTo>
                    <a:pt x="380" y="116"/>
                  </a:lnTo>
                  <a:lnTo>
                    <a:pt x="377" y="116"/>
                  </a:lnTo>
                  <a:lnTo>
                    <a:pt x="374" y="116"/>
                  </a:lnTo>
                  <a:lnTo>
                    <a:pt x="371" y="115"/>
                  </a:lnTo>
                  <a:lnTo>
                    <a:pt x="368" y="114"/>
                  </a:lnTo>
                  <a:lnTo>
                    <a:pt x="366" y="114"/>
                  </a:lnTo>
                  <a:lnTo>
                    <a:pt x="363" y="113"/>
                  </a:lnTo>
                  <a:lnTo>
                    <a:pt x="360" y="111"/>
                  </a:lnTo>
                  <a:lnTo>
                    <a:pt x="358" y="110"/>
                  </a:lnTo>
                  <a:lnTo>
                    <a:pt x="356" y="108"/>
                  </a:lnTo>
                  <a:lnTo>
                    <a:pt x="354" y="107"/>
                  </a:lnTo>
                  <a:lnTo>
                    <a:pt x="351" y="105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6" y="98"/>
                  </a:lnTo>
                  <a:lnTo>
                    <a:pt x="345" y="96"/>
                  </a:lnTo>
                  <a:lnTo>
                    <a:pt x="343" y="93"/>
                  </a:lnTo>
                  <a:lnTo>
                    <a:pt x="342" y="91"/>
                  </a:lnTo>
                  <a:lnTo>
                    <a:pt x="341" y="88"/>
                  </a:lnTo>
                  <a:lnTo>
                    <a:pt x="340" y="85"/>
                  </a:lnTo>
                  <a:lnTo>
                    <a:pt x="339" y="82"/>
                  </a:lnTo>
                  <a:lnTo>
                    <a:pt x="338" y="79"/>
                  </a:lnTo>
                  <a:lnTo>
                    <a:pt x="338" y="76"/>
                  </a:lnTo>
                  <a:lnTo>
                    <a:pt x="338" y="73"/>
                  </a:lnTo>
                  <a:lnTo>
                    <a:pt x="338" y="70"/>
                  </a:lnTo>
                  <a:close/>
                  <a:moveTo>
                    <a:pt x="313" y="51"/>
                  </a:moveTo>
                  <a:lnTo>
                    <a:pt x="313" y="48"/>
                  </a:lnTo>
                  <a:lnTo>
                    <a:pt x="313" y="46"/>
                  </a:lnTo>
                  <a:lnTo>
                    <a:pt x="312" y="44"/>
                  </a:lnTo>
                  <a:lnTo>
                    <a:pt x="312" y="42"/>
                  </a:lnTo>
                  <a:lnTo>
                    <a:pt x="311" y="41"/>
                  </a:lnTo>
                  <a:lnTo>
                    <a:pt x="310" y="39"/>
                  </a:lnTo>
                  <a:lnTo>
                    <a:pt x="309" y="38"/>
                  </a:lnTo>
                  <a:lnTo>
                    <a:pt x="307" y="37"/>
                  </a:lnTo>
                  <a:lnTo>
                    <a:pt x="306" y="36"/>
                  </a:lnTo>
                  <a:lnTo>
                    <a:pt x="304" y="35"/>
                  </a:lnTo>
                  <a:lnTo>
                    <a:pt x="302" y="35"/>
                  </a:lnTo>
                  <a:lnTo>
                    <a:pt x="300" y="34"/>
                  </a:lnTo>
                  <a:lnTo>
                    <a:pt x="298" y="34"/>
                  </a:lnTo>
                  <a:lnTo>
                    <a:pt x="296" y="33"/>
                  </a:lnTo>
                  <a:lnTo>
                    <a:pt x="293" y="33"/>
                  </a:lnTo>
                  <a:lnTo>
                    <a:pt x="291" y="33"/>
                  </a:lnTo>
                  <a:lnTo>
                    <a:pt x="277" y="33"/>
                  </a:lnTo>
                  <a:lnTo>
                    <a:pt x="277" y="69"/>
                  </a:lnTo>
                  <a:lnTo>
                    <a:pt x="290" y="69"/>
                  </a:lnTo>
                  <a:lnTo>
                    <a:pt x="292" y="69"/>
                  </a:lnTo>
                  <a:lnTo>
                    <a:pt x="295" y="68"/>
                  </a:lnTo>
                  <a:lnTo>
                    <a:pt x="297" y="68"/>
                  </a:lnTo>
                  <a:lnTo>
                    <a:pt x="299" y="68"/>
                  </a:lnTo>
                  <a:lnTo>
                    <a:pt x="301" y="67"/>
                  </a:lnTo>
                  <a:lnTo>
                    <a:pt x="303" y="66"/>
                  </a:lnTo>
                  <a:lnTo>
                    <a:pt x="305" y="65"/>
                  </a:lnTo>
                  <a:lnTo>
                    <a:pt x="307" y="64"/>
                  </a:lnTo>
                  <a:lnTo>
                    <a:pt x="308" y="63"/>
                  </a:lnTo>
                  <a:lnTo>
                    <a:pt x="309" y="62"/>
                  </a:lnTo>
                  <a:lnTo>
                    <a:pt x="310" y="61"/>
                  </a:lnTo>
                  <a:lnTo>
                    <a:pt x="311" y="59"/>
                  </a:lnTo>
                  <a:lnTo>
                    <a:pt x="312" y="57"/>
                  </a:lnTo>
                  <a:lnTo>
                    <a:pt x="313" y="55"/>
                  </a:lnTo>
                  <a:lnTo>
                    <a:pt x="313" y="53"/>
                  </a:lnTo>
                  <a:lnTo>
                    <a:pt x="313" y="51"/>
                  </a:lnTo>
                  <a:close/>
                  <a:moveTo>
                    <a:pt x="266" y="114"/>
                  </a:moveTo>
                  <a:lnTo>
                    <a:pt x="266" y="24"/>
                  </a:lnTo>
                  <a:lnTo>
                    <a:pt x="291" y="24"/>
                  </a:lnTo>
                  <a:lnTo>
                    <a:pt x="294" y="24"/>
                  </a:lnTo>
                  <a:lnTo>
                    <a:pt x="298" y="25"/>
                  </a:lnTo>
                  <a:lnTo>
                    <a:pt x="301" y="25"/>
                  </a:lnTo>
                  <a:lnTo>
                    <a:pt x="304" y="26"/>
                  </a:lnTo>
                  <a:lnTo>
                    <a:pt x="307" y="27"/>
                  </a:lnTo>
                  <a:lnTo>
                    <a:pt x="310" y="28"/>
                  </a:lnTo>
                  <a:lnTo>
                    <a:pt x="312" y="29"/>
                  </a:lnTo>
                  <a:lnTo>
                    <a:pt x="315" y="31"/>
                  </a:lnTo>
                  <a:lnTo>
                    <a:pt x="317" y="32"/>
                  </a:lnTo>
                  <a:lnTo>
                    <a:pt x="319" y="34"/>
                  </a:lnTo>
                  <a:lnTo>
                    <a:pt x="320" y="36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3" y="44"/>
                  </a:lnTo>
                  <a:lnTo>
                    <a:pt x="324" y="47"/>
                  </a:lnTo>
                  <a:lnTo>
                    <a:pt x="324" y="50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323" y="57"/>
                  </a:lnTo>
                  <a:lnTo>
                    <a:pt x="323" y="58"/>
                  </a:lnTo>
                  <a:lnTo>
                    <a:pt x="322" y="60"/>
                  </a:lnTo>
                  <a:lnTo>
                    <a:pt x="321" y="62"/>
                  </a:lnTo>
                  <a:lnTo>
                    <a:pt x="320" y="63"/>
                  </a:lnTo>
                  <a:lnTo>
                    <a:pt x="319" y="65"/>
                  </a:lnTo>
                  <a:lnTo>
                    <a:pt x="318" y="66"/>
                  </a:lnTo>
                  <a:lnTo>
                    <a:pt x="317" y="68"/>
                  </a:lnTo>
                  <a:lnTo>
                    <a:pt x="316" y="69"/>
                  </a:lnTo>
                  <a:lnTo>
                    <a:pt x="314" y="70"/>
                  </a:lnTo>
                  <a:lnTo>
                    <a:pt x="313" y="71"/>
                  </a:lnTo>
                  <a:lnTo>
                    <a:pt x="311" y="72"/>
                  </a:lnTo>
                  <a:lnTo>
                    <a:pt x="310" y="73"/>
                  </a:lnTo>
                  <a:lnTo>
                    <a:pt x="308" y="74"/>
                  </a:lnTo>
                  <a:lnTo>
                    <a:pt x="331" y="114"/>
                  </a:lnTo>
                  <a:lnTo>
                    <a:pt x="319" y="114"/>
                  </a:lnTo>
                  <a:lnTo>
                    <a:pt x="299" y="77"/>
                  </a:lnTo>
                  <a:lnTo>
                    <a:pt x="298" y="77"/>
                  </a:lnTo>
                  <a:lnTo>
                    <a:pt x="296" y="77"/>
                  </a:lnTo>
                  <a:lnTo>
                    <a:pt x="295" y="77"/>
                  </a:lnTo>
                  <a:lnTo>
                    <a:pt x="294" y="77"/>
                  </a:lnTo>
                  <a:lnTo>
                    <a:pt x="293" y="77"/>
                  </a:lnTo>
                  <a:lnTo>
                    <a:pt x="292" y="77"/>
                  </a:lnTo>
                  <a:lnTo>
                    <a:pt x="291" y="77"/>
                  </a:lnTo>
                  <a:lnTo>
                    <a:pt x="289" y="77"/>
                  </a:lnTo>
                  <a:lnTo>
                    <a:pt x="277" y="77"/>
                  </a:lnTo>
                  <a:lnTo>
                    <a:pt x="277" y="114"/>
                  </a:lnTo>
                  <a:lnTo>
                    <a:pt x="266" y="114"/>
                  </a:lnTo>
                  <a:close/>
                  <a:moveTo>
                    <a:pt x="238" y="69"/>
                  </a:moveTo>
                  <a:lnTo>
                    <a:pt x="238" y="65"/>
                  </a:lnTo>
                  <a:lnTo>
                    <a:pt x="238" y="61"/>
                  </a:lnTo>
                  <a:lnTo>
                    <a:pt x="237" y="58"/>
                  </a:lnTo>
                  <a:lnTo>
                    <a:pt x="236" y="54"/>
                  </a:lnTo>
                  <a:lnTo>
                    <a:pt x="235" y="51"/>
                  </a:lnTo>
                  <a:lnTo>
                    <a:pt x="234" y="48"/>
                  </a:lnTo>
                  <a:lnTo>
                    <a:pt x="233" y="45"/>
                  </a:lnTo>
                  <a:lnTo>
                    <a:pt x="231" y="43"/>
                  </a:lnTo>
                  <a:lnTo>
                    <a:pt x="229" y="41"/>
                  </a:lnTo>
                  <a:lnTo>
                    <a:pt x="227" y="39"/>
                  </a:lnTo>
                  <a:lnTo>
                    <a:pt x="225" y="37"/>
                  </a:lnTo>
                  <a:lnTo>
                    <a:pt x="222" y="36"/>
                  </a:lnTo>
                  <a:lnTo>
                    <a:pt x="219" y="34"/>
                  </a:lnTo>
                  <a:lnTo>
                    <a:pt x="216" y="34"/>
                  </a:lnTo>
                  <a:lnTo>
                    <a:pt x="213" y="33"/>
                  </a:lnTo>
                  <a:lnTo>
                    <a:pt x="210" y="33"/>
                  </a:lnTo>
                  <a:lnTo>
                    <a:pt x="188" y="33"/>
                  </a:lnTo>
                  <a:lnTo>
                    <a:pt x="188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3" y="105"/>
                  </a:lnTo>
                  <a:lnTo>
                    <a:pt x="215" y="105"/>
                  </a:lnTo>
                  <a:lnTo>
                    <a:pt x="217" y="104"/>
                  </a:lnTo>
                  <a:lnTo>
                    <a:pt x="219" y="104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4" y="101"/>
                  </a:lnTo>
                  <a:lnTo>
                    <a:pt x="226" y="100"/>
                  </a:lnTo>
                  <a:lnTo>
                    <a:pt x="227" y="98"/>
                  </a:lnTo>
                  <a:lnTo>
                    <a:pt x="229" y="97"/>
                  </a:lnTo>
                  <a:lnTo>
                    <a:pt x="230" y="96"/>
                  </a:lnTo>
                  <a:lnTo>
                    <a:pt x="231" y="94"/>
                  </a:lnTo>
                  <a:lnTo>
                    <a:pt x="232" y="92"/>
                  </a:lnTo>
                  <a:lnTo>
                    <a:pt x="233" y="90"/>
                  </a:lnTo>
                  <a:lnTo>
                    <a:pt x="234" y="88"/>
                  </a:lnTo>
                  <a:lnTo>
                    <a:pt x="235" y="86"/>
                  </a:lnTo>
                  <a:lnTo>
                    <a:pt x="236" y="84"/>
                  </a:lnTo>
                  <a:lnTo>
                    <a:pt x="237" y="82"/>
                  </a:lnTo>
                  <a:lnTo>
                    <a:pt x="237" y="79"/>
                  </a:lnTo>
                  <a:lnTo>
                    <a:pt x="238" y="77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38" y="69"/>
                  </a:lnTo>
                  <a:close/>
                  <a:moveTo>
                    <a:pt x="248" y="69"/>
                  </a:moveTo>
                  <a:lnTo>
                    <a:pt x="248" y="72"/>
                  </a:lnTo>
                  <a:lnTo>
                    <a:pt x="248" y="75"/>
                  </a:lnTo>
                  <a:lnTo>
                    <a:pt x="248" y="78"/>
                  </a:lnTo>
                  <a:lnTo>
                    <a:pt x="247" y="81"/>
                  </a:lnTo>
                  <a:lnTo>
                    <a:pt x="247" y="84"/>
                  </a:lnTo>
                  <a:lnTo>
                    <a:pt x="246" y="87"/>
                  </a:lnTo>
                  <a:lnTo>
                    <a:pt x="245" y="89"/>
                  </a:lnTo>
                  <a:lnTo>
                    <a:pt x="244" y="92"/>
                  </a:lnTo>
                  <a:lnTo>
                    <a:pt x="243" y="94"/>
                  </a:lnTo>
                  <a:lnTo>
                    <a:pt x="241" y="97"/>
                  </a:lnTo>
                  <a:lnTo>
                    <a:pt x="240" y="99"/>
                  </a:lnTo>
                  <a:lnTo>
                    <a:pt x="238" y="101"/>
                  </a:lnTo>
                  <a:lnTo>
                    <a:pt x="236" y="103"/>
                  </a:lnTo>
                  <a:lnTo>
                    <a:pt x="234" y="105"/>
                  </a:lnTo>
                  <a:lnTo>
                    <a:pt x="232" y="107"/>
                  </a:lnTo>
                  <a:lnTo>
                    <a:pt x="230" y="108"/>
                  </a:lnTo>
                  <a:lnTo>
                    <a:pt x="228" y="110"/>
                  </a:lnTo>
                  <a:lnTo>
                    <a:pt x="225" y="111"/>
                  </a:lnTo>
                  <a:lnTo>
                    <a:pt x="223" y="112"/>
                  </a:lnTo>
                  <a:lnTo>
                    <a:pt x="220" y="113"/>
                  </a:lnTo>
                  <a:lnTo>
                    <a:pt x="217" y="113"/>
                  </a:lnTo>
                  <a:lnTo>
                    <a:pt x="215" y="114"/>
                  </a:lnTo>
                  <a:lnTo>
                    <a:pt x="212" y="114"/>
                  </a:lnTo>
                  <a:lnTo>
                    <a:pt x="208" y="114"/>
                  </a:lnTo>
                  <a:lnTo>
                    <a:pt x="178" y="114"/>
                  </a:lnTo>
                  <a:lnTo>
                    <a:pt x="178" y="24"/>
                  </a:lnTo>
                  <a:lnTo>
                    <a:pt x="209" y="24"/>
                  </a:lnTo>
                  <a:lnTo>
                    <a:pt x="214" y="24"/>
                  </a:lnTo>
                  <a:lnTo>
                    <a:pt x="218" y="25"/>
                  </a:lnTo>
                  <a:lnTo>
                    <a:pt x="223" y="26"/>
                  </a:lnTo>
                  <a:lnTo>
                    <a:pt x="226" y="27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36" y="34"/>
                  </a:lnTo>
                  <a:lnTo>
                    <a:pt x="239" y="37"/>
                  </a:lnTo>
                  <a:lnTo>
                    <a:pt x="241" y="40"/>
                  </a:lnTo>
                  <a:lnTo>
                    <a:pt x="243" y="43"/>
                  </a:lnTo>
                  <a:lnTo>
                    <a:pt x="245" y="47"/>
                  </a:lnTo>
                  <a:lnTo>
                    <a:pt x="246" y="51"/>
                  </a:lnTo>
                  <a:lnTo>
                    <a:pt x="247" y="55"/>
                  </a:lnTo>
                  <a:lnTo>
                    <a:pt x="248" y="59"/>
                  </a:lnTo>
                  <a:lnTo>
                    <a:pt x="248" y="64"/>
                  </a:lnTo>
                  <a:lnTo>
                    <a:pt x="248" y="69"/>
                  </a:lnTo>
                  <a:close/>
                  <a:moveTo>
                    <a:pt x="87" y="82"/>
                  </a:moveTo>
                  <a:lnTo>
                    <a:pt x="87" y="85"/>
                  </a:lnTo>
                  <a:lnTo>
                    <a:pt x="87" y="87"/>
                  </a:lnTo>
                  <a:lnTo>
                    <a:pt x="87" y="89"/>
                  </a:lnTo>
                  <a:lnTo>
                    <a:pt x="88" y="91"/>
                  </a:lnTo>
                  <a:lnTo>
                    <a:pt x="88" y="93"/>
                  </a:lnTo>
                  <a:lnTo>
                    <a:pt x="89" y="96"/>
                  </a:lnTo>
                  <a:lnTo>
                    <a:pt x="90" y="97"/>
                  </a:lnTo>
                  <a:lnTo>
                    <a:pt x="91" y="99"/>
                  </a:lnTo>
                  <a:lnTo>
                    <a:pt x="92" y="101"/>
                  </a:lnTo>
                  <a:lnTo>
                    <a:pt x="93" y="103"/>
                  </a:lnTo>
                  <a:lnTo>
                    <a:pt x="94" y="105"/>
                  </a:lnTo>
                  <a:lnTo>
                    <a:pt x="96" y="106"/>
                  </a:lnTo>
                  <a:lnTo>
                    <a:pt x="97" y="108"/>
                  </a:lnTo>
                  <a:lnTo>
                    <a:pt x="99" y="109"/>
                  </a:lnTo>
                  <a:lnTo>
                    <a:pt x="101" y="110"/>
                  </a:lnTo>
                  <a:lnTo>
                    <a:pt x="103" y="111"/>
                  </a:lnTo>
                  <a:lnTo>
                    <a:pt x="105" y="112"/>
                  </a:lnTo>
                  <a:lnTo>
                    <a:pt x="107" y="113"/>
                  </a:lnTo>
                  <a:lnTo>
                    <a:pt x="109" y="114"/>
                  </a:lnTo>
                  <a:lnTo>
                    <a:pt x="111" y="115"/>
                  </a:lnTo>
                  <a:lnTo>
                    <a:pt x="113" y="115"/>
                  </a:lnTo>
                  <a:lnTo>
                    <a:pt x="116" y="115"/>
                  </a:lnTo>
                  <a:lnTo>
                    <a:pt x="118" y="116"/>
                  </a:lnTo>
                  <a:lnTo>
                    <a:pt x="121" y="116"/>
                  </a:lnTo>
                  <a:lnTo>
                    <a:pt x="123" y="116"/>
                  </a:lnTo>
                  <a:lnTo>
                    <a:pt x="126" y="115"/>
                  </a:lnTo>
                  <a:lnTo>
                    <a:pt x="128" y="115"/>
                  </a:lnTo>
                  <a:lnTo>
                    <a:pt x="130" y="115"/>
                  </a:lnTo>
                  <a:lnTo>
                    <a:pt x="132" y="114"/>
                  </a:lnTo>
                  <a:lnTo>
                    <a:pt x="135" y="113"/>
                  </a:lnTo>
                  <a:lnTo>
                    <a:pt x="137" y="112"/>
                  </a:lnTo>
                  <a:lnTo>
                    <a:pt x="139" y="111"/>
                  </a:lnTo>
                  <a:lnTo>
                    <a:pt x="140" y="110"/>
                  </a:lnTo>
                  <a:lnTo>
                    <a:pt x="142" y="109"/>
                  </a:lnTo>
                  <a:lnTo>
                    <a:pt x="144" y="108"/>
                  </a:lnTo>
                  <a:lnTo>
                    <a:pt x="145" y="106"/>
                  </a:lnTo>
                  <a:lnTo>
                    <a:pt x="147" y="105"/>
                  </a:lnTo>
                  <a:lnTo>
                    <a:pt x="148" y="103"/>
                  </a:lnTo>
                  <a:lnTo>
                    <a:pt x="149" y="101"/>
                  </a:lnTo>
                  <a:lnTo>
                    <a:pt x="150" y="99"/>
                  </a:lnTo>
                  <a:lnTo>
                    <a:pt x="151" y="97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4" y="91"/>
                  </a:lnTo>
                  <a:lnTo>
                    <a:pt x="154" y="89"/>
                  </a:lnTo>
                  <a:lnTo>
                    <a:pt x="154" y="87"/>
                  </a:lnTo>
                  <a:lnTo>
                    <a:pt x="155" y="85"/>
                  </a:lnTo>
                  <a:lnTo>
                    <a:pt x="155" y="82"/>
                  </a:lnTo>
                  <a:lnTo>
                    <a:pt x="155" y="24"/>
                  </a:lnTo>
                  <a:lnTo>
                    <a:pt x="144" y="24"/>
                  </a:lnTo>
                  <a:lnTo>
                    <a:pt x="144" y="81"/>
                  </a:lnTo>
                  <a:lnTo>
                    <a:pt x="144" y="84"/>
                  </a:lnTo>
                  <a:lnTo>
                    <a:pt x="144" y="87"/>
                  </a:lnTo>
                  <a:lnTo>
                    <a:pt x="143" y="89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0" y="96"/>
                  </a:lnTo>
                  <a:lnTo>
                    <a:pt x="139" y="98"/>
                  </a:lnTo>
                  <a:lnTo>
                    <a:pt x="138" y="100"/>
                  </a:lnTo>
                  <a:lnTo>
                    <a:pt x="136" y="101"/>
                  </a:lnTo>
                  <a:lnTo>
                    <a:pt x="134" y="103"/>
                  </a:lnTo>
                  <a:lnTo>
                    <a:pt x="132" y="104"/>
                  </a:lnTo>
                  <a:lnTo>
                    <a:pt x="130" y="105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18" y="107"/>
                  </a:lnTo>
                  <a:lnTo>
                    <a:pt x="116" y="106"/>
                  </a:lnTo>
                  <a:lnTo>
                    <a:pt x="113" y="106"/>
                  </a:lnTo>
                  <a:lnTo>
                    <a:pt x="111" y="105"/>
                  </a:lnTo>
                  <a:lnTo>
                    <a:pt x="109" y="104"/>
                  </a:lnTo>
                  <a:lnTo>
                    <a:pt x="107" y="103"/>
                  </a:lnTo>
                  <a:lnTo>
                    <a:pt x="105" y="101"/>
                  </a:lnTo>
                  <a:lnTo>
                    <a:pt x="103" y="100"/>
                  </a:lnTo>
                  <a:lnTo>
                    <a:pt x="102" y="98"/>
                  </a:lnTo>
                  <a:lnTo>
                    <a:pt x="101" y="96"/>
                  </a:lnTo>
                  <a:lnTo>
                    <a:pt x="100" y="94"/>
                  </a:lnTo>
                  <a:lnTo>
                    <a:pt x="99" y="91"/>
                  </a:lnTo>
                  <a:lnTo>
                    <a:pt x="98" y="89"/>
                  </a:lnTo>
                  <a:lnTo>
                    <a:pt x="97" y="87"/>
                  </a:lnTo>
                  <a:lnTo>
                    <a:pt x="97" y="84"/>
                  </a:lnTo>
                  <a:lnTo>
                    <a:pt x="97" y="81"/>
                  </a:lnTo>
                  <a:lnTo>
                    <a:pt x="97" y="24"/>
                  </a:lnTo>
                  <a:lnTo>
                    <a:pt x="87" y="24"/>
                  </a:lnTo>
                  <a:lnTo>
                    <a:pt x="87" y="82"/>
                  </a:lnTo>
                  <a:close/>
                  <a:moveTo>
                    <a:pt x="127" y="7"/>
                  </a:moveTo>
                  <a:lnTo>
                    <a:pt x="127" y="7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2"/>
                  </a:lnTo>
                  <a:lnTo>
                    <a:pt x="124" y="12"/>
                  </a:lnTo>
                  <a:lnTo>
                    <a:pt x="123" y="13"/>
                  </a:lnTo>
                  <a:lnTo>
                    <a:pt x="122" y="13"/>
                  </a:lnTo>
                  <a:lnTo>
                    <a:pt x="121" y="13"/>
                  </a:lnTo>
                  <a:lnTo>
                    <a:pt x="120" y="13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7" y="13"/>
                  </a:lnTo>
                  <a:lnTo>
                    <a:pt x="116" y="12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3" y="9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3" y="6"/>
                  </a:lnTo>
                  <a:lnTo>
                    <a:pt x="113" y="5"/>
                  </a:lnTo>
                  <a:lnTo>
                    <a:pt x="114" y="4"/>
                  </a:lnTo>
                  <a:lnTo>
                    <a:pt x="114" y="3"/>
                  </a:lnTo>
                  <a:lnTo>
                    <a:pt x="115" y="3"/>
                  </a:lnTo>
                  <a:lnTo>
                    <a:pt x="115" y="2"/>
                  </a:lnTo>
                  <a:lnTo>
                    <a:pt x="116" y="1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4" y="1"/>
                  </a:lnTo>
                  <a:lnTo>
                    <a:pt x="125" y="2"/>
                  </a:lnTo>
                  <a:lnTo>
                    <a:pt x="126" y="3"/>
                  </a:lnTo>
                  <a:lnTo>
                    <a:pt x="126" y="4"/>
                  </a:lnTo>
                  <a:lnTo>
                    <a:pt x="127" y="4"/>
                  </a:lnTo>
                  <a:lnTo>
                    <a:pt x="127" y="5"/>
                  </a:lnTo>
                  <a:lnTo>
                    <a:pt x="127" y="6"/>
                  </a:lnTo>
                  <a:lnTo>
                    <a:pt x="127" y="7"/>
                  </a:lnTo>
                  <a:close/>
                  <a:moveTo>
                    <a:pt x="63" y="24"/>
                  </a:moveTo>
                  <a:lnTo>
                    <a:pt x="63" y="114"/>
                  </a:lnTo>
                  <a:lnTo>
                    <a:pt x="53" y="114"/>
                  </a:lnTo>
                  <a:lnTo>
                    <a:pt x="53" y="73"/>
                  </a:lnTo>
                  <a:lnTo>
                    <a:pt x="11" y="73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65"/>
                  </a:lnTo>
                  <a:lnTo>
                    <a:pt x="53" y="65"/>
                  </a:lnTo>
                  <a:lnTo>
                    <a:pt x="53" y="24"/>
                  </a:lnTo>
                  <a:lnTo>
                    <a:pt x="63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3" name="Freeform 14"/>
            <p:cNvSpPr>
              <a:spLocks/>
            </p:cNvSpPr>
            <p:nvPr/>
          </p:nvSpPr>
          <p:spPr bwMode="auto">
            <a:xfrm>
              <a:off x="409575" y="6256338"/>
              <a:ext cx="307975" cy="317500"/>
            </a:xfrm>
            <a:custGeom>
              <a:avLst/>
              <a:gdLst>
                <a:gd name="T0" fmla="*/ 93663 w 194"/>
                <a:gd name="T1" fmla="*/ 12700 h 200"/>
                <a:gd name="T2" fmla="*/ 26988 w 194"/>
                <a:gd name="T3" fmla="*/ 69850 h 200"/>
                <a:gd name="T4" fmla="*/ 0 w 194"/>
                <a:gd name="T5" fmla="*/ 158750 h 200"/>
                <a:gd name="T6" fmla="*/ 26988 w 194"/>
                <a:gd name="T7" fmla="*/ 247650 h 200"/>
                <a:gd name="T8" fmla="*/ 93663 w 194"/>
                <a:gd name="T9" fmla="*/ 304800 h 200"/>
                <a:gd name="T10" fmla="*/ 163513 w 194"/>
                <a:gd name="T11" fmla="*/ 317500 h 200"/>
                <a:gd name="T12" fmla="*/ 193675 w 194"/>
                <a:gd name="T13" fmla="*/ 312738 h 200"/>
                <a:gd name="T14" fmla="*/ 219075 w 194"/>
                <a:gd name="T15" fmla="*/ 301625 h 200"/>
                <a:gd name="T16" fmla="*/ 228600 w 194"/>
                <a:gd name="T17" fmla="*/ 296863 h 200"/>
                <a:gd name="T18" fmla="*/ 227013 w 194"/>
                <a:gd name="T19" fmla="*/ 296863 h 200"/>
                <a:gd name="T20" fmla="*/ 227013 w 194"/>
                <a:gd name="T21" fmla="*/ 296863 h 200"/>
                <a:gd name="T22" fmla="*/ 223838 w 194"/>
                <a:gd name="T23" fmla="*/ 293688 h 200"/>
                <a:gd name="T24" fmla="*/ 219075 w 194"/>
                <a:gd name="T25" fmla="*/ 292100 h 200"/>
                <a:gd name="T26" fmla="*/ 215900 w 194"/>
                <a:gd name="T27" fmla="*/ 288925 h 200"/>
                <a:gd name="T28" fmla="*/ 214313 w 194"/>
                <a:gd name="T29" fmla="*/ 287338 h 200"/>
                <a:gd name="T30" fmla="*/ 211138 w 194"/>
                <a:gd name="T31" fmla="*/ 284163 h 200"/>
                <a:gd name="T32" fmla="*/ 196850 w 194"/>
                <a:gd name="T33" fmla="*/ 290513 h 200"/>
                <a:gd name="T34" fmla="*/ 176213 w 194"/>
                <a:gd name="T35" fmla="*/ 298450 h 200"/>
                <a:gd name="T36" fmla="*/ 153988 w 194"/>
                <a:gd name="T37" fmla="*/ 301625 h 200"/>
                <a:gd name="T38" fmla="*/ 88900 w 194"/>
                <a:gd name="T39" fmla="*/ 276225 h 200"/>
                <a:gd name="T40" fmla="*/ 46038 w 194"/>
                <a:gd name="T41" fmla="*/ 214313 h 200"/>
                <a:gd name="T42" fmla="*/ 38100 w 194"/>
                <a:gd name="T43" fmla="*/ 130175 h 200"/>
                <a:gd name="T44" fmla="*/ 71438 w 194"/>
                <a:gd name="T45" fmla="*/ 58738 h 200"/>
                <a:gd name="T46" fmla="*/ 130175 w 194"/>
                <a:gd name="T47" fmla="*/ 19050 h 200"/>
                <a:gd name="T48" fmla="*/ 200025 w 194"/>
                <a:gd name="T49" fmla="*/ 26988 h 200"/>
                <a:gd name="T50" fmla="*/ 252413 w 194"/>
                <a:gd name="T51" fmla="*/ 79375 h 200"/>
                <a:gd name="T52" fmla="*/ 271463 w 194"/>
                <a:gd name="T53" fmla="*/ 158750 h 200"/>
                <a:gd name="T54" fmla="*/ 266700 w 194"/>
                <a:gd name="T55" fmla="*/ 203200 h 200"/>
                <a:gd name="T56" fmla="*/ 249238 w 194"/>
                <a:gd name="T57" fmla="*/ 242888 h 200"/>
                <a:gd name="T58" fmla="*/ 233363 w 194"/>
                <a:gd name="T59" fmla="*/ 265113 h 200"/>
                <a:gd name="T60" fmla="*/ 234950 w 194"/>
                <a:gd name="T61" fmla="*/ 268288 h 200"/>
                <a:gd name="T62" fmla="*/ 236538 w 194"/>
                <a:gd name="T63" fmla="*/ 271463 h 200"/>
                <a:gd name="T64" fmla="*/ 239713 w 194"/>
                <a:gd name="T65" fmla="*/ 274638 h 200"/>
                <a:gd name="T66" fmla="*/ 242888 w 194"/>
                <a:gd name="T67" fmla="*/ 277813 h 200"/>
                <a:gd name="T68" fmla="*/ 244475 w 194"/>
                <a:gd name="T69" fmla="*/ 280988 h 200"/>
                <a:gd name="T70" fmla="*/ 246063 w 194"/>
                <a:gd name="T71" fmla="*/ 280988 h 200"/>
                <a:gd name="T72" fmla="*/ 247650 w 194"/>
                <a:gd name="T73" fmla="*/ 282575 h 200"/>
                <a:gd name="T74" fmla="*/ 261938 w 194"/>
                <a:gd name="T75" fmla="*/ 271463 h 200"/>
                <a:gd name="T76" fmla="*/ 292100 w 194"/>
                <a:gd name="T77" fmla="*/ 228600 h 200"/>
                <a:gd name="T78" fmla="*/ 307975 w 194"/>
                <a:gd name="T79" fmla="*/ 177800 h 200"/>
                <a:gd name="T80" fmla="*/ 296863 w 194"/>
                <a:gd name="T81" fmla="*/ 96838 h 200"/>
                <a:gd name="T82" fmla="*/ 239713 w 194"/>
                <a:gd name="T83" fmla="*/ 26988 h 200"/>
                <a:gd name="T84" fmla="*/ 153988 w 194"/>
                <a:gd name="T85" fmla="*/ 0 h 2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4" h="200">
                  <a:moveTo>
                    <a:pt x="97" y="0"/>
                  </a:moveTo>
                  <a:lnTo>
                    <a:pt x="78" y="2"/>
                  </a:lnTo>
                  <a:lnTo>
                    <a:pt x="59" y="8"/>
                  </a:lnTo>
                  <a:lnTo>
                    <a:pt x="43" y="17"/>
                  </a:lnTo>
                  <a:lnTo>
                    <a:pt x="28" y="29"/>
                  </a:lnTo>
                  <a:lnTo>
                    <a:pt x="17" y="44"/>
                  </a:lnTo>
                  <a:lnTo>
                    <a:pt x="8" y="61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9"/>
                  </a:lnTo>
                  <a:lnTo>
                    <a:pt x="17" y="156"/>
                  </a:lnTo>
                  <a:lnTo>
                    <a:pt x="28" y="170"/>
                  </a:lnTo>
                  <a:lnTo>
                    <a:pt x="43" y="183"/>
                  </a:lnTo>
                  <a:lnTo>
                    <a:pt x="59" y="192"/>
                  </a:lnTo>
                  <a:lnTo>
                    <a:pt x="78" y="198"/>
                  </a:lnTo>
                  <a:lnTo>
                    <a:pt x="97" y="200"/>
                  </a:lnTo>
                  <a:lnTo>
                    <a:pt x="103" y="200"/>
                  </a:lnTo>
                  <a:lnTo>
                    <a:pt x="110" y="199"/>
                  </a:lnTo>
                  <a:lnTo>
                    <a:pt x="116" y="198"/>
                  </a:lnTo>
                  <a:lnTo>
                    <a:pt x="122" y="197"/>
                  </a:lnTo>
                  <a:lnTo>
                    <a:pt x="127" y="195"/>
                  </a:lnTo>
                  <a:lnTo>
                    <a:pt x="133" y="193"/>
                  </a:lnTo>
                  <a:lnTo>
                    <a:pt x="138" y="190"/>
                  </a:lnTo>
                  <a:lnTo>
                    <a:pt x="144" y="187"/>
                  </a:lnTo>
                  <a:lnTo>
                    <a:pt x="143" y="187"/>
                  </a:lnTo>
                  <a:lnTo>
                    <a:pt x="142" y="186"/>
                  </a:lnTo>
                  <a:lnTo>
                    <a:pt x="141" y="186"/>
                  </a:lnTo>
                  <a:lnTo>
                    <a:pt x="141" y="185"/>
                  </a:lnTo>
                  <a:lnTo>
                    <a:pt x="140" y="185"/>
                  </a:lnTo>
                  <a:lnTo>
                    <a:pt x="139" y="184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6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9"/>
                  </a:lnTo>
                  <a:lnTo>
                    <a:pt x="129" y="181"/>
                  </a:lnTo>
                  <a:lnTo>
                    <a:pt x="124" y="183"/>
                  </a:lnTo>
                  <a:lnTo>
                    <a:pt x="120" y="185"/>
                  </a:lnTo>
                  <a:lnTo>
                    <a:pt x="116" y="187"/>
                  </a:lnTo>
                  <a:lnTo>
                    <a:pt x="111" y="188"/>
                  </a:lnTo>
                  <a:lnTo>
                    <a:pt x="107" y="189"/>
                  </a:lnTo>
                  <a:lnTo>
                    <a:pt x="102" y="189"/>
                  </a:lnTo>
                  <a:lnTo>
                    <a:pt x="97" y="190"/>
                  </a:lnTo>
                  <a:lnTo>
                    <a:pt x="82" y="188"/>
                  </a:lnTo>
                  <a:lnTo>
                    <a:pt x="68" y="182"/>
                  </a:lnTo>
                  <a:lnTo>
                    <a:pt x="56" y="174"/>
                  </a:lnTo>
                  <a:lnTo>
                    <a:pt x="45" y="163"/>
                  </a:lnTo>
                  <a:lnTo>
                    <a:pt x="35" y="150"/>
                  </a:lnTo>
                  <a:lnTo>
                    <a:pt x="29" y="135"/>
                  </a:lnTo>
                  <a:lnTo>
                    <a:pt x="24" y="118"/>
                  </a:lnTo>
                  <a:lnTo>
                    <a:pt x="23" y="100"/>
                  </a:lnTo>
                  <a:lnTo>
                    <a:pt x="24" y="82"/>
                  </a:lnTo>
                  <a:lnTo>
                    <a:pt x="29" y="65"/>
                  </a:lnTo>
                  <a:lnTo>
                    <a:pt x="35" y="50"/>
                  </a:lnTo>
                  <a:lnTo>
                    <a:pt x="45" y="37"/>
                  </a:lnTo>
                  <a:lnTo>
                    <a:pt x="56" y="26"/>
                  </a:lnTo>
                  <a:lnTo>
                    <a:pt x="68" y="17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112" y="12"/>
                  </a:lnTo>
                  <a:lnTo>
                    <a:pt x="126" y="17"/>
                  </a:lnTo>
                  <a:lnTo>
                    <a:pt x="139" y="26"/>
                  </a:lnTo>
                  <a:lnTo>
                    <a:pt x="150" y="37"/>
                  </a:lnTo>
                  <a:lnTo>
                    <a:pt x="159" y="50"/>
                  </a:lnTo>
                  <a:lnTo>
                    <a:pt x="166" y="65"/>
                  </a:lnTo>
                  <a:lnTo>
                    <a:pt x="170" y="82"/>
                  </a:lnTo>
                  <a:lnTo>
                    <a:pt x="171" y="100"/>
                  </a:lnTo>
                  <a:lnTo>
                    <a:pt x="171" y="110"/>
                  </a:lnTo>
                  <a:lnTo>
                    <a:pt x="170" y="119"/>
                  </a:lnTo>
                  <a:lnTo>
                    <a:pt x="168" y="128"/>
                  </a:lnTo>
                  <a:lnTo>
                    <a:pt x="165" y="137"/>
                  </a:lnTo>
                  <a:lnTo>
                    <a:pt x="161" y="145"/>
                  </a:lnTo>
                  <a:lnTo>
                    <a:pt x="157" y="153"/>
                  </a:lnTo>
                  <a:lnTo>
                    <a:pt x="152" y="160"/>
                  </a:lnTo>
                  <a:lnTo>
                    <a:pt x="147" y="167"/>
                  </a:lnTo>
                  <a:lnTo>
                    <a:pt x="147" y="168"/>
                  </a:lnTo>
                  <a:lnTo>
                    <a:pt x="148" y="168"/>
                  </a:lnTo>
                  <a:lnTo>
                    <a:pt x="148" y="169"/>
                  </a:lnTo>
                  <a:lnTo>
                    <a:pt x="148" y="170"/>
                  </a:lnTo>
                  <a:lnTo>
                    <a:pt x="149" y="170"/>
                  </a:lnTo>
                  <a:lnTo>
                    <a:pt x="149" y="171"/>
                  </a:lnTo>
                  <a:lnTo>
                    <a:pt x="150" y="171"/>
                  </a:lnTo>
                  <a:lnTo>
                    <a:pt x="150" y="172"/>
                  </a:lnTo>
                  <a:lnTo>
                    <a:pt x="151" y="173"/>
                  </a:lnTo>
                  <a:lnTo>
                    <a:pt x="152" y="174"/>
                  </a:lnTo>
                  <a:lnTo>
                    <a:pt x="153" y="175"/>
                  </a:lnTo>
                  <a:lnTo>
                    <a:pt x="154" y="176"/>
                  </a:lnTo>
                  <a:lnTo>
                    <a:pt x="154" y="177"/>
                  </a:lnTo>
                  <a:lnTo>
                    <a:pt x="155" y="177"/>
                  </a:lnTo>
                  <a:lnTo>
                    <a:pt x="156" y="178"/>
                  </a:lnTo>
                  <a:lnTo>
                    <a:pt x="157" y="179"/>
                  </a:lnTo>
                  <a:lnTo>
                    <a:pt x="165" y="171"/>
                  </a:lnTo>
                  <a:lnTo>
                    <a:pt x="172" y="163"/>
                  </a:lnTo>
                  <a:lnTo>
                    <a:pt x="179" y="154"/>
                  </a:lnTo>
                  <a:lnTo>
                    <a:pt x="184" y="144"/>
                  </a:lnTo>
                  <a:lnTo>
                    <a:pt x="188" y="134"/>
                  </a:lnTo>
                  <a:lnTo>
                    <a:pt x="192" y="123"/>
                  </a:lnTo>
                  <a:lnTo>
                    <a:pt x="194" y="112"/>
                  </a:lnTo>
                  <a:lnTo>
                    <a:pt x="194" y="100"/>
                  </a:lnTo>
                  <a:lnTo>
                    <a:pt x="192" y="80"/>
                  </a:lnTo>
                  <a:lnTo>
                    <a:pt x="187" y="61"/>
                  </a:lnTo>
                  <a:lnTo>
                    <a:pt x="178" y="44"/>
                  </a:lnTo>
                  <a:lnTo>
                    <a:pt x="166" y="29"/>
                  </a:lnTo>
                  <a:lnTo>
                    <a:pt x="151" y="17"/>
                  </a:lnTo>
                  <a:lnTo>
                    <a:pt x="135" y="8"/>
                  </a:lnTo>
                  <a:lnTo>
                    <a:pt x="117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4" name="Freeform 15"/>
            <p:cNvSpPr>
              <a:spLocks/>
            </p:cNvSpPr>
            <p:nvPr/>
          </p:nvSpPr>
          <p:spPr bwMode="auto">
            <a:xfrm>
              <a:off x="485775" y="6330950"/>
              <a:ext cx="155575" cy="165100"/>
            </a:xfrm>
            <a:custGeom>
              <a:avLst/>
              <a:gdLst>
                <a:gd name="T0" fmla="*/ 1588 w 98"/>
                <a:gd name="T1" fmla="*/ 4763 h 104"/>
                <a:gd name="T2" fmla="*/ 1588 w 98"/>
                <a:gd name="T3" fmla="*/ 0 h 104"/>
                <a:gd name="T4" fmla="*/ 55563 w 98"/>
                <a:gd name="T5" fmla="*/ 0 h 104"/>
                <a:gd name="T6" fmla="*/ 55563 w 98"/>
                <a:gd name="T7" fmla="*/ 130175 h 104"/>
                <a:gd name="T8" fmla="*/ 57150 w 98"/>
                <a:gd name="T9" fmla="*/ 134938 h 104"/>
                <a:gd name="T10" fmla="*/ 58738 w 98"/>
                <a:gd name="T11" fmla="*/ 139700 h 104"/>
                <a:gd name="T12" fmla="*/ 60325 w 98"/>
                <a:gd name="T13" fmla="*/ 144463 h 104"/>
                <a:gd name="T14" fmla="*/ 65088 w 98"/>
                <a:gd name="T15" fmla="*/ 147638 h 104"/>
                <a:gd name="T16" fmla="*/ 69850 w 98"/>
                <a:gd name="T17" fmla="*/ 150813 h 104"/>
                <a:gd name="T18" fmla="*/ 74613 w 98"/>
                <a:gd name="T19" fmla="*/ 152400 h 104"/>
                <a:gd name="T20" fmla="*/ 80963 w 98"/>
                <a:gd name="T21" fmla="*/ 153988 h 104"/>
                <a:gd name="T22" fmla="*/ 88900 w 98"/>
                <a:gd name="T23" fmla="*/ 153988 h 104"/>
                <a:gd name="T24" fmla="*/ 98425 w 98"/>
                <a:gd name="T25" fmla="*/ 153988 h 104"/>
                <a:gd name="T26" fmla="*/ 106363 w 98"/>
                <a:gd name="T27" fmla="*/ 152400 h 104"/>
                <a:gd name="T28" fmla="*/ 115888 w 98"/>
                <a:gd name="T29" fmla="*/ 149225 h 104"/>
                <a:gd name="T30" fmla="*/ 123825 w 98"/>
                <a:gd name="T31" fmla="*/ 146050 h 104"/>
                <a:gd name="T32" fmla="*/ 133350 w 98"/>
                <a:gd name="T33" fmla="*/ 141288 h 104"/>
                <a:gd name="T34" fmla="*/ 139700 w 98"/>
                <a:gd name="T35" fmla="*/ 136525 h 104"/>
                <a:gd name="T36" fmla="*/ 146050 w 98"/>
                <a:gd name="T37" fmla="*/ 130175 h 104"/>
                <a:gd name="T38" fmla="*/ 152400 w 98"/>
                <a:gd name="T39" fmla="*/ 122238 h 104"/>
                <a:gd name="T40" fmla="*/ 155575 w 98"/>
                <a:gd name="T41" fmla="*/ 122238 h 104"/>
                <a:gd name="T42" fmla="*/ 139700 w 98"/>
                <a:gd name="T43" fmla="*/ 165100 h 104"/>
                <a:gd name="T44" fmla="*/ 0 w 98"/>
                <a:gd name="T45" fmla="*/ 165100 h 104"/>
                <a:gd name="T46" fmla="*/ 0 w 98"/>
                <a:gd name="T47" fmla="*/ 158750 h 104"/>
                <a:gd name="T48" fmla="*/ 7938 w 98"/>
                <a:gd name="T49" fmla="*/ 158750 h 104"/>
                <a:gd name="T50" fmla="*/ 14288 w 98"/>
                <a:gd name="T51" fmla="*/ 157163 h 104"/>
                <a:gd name="T52" fmla="*/ 19050 w 98"/>
                <a:gd name="T53" fmla="*/ 153988 h 104"/>
                <a:gd name="T54" fmla="*/ 22225 w 98"/>
                <a:gd name="T55" fmla="*/ 152400 h 104"/>
                <a:gd name="T56" fmla="*/ 23813 w 98"/>
                <a:gd name="T57" fmla="*/ 149225 h 104"/>
                <a:gd name="T58" fmla="*/ 25400 w 98"/>
                <a:gd name="T59" fmla="*/ 146050 h 104"/>
                <a:gd name="T60" fmla="*/ 25400 w 98"/>
                <a:gd name="T61" fmla="*/ 141288 h 104"/>
                <a:gd name="T62" fmla="*/ 26988 w 98"/>
                <a:gd name="T63" fmla="*/ 138113 h 104"/>
                <a:gd name="T64" fmla="*/ 26988 w 98"/>
                <a:gd name="T65" fmla="*/ 25400 h 104"/>
                <a:gd name="T66" fmla="*/ 25400 w 98"/>
                <a:gd name="T67" fmla="*/ 22225 h 104"/>
                <a:gd name="T68" fmla="*/ 25400 w 98"/>
                <a:gd name="T69" fmla="*/ 17463 h 104"/>
                <a:gd name="T70" fmla="*/ 23813 w 98"/>
                <a:gd name="T71" fmla="*/ 14288 h 104"/>
                <a:gd name="T72" fmla="*/ 20638 w 98"/>
                <a:gd name="T73" fmla="*/ 11113 h 104"/>
                <a:gd name="T74" fmla="*/ 17463 w 98"/>
                <a:gd name="T75" fmla="*/ 9525 h 104"/>
                <a:gd name="T76" fmla="*/ 12700 w 98"/>
                <a:gd name="T77" fmla="*/ 6350 h 104"/>
                <a:gd name="T78" fmla="*/ 7938 w 98"/>
                <a:gd name="T79" fmla="*/ 6350 h 104"/>
                <a:gd name="T80" fmla="*/ 1588 w 98"/>
                <a:gd name="T81" fmla="*/ 4763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8" h="104">
                  <a:moveTo>
                    <a:pt x="1" y="3"/>
                  </a:moveTo>
                  <a:lnTo>
                    <a:pt x="1" y="0"/>
                  </a:lnTo>
                  <a:lnTo>
                    <a:pt x="35" y="0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1"/>
                  </a:lnTo>
                  <a:lnTo>
                    <a:pt x="41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51" y="97"/>
                  </a:lnTo>
                  <a:lnTo>
                    <a:pt x="56" y="97"/>
                  </a:lnTo>
                  <a:lnTo>
                    <a:pt x="62" y="97"/>
                  </a:lnTo>
                  <a:lnTo>
                    <a:pt x="67" y="96"/>
                  </a:lnTo>
                  <a:lnTo>
                    <a:pt x="73" y="94"/>
                  </a:lnTo>
                  <a:lnTo>
                    <a:pt x="78" y="92"/>
                  </a:lnTo>
                  <a:lnTo>
                    <a:pt x="84" y="89"/>
                  </a:lnTo>
                  <a:lnTo>
                    <a:pt x="88" y="86"/>
                  </a:lnTo>
                  <a:lnTo>
                    <a:pt x="92" y="82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88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9" y="99"/>
                  </a:lnTo>
                  <a:lnTo>
                    <a:pt x="12" y="97"/>
                  </a:lnTo>
                  <a:lnTo>
                    <a:pt x="14" y="96"/>
                  </a:lnTo>
                  <a:lnTo>
                    <a:pt x="15" y="94"/>
                  </a:lnTo>
                  <a:lnTo>
                    <a:pt x="16" y="92"/>
                  </a:lnTo>
                  <a:lnTo>
                    <a:pt x="16" y="89"/>
                  </a:lnTo>
                  <a:lnTo>
                    <a:pt x="17" y="87"/>
                  </a:lnTo>
                  <a:lnTo>
                    <a:pt x="17" y="16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8" y="4"/>
                  </a:lnTo>
                  <a:lnTo>
                    <a:pt x="5" y="4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5" name="Freeform 16"/>
            <p:cNvSpPr>
              <a:spLocks/>
            </p:cNvSpPr>
            <p:nvPr/>
          </p:nvSpPr>
          <p:spPr bwMode="auto">
            <a:xfrm>
              <a:off x="598488" y="6500813"/>
              <a:ext cx="98425" cy="65088"/>
            </a:xfrm>
            <a:custGeom>
              <a:avLst/>
              <a:gdLst>
                <a:gd name="T0" fmla="*/ 0 w 62"/>
                <a:gd name="T1" fmla="*/ 0 h 41"/>
                <a:gd name="T2" fmla="*/ 26988 w 62"/>
                <a:gd name="T3" fmla="*/ 0 h 41"/>
                <a:gd name="T4" fmla="*/ 33338 w 62"/>
                <a:gd name="T5" fmla="*/ 11113 h 41"/>
                <a:gd name="T6" fmla="*/ 39688 w 62"/>
                <a:gd name="T7" fmla="*/ 22225 h 41"/>
                <a:gd name="T8" fmla="*/ 46038 w 62"/>
                <a:gd name="T9" fmla="*/ 33338 h 41"/>
                <a:gd name="T10" fmla="*/ 53975 w 62"/>
                <a:gd name="T11" fmla="*/ 41275 h 41"/>
                <a:gd name="T12" fmla="*/ 63500 w 62"/>
                <a:gd name="T13" fmla="*/ 49213 h 41"/>
                <a:gd name="T14" fmla="*/ 73025 w 62"/>
                <a:gd name="T15" fmla="*/ 53975 h 41"/>
                <a:gd name="T16" fmla="*/ 84138 w 62"/>
                <a:gd name="T17" fmla="*/ 58738 h 41"/>
                <a:gd name="T18" fmla="*/ 95250 w 62"/>
                <a:gd name="T19" fmla="*/ 61913 h 41"/>
                <a:gd name="T20" fmla="*/ 96838 w 62"/>
                <a:gd name="T21" fmla="*/ 61913 h 41"/>
                <a:gd name="T22" fmla="*/ 98425 w 62"/>
                <a:gd name="T23" fmla="*/ 61913 h 41"/>
                <a:gd name="T24" fmla="*/ 98425 w 62"/>
                <a:gd name="T25" fmla="*/ 63500 h 41"/>
                <a:gd name="T26" fmla="*/ 98425 w 62"/>
                <a:gd name="T27" fmla="*/ 63500 h 41"/>
                <a:gd name="T28" fmla="*/ 98425 w 62"/>
                <a:gd name="T29" fmla="*/ 65088 h 41"/>
                <a:gd name="T30" fmla="*/ 98425 w 62"/>
                <a:gd name="T31" fmla="*/ 65088 h 41"/>
                <a:gd name="T32" fmla="*/ 96838 w 62"/>
                <a:gd name="T33" fmla="*/ 65088 h 41"/>
                <a:gd name="T34" fmla="*/ 95250 w 62"/>
                <a:gd name="T35" fmla="*/ 65088 h 41"/>
                <a:gd name="T36" fmla="*/ 80963 w 62"/>
                <a:gd name="T37" fmla="*/ 63500 h 41"/>
                <a:gd name="T38" fmla="*/ 66675 w 62"/>
                <a:gd name="T39" fmla="*/ 60325 h 41"/>
                <a:gd name="T40" fmla="*/ 53975 w 62"/>
                <a:gd name="T41" fmla="*/ 55563 h 41"/>
                <a:gd name="T42" fmla="*/ 41275 w 62"/>
                <a:gd name="T43" fmla="*/ 47625 h 41"/>
                <a:gd name="T44" fmla="*/ 28575 w 62"/>
                <a:gd name="T45" fmla="*/ 38100 h 41"/>
                <a:gd name="T46" fmla="*/ 17463 w 62"/>
                <a:gd name="T47" fmla="*/ 26988 h 41"/>
                <a:gd name="T48" fmla="*/ 7938 w 62"/>
                <a:gd name="T49" fmla="*/ 14288 h 41"/>
                <a:gd name="T50" fmla="*/ 0 w 62"/>
                <a:gd name="T51" fmla="*/ 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2" h="41">
                  <a:moveTo>
                    <a:pt x="0" y="0"/>
                  </a:moveTo>
                  <a:lnTo>
                    <a:pt x="17" y="0"/>
                  </a:lnTo>
                  <a:lnTo>
                    <a:pt x="21" y="7"/>
                  </a:lnTo>
                  <a:lnTo>
                    <a:pt x="25" y="14"/>
                  </a:lnTo>
                  <a:lnTo>
                    <a:pt x="29" y="21"/>
                  </a:lnTo>
                  <a:lnTo>
                    <a:pt x="34" y="26"/>
                  </a:lnTo>
                  <a:lnTo>
                    <a:pt x="40" y="31"/>
                  </a:lnTo>
                  <a:lnTo>
                    <a:pt x="46" y="34"/>
                  </a:lnTo>
                  <a:lnTo>
                    <a:pt x="53" y="37"/>
                  </a:lnTo>
                  <a:lnTo>
                    <a:pt x="60" y="39"/>
                  </a:lnTo>
                  <a:lnTo>
                    <a:pt x="61" y="39"/>
                  </a:lnTo>
                  <a:lnTo>
                    <a:pt x="62" y="39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51" y="40"/>
                  </a:lnTo>
                  <a:lnTo>
                    <a:pt x="42" y="38"/>
                  </a:lnTo>
                  <a:lnTo>
                    <a:pt x="34" y="35"/>
                  </a:lnTo>
                  <a:lnTo>
                    <a:pt x="26" y="30"/>
                  </a:lnTo>
                  <a:lnTo>
                    <a:pt x="18" y="24"/>
                  </a:lnTo>
                  <a:lnTo>
                    <a:pt x="11" y="17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6" name="Freeform 17"/>
            <p:cNvSpPr>
              <a:spLocks/>
            </p:cNvSpPr>
            <p:nvPr/>
          </p:nvSpPr>
          <p:spPr bwMode="auto">
            <a:xfrm>
              <a:off x="547688" y="6330950"/>
              <a:ext cx="74613" cy="147638"/>
            </a:xfrm>
            <a:custGeom>
              <a:avLst/>
              <a:gdLst>
                <a:gd name="T0" fmla="*/ 0 w 47"/>
                <a:gd name="T1" fmla="*/ 4763 h 93"/>
                <a:gd name="T2" fmla="*/ 0 w 47"/>
                <a:gd name="T3" fmla="*/ 0 h 93"/>
                <a:gd name="T4" fmla="*/ 20638 w 47"/>
                <a:gd name="T5" fmla="*/ 0 h 93"/>
                <a:gd name="T6" fmla="*/ 30163 w 47"/>
                <a:gd name="T7" fmla="*/ 0 h 93"/>
                <a:gd name="T8" fmla="*/ 41275 w 47"/>
                <a:gd name="T9" fmla="*/ 3175 h 93"/>
                <a:gd name="T10" fmla="*/ 50800 w 47"/>
                <a:gd name="T11" fmla="*/ 6350 h 93"/>
                <a:gd name="T12" fmla="*/ 58738 w 47"/>
                <a:gd name="T13" fmla="*/ 9525 h 93"/>
                <a:gd name="T14" fmla="*/ 65088 w 47"/>
                <a:gd name="T15" fmla="*/ 15875 h 93"/>
                <a:gd name="T16" fmla="*/ 69850 w 47"/>
                <a:gd name="T17" fmla="*/ 23813 h 93"/>
                <a:gd name="T18" fmla="*/ 73025 w 47"/>
                <a:gd name="T19" fmla="*/ 31750 h 93"/>
                <a:gd name="T20" fmla="*/ 74613 w 47"/>
                <a:gd name="T21" fmla="*/ 42863 h 93"/>
                <a:gd name="T22" fmla="*/ 74613 w 47"/>
                <a:gd name="T23" fmla="*/ 49213 h 93"/>
                <a:gd name="T24" fmla="*/ 71438 w 47"/>
                <a:gd name="T25" fmla="*/ 55563 h 93"/>
                <a:gd name="T26" fmla="*/ 68263 w 47"/>
                <a:gd name="T27" fmla="*/ 61913 h 93"/>
                <a:gd name="T28" fmla="*/ 65088 w 47"/>
                <a:gd name="T29" fmla="*/ 68263 h 93"/>
                <a:gd name="T30" fmla="*/ 58738 w 47"/>
                <a:gd name="T31" fmla="*/ 73025 h 93"/>
                <a:gd name="T32" fmla="*/ 52388 w 47"/>
                <a:gd name="T33" fmla="*/ 77788 h 93"/>
                <a:gd name="T34" fmla="*/ 44450 w 47"/>
                <a:gd name="T35" fmla="*/ 82550 h 93"/>
                <a:gd name="T36" fmla="*/ 36513 w 47"/>
                <a:gd name="T37" fmla="*/ 84138 h 93"/>
                <a:gd name="T38" fmla="*/ 41275 w 47"/>
                <a:gd name="T39" fmla="*/ 88900 h 93"/>
                <a:gd name="T40" fmla="*/ 46038 w 47"/>
                <a:gd name="T41" fmla="*/ 92075 h 93"/>
                <a:gd name="T42" fmla="*/ 49213 w 47"/>
                <a:gd name="T43" fmla="*/ 98425 h 93"/>
                <a:gd name="T44" fmla="*/ 53975 w 47"/>
                <a:gd name="T45" fmla="*/ 104775 h 93"/>
                <a:gd name="T46" fmla="*/ 57150 w 47"/>
                <a:gd name="T47" fmla="*/ 112713 h 93"/>
                <a:gd name="T48" fmla="*/ 60325 w 47"/>
                <a:gd name="T49" fmla="*/ 120650 h 93"/>
                <a:gd name="T50" fmla="*/ 63500 w 47"/>
                <a:gd name="T51" fmla="*/ 128588 h 93"/>
                <a:gd name="T52" fmla="*/ 66675 w 47"/>
                <a:gd name="T53" fmla="*/ 138113 h 93"/>
                <a:gd name="T54" fmla="*/ 63500 w 47"/>
                <a:gd name="T55" fmla="*/ 139700 h 93"/>
                <a:gd name="T56" fmla="*/ 60325 w 47"/>
                <a:gd name="T57" fmla="*/ 141288 h 93"/>
                <a:gd name="T58" fmla="*/ 57150 w 47"/>
                <a:gd name="T59" fmla="*/ 142875 h 93"/>
                <a:gd name="T60" fmla="*/ 53975 w 47"/>
                <a:gd name="T61" fmla="*/ 144463 h 93"/>
                <a:gd name="T62" fmla="*/ 50800 w 47"/>
                <a:gd name="T63" fmla="*/ 146050 h 93"/>
                <a:gd name="T64" fmla="*/ 47625 w 47"/>
                <a:gd name="T65" fmla="*/ 146050 h 93"/>
                <a:gd name="T66" fmla="*/ 44450 w 47"/>
                <a:gd name="T67" fmla="*/ 147638 h 93"/>
                <a:gd name="T68" fmla="*/ 39688 w 47"/>
                <a:gd name="T69" fmla="*/ 147638 h 93"/>
                <a:gd name="T70" fmla="*/ 36513 w 47"/>
                <a:gd name="T71" fmla="*/ 136525 h 93"/>
                <a:gd name="T72" fmla="*/ 33338 w 47"/>
                <a:gd name="T73" fmla="*/ 125413 h 93"/>
                <a:gd name="T74" fmla="*/ 28575 w 47"/>
                <a:gd name="T75" fmla="*/ 115888 h 93"/>
                <a:gd name="T76" fmla="*/ 23813 w 47"/>
                <a:gd name="T77" fmla="*/ 106363 h 93"/>
                <a:gd name="T78" fmla="*/ 19050 w 47"/>
                <a:gd name="T79" fmla="*/ 96838 h 93"/>
                <a:gd name="T80" fmla="*/ 14288 w 47"/>
                <a:gd name="T81" fmla="*/ 90488 h 93"/>
                <a:gd name="T82" fmla="*/ 7938 w 47"/>
                <a:gd name="T83" fmla="*/ 87313 h 93"/>
                <a:gd name="T84" fmla="*/ 0 w 47"/>
                <a:gd name="T85" fmla="*/ 85725 h 93"/>
                <a:gd name="T86" fmla="*/ 0 w 47"/>
                <a:gd name="T87" fmla="*/ 80963 h 93"/>
                <a:gd name="T88" fmla="*/ 11113 w 47"/>
                <a:gd name="T89" fmla="*/ 79375 h 93"/>
                <a:gd name="T90" fmla="*/ 20638 w 47"/>
                <a:gd name="T91" fmla="*/ 76200 h 93"/>
                <a:gd name="T92" fmla="*/ 28575 w 47"/>
                <a:gd name="T93" fmla="*/ 73025 h 93"/>
                <a:gd name="T94" fmla="*/ 34925 w 47"/>
                <a:gd name="T95" fmla="*/ 66675 h 93"/>
                <a:gd name="T96" fmla="*/ 39688 w 47"/>
                <a:gd name="T97" fmla="*/ 61913 h 93"/>
                <a:gd name="T98" fmla="*/ 42863 w 47"/>
                <a:gd name="T99" fmla="*/ 53975 h 93"/>
                <a:gd name="T100" fmla="*/ 44450 w 47"/>
                <a:gd name="T101" fmla="*/ 47625 h 93"/>
                <a:gd name="T102" fmla="*/ 44450 w 47"/>
                <a:gd name="T103" fmla="*/ 39688 h 93"/>
                <a:gd name="T104" fmla="*/ 44450 w 47"/>
                <a:gd name="T105" fmla="*/ 33338 h 93"/>
                <a:gd name="T106" fmla="*/ 41275 w 47"/>
                <a:gd name="T107" fmla="*/ 26988 h 93"/>
                <a:gd name="T108" fmla="*/ 38100 w 47"/>
                <a:gd name="T109" fmla="*/ 20638 h 93"/>
                <a:gd name="T110" fmla="*/ 33338 w 47"/>
                <a:gd name="T111" fmla="*/ 15875 h 93"/>
                <a:gd name="T112" fmla="*/ 26988 w 47"/>
                <a:gd name="T113" fmla="*/ 11113 h 93"/>
                <a:gd name="T114" fmla="*/ 19050 w 47"/>
                <a:gd name="T115" fmla="*/ 7938 h 93"/>
                <a:gd name="T116" fmla="*/ 9525 w 47"/>
                <a:gd name="T117" fmla="*/ 6350 h 93"/>
                <a:gd name="T118" fmla="*/ 0 w 47"/>
                <a:gd name="T119" fmla="*/ 4763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" h="93">
                  <a:moveTo>
                    <a:pt x="0" y="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4" y="15"/>
                  </a:lnTo>
                  <a:lnTo>
                    <a:pt x="46" y="20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1" y="43"/>
                  </a:lnTo>
                  <a:lnTo>
                    <a:pt x="37" y="46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29" y="58"/>
                  </a:lnTo>
                  <a:lnTo>
                    <a:pt x="31" y="62"/>
                  </a:lnTo>
                  <a:lnTo>
                    <a:pt x="34" y="66"/>
                  </a:lnTo>
                  <a:lnTo>
                    <a:pt x="36" y="71"/>
                  </a:lnTo>
                  <a:lnTo>
                    <a:pt x="38" y="76"/>
                  </a:lnTo>
                  <a:lnTo>
                    <a:pt x="40" y="81"/>
                  </a:lnTo>
                  <a:lnTo>
                    <a:pt x="42" y="87"/>
                  </a:lnTo>
                  <a:lnTo>
                    <a:pt x="40" y="88"/>
                  </a:lnTo>
                  <a:lnTo>
                    <a:pt x="38" y="89"/>
                  </a:lnTo>
                  <a:lnTo>
                    <a:pt x="36" y="90"/>
                  </a:lnTo>
                  <a:lnTo>
                    <a:pt x="34" y="91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8" y="73"/>
                  </a:lnTo>
                  <a:lnTo>
                    <a:pt x="15" y="67"/>
                  </a:lnTo>
                  <a:lnTo>
                    <a:pt x="12" y="61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7" y="50"/>
                  </a:lnTo>
                  <a:lnTo>
                    <a:pt x="13" y="48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25" y="39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8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4" y="13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2" y="5"/>
                  </a:lnTo>
                  <a:lnTo>
                    <a:pt x="6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7" name="Rectangle 18"/>
            <p:cNvSpPr>
              <a:spLocks noChangeArrowheads="1"/>
            </p:cNvSpPr>
            <p:nvPr/>
          </p:nvSpPr>
          <p:spPr bwMode="auto">
            <a:xfrm>
              <a:off x="407988" y="6599238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8" name="Rectangle 19"/>
            <p:cNvSpPr>
              <a:spLocks noChangeArrowheads="1"/>
            </p:cNvSpPr>
            <p:nvPr/>
          </p:nvSpPr>
          <p:spPr bwMode="auto">
            <a:xfrm>
              <a:off x="407988" y="6659563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9" name="Freeform 20"/>
            <p:cNvSpPr>
              <a:spLocks noEditPoints="1"/>
            </p:cNvSpPr>
            <p:nvPr/>
          </p:nvSpPr>
          <p:spPr bwMode="auto">
            <a:xfrm>
              <a:off x="476250" y="6616700"/>
              <a:ext cx="176213" cy="33338"/>
            </a:xfrm>
            <a:custGeom>
              <a:avLst/>
              <a:gdLst>
                <a:gd name="T0" fmla="*/ 26988 w 111"/>
                <a:gd name="T1" fmla="*/ 4763 h 21"/>
                <a:gd name="T2" fmla="*/ 20638 w 111"/>
                <a:gd name="T3" fmla="*/ 3175 h 21"/>
                <a:gd name="T4" fmla="*/ 15875 w 111"/>
                <a:gd name="T5" fmla="*/ 7938 h 21"/>
                <a:gd name="T6" fmla="*/ 19050 w 111"/>
                <a:gd name="T7" fmla="*/ 12700 h 21"/>
                <a:gd name="T8" fmla="*/ 30163 w 111"/>
                <a:gd name="T9" fmla="*/ 19050 h 21"/>
                <a:gd name="T10" fmla="*/ 28575 w 111"/>
                <a:gd name="T11" fmla="*/ 30163 h 21"/>
                <a:gd name="T12" fmla="*/ 17463 w 111"/>
                <a:gd name="T13" fmla="*/ 33338 h 21"/>
                <a:gd name="T14" fmla="*/ 12700 w 111"/>
                <a:gd name="T15" fmla="*/ 26988 h 21"/>
                <a:gd name="T16" fmla="*/ 17463 w 111"/>
                <a:gd name="T17" fmla="*/ 28575 h 21"/>
                <a:gd name="T18" fmla="*/ 25400 w 111"/>
                <a:gd name="T19" fmla="*/ 26988 h 21"/>
                <a:gd name="T20" fmla="*/ 20638 w 111"/>
                <a:gd name="T21" fmla="*/ 17463 h 21"/>
                <a:gd name="T22" fmla="*/ 14288 w 111"/>
                <a:gd name="T23" fmla="*/ 14288 h 21"/>
                <a:gd name="T24" fmla="*/ 11113 w 111"/>
                <a:gd name="T25" fmla="*/ 7938 h 21"/>
                <a:gd name="T26" fmla="*/ 20638 w 111"/>
                <a:gd name="T27" fmla="*/ 0 h 21"/>
                <a:gd name="T28" fmla="*/ 26988 w 111"/>
                <a:gd name="T29" fmla="*/ 0 h 21"/>
                <a:gd name="T30" fmla="*/ 42863 w 111"/>
                <a:gd name="T31" fmla="*/ 6350 h 21"/>
                <a:gd name="T32" fmla="*/ 41275 w 111"/>
                <a:gd name="T33" fmla="*/ 22225 h 21"/>
                <a:gd name="T34" fmla="*/ 50800 w 111"/>
                <a:gd name="T35" fmla="*/ 28575 h 21"/>
                <a:gd name="T36" fmla="*/ 60325 w 111"/>
                <a:gd name="T37" fmla="*/ 19050 h 21"/>
                <a:gd name="T38" fmla="*/ 55563 w 111"/>
                <a:gd name="T39" fmla="*/ 4763 h 21"/>
                <a:gd name="T40" fmla="*/ 60325 w 111"/>
                <a:gd name="T41" fmla="*/ 3175 h 21"/>
                <a:gd name="T42" fmla="*/ 63500 w 111"/>
                <a:gd name="T43" fmla="*/ 23813 h 21"/>
                <a:gd name="T44" fmla="*/ 47625 w 111"/>
                <a:gd name="T45" fmla="*/ 33338 h 21"/>
                <a:gd name="T46" fmla="*/ 34925 w 111"/>
                <a:gd name="T47" fmla="*/ 20638 h 21"/>
                <a:gd name="T48" fmla="*/ 42863 w 111"/>
                <a:gd name="T49" fmla="*/ 1588 h 21"/>
                <a:gd name="T50" fmla="*/ 98425 w 111"/>
                <a:gd name="T51" fmla="*/ 4763 h 21"/>
                <a:gd name="T52" fmla="*/ 90488 w 111"/>
                <a:gd name="T53" fmla="*/ 3175 h 21"/>
                <a:gd name="T54" fmla="*/ 87313 w 111"/>
                <a:gd name="T55" fmla="*/ 11113 h 21"/>
                <a:gd name="T56" fmla="*/ 92075 w 111"/>
                <a:gd name="T57" fmla="*/ 17463 h 21"/>
                <a:gd name="T58" fmla="*/ 98425 w 111"/>
                <a:gd name="T59" fmla="*/ 12700 h 21"/>
                <a:gd name="T60" fmla="*/ 85725 w 111"/>
                <a:gd name="T61" fmla="*/ 28575 h 21"/>
                <a:gd name="T62" fmla="*/ 93663 w 111"/>
                <a:gd name="T63" fmla="*/ 28575 h 21"/>
                <a:gd name="T64" fmla="*/ 100013 w 111"/>
                <a:gd name="T65" fmla="*/ 15875 h 21"/>
                <a:gd name="T66" fmla="*/ 93663 w 111"/>
                <a:gd name="T67" fmla="*/ 20638 h 21"/>
                <a:gd name="T68" fmla="*/ 84138 w 111"/>
                <a:gd name="T69" fmla="*/ 15875 h 21"/>
                <a:gd name="T70" fmla="*/ 85725 w 111"/>
                <a:gd name="T71" fmla="*/ 3175 h 21"/>
                <a:gd name="T72" fmla="*/ 98425 w 111"/>
                <a:gd name="T73" fmla="*/ 0 h 21"/>
                <a:gd name="T74" fmla="*/ 104775 w 111"/>
                <a:gd name="T75" fmla="*/ 17463 h 21"/>
                <a:gd name="T76" fmla="*/ 93663 w 111"/>
                <a:gd name="T77" fmla="*/ 31750 h 21"/>
                <a:gd name="T78" fmla="*/ 85725 w 111"/>
                <a:gd name="T79" fmla="*/ 31750 h 21"/>
                <a:gd name="T80" fmla="*/ 115888 w 111"/>
                <a:gd name="T81" fmla="*/ 6350 h 21"/>
                <a:gd name="T82" fmla="*/ 114300 w 111"/>
                <a:gd name="T83" fmla="*/ 22225 h 21"/>
                <a:gd name="T84" fmla="*/ 120650 w 111"/>
                <a:gd name="T85" fmla="*/ 30163 h 21"/>
                <a:gd name="T86" fmla="*/ 127000 w 111"/>
                <a:gd name="T87" fmla="*/ 19050 h 21"/>
                <a:gd name="T88" fmla="*/ 123825 w 111"/>
                <a:gd name="T89" fmla="*/ 4763 h 21"/>
                <a:gd name="T90" fmla="*/ 127000 w 111"/>
                <a:gd name="T91" fmla="*/ 3175 h 21"/>
                <a:gd name="T92" fmla="*/ 130175 w 111"/>
                <a:gd name="T93" fmla="*/ 23813 h 21"/>
                <a:gd name="T94" fmla="*/ 119063 w 111"/>
                <a:gd name="T95" fmla="*/ 33338 h 21"/>
                <a:gd name="T96" fmla="*/ 109538 w 111"/>
                <a:gd name="T97" fmla="*/ 20638 h 21"/>
                <a:gd name="T98" fmla="*/ 114300 w 111"/>
                <a:gd name="T99" fmla="*/ 1588 h 21"/>
                <a:gd name="T100" fmla="*/ 142875 w 111"/>
                <a:gd name="T101" fmla="*/ 6350 h 21"/>
                <a:gd name="T102" fmla="*/ 141288 w 111"/>
                <a:gd name="T103" fmla="*/ 22225 h 21"/>
                <a:gd name="T104" fmla="*/ 147638 w 111"/>
                <a:gd name="T105" fmla="*/ 30163 h 21"/>
                <a:gd name="T106" fmla="*/ 153988 w 111"/>
                <a:gd name="T107" fmla="*/ 19050 h 21"/>
                <a:gd name="T108" fmla="*/ 150813 w 111"/>
                <a:gd name="T109" fmla="*/ 4763 h 21"/>
                <a:gd name="T110" fmla="*/ 153988 w 111"/>
                <a:gd name="T111" fmla="*/ 3175 h 21"/>
                <a:gd name="T112" fmla="*/ 157163 w 111"/>
                <a:gd name="T113" fmla="*/ 23813 h 21"/>
                <a:gd name="T114" fmla="*/ 146050 w 111"/>
                <a:gd name="T115" fmla="*/ 33338 h 21"/>
                <a:gd name="T116" fmla="*/ 136525 w 111"/>
                <a:gd name="T117" fmla="*/ 20638 h 21"/>
                <a:gd name="T118" fmla="*/ 141288 w 111"/>
                <a:gd name="T119" fmla="*/ 1588 h 21"/>
                <a:gd name="T120" fmla="*/ 173038 w 111"/>
                <a:gd name="T121" fmla="*/ 0 h 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1" h="21">
                  <a:moveTo>
                    <a:pt x="0" y="0"/>
                  </a:moveTo>
                  <a:lnTo>
                    <a:pt x="3" y="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0"/>
                  </a:lnTo>
                  <a:close/>
                  <a:moveTo>
                    <a:pt x="18" y="1"/>
                  </a:move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8" y="17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5" y="13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1"/>
                  </a:lnTo>
                  <a:close/>
                  <a:moveTo>
                    <a:pt x="31" y="2"/>
                  </a:move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close/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  <a:moveTo>
                    <a:pt x="63" y="6"/>
                  </a:moveTo>
                  <a:lnTo>
                    <a:pt x="63" y="6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63" y="6"/>
                  </a:lnTo>
                  <a:close/>
                  <a:moveTo>
                    <a:pt x="53" y="20"/>
                  </a:moveTo>
                  <a:lnTo>
                    <a:pt x="53" y="18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8"/>
                  </a:lnTo>
                  <a:lnTo>
                    <a:pt x="59" y="18"/>
                  </a:lnTo>
                  <a:lnTo>
                    <a:pt x="60" y="18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6" y="13"/>
                  </a:lnTo>
                  <a:lnTo>
                    <a:pt x="55" y="12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8" y="21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3" y="20"/>
                  </a:lnTo>
                  <a:close/>
                  <a:moveTo>
                    <a:pt x="76" y="2"/>
                  </a:moveTo>
                  <a:lnTo>
                    <a:pt x="75" y="2"/>
                  </a:lnTo>
                  <a:lnTo>
                    <a:pt x="74" y="2"/>
                  </a:lnTo>
                  <a:lnTo>
                    <a:pt x="74" y="3"/>
                  </a:lnTo>
                  <a:lnTo>
                    <a:pt x="73" y="3"/>
                  </a:lnTo>
                  <a:lnTo>
                    <a:pt x="73" y="4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2" y="9"/>
                  </a:lnTo>
                  <a:lnTo>
                    <a:pt x="72" y="10"/>
                  </a:lnTo>
                  <a:lnTo>
                    <a:pt x="72" y="11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2" y="15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8"/>
                  </a:lnTo>
                  <a:lnTo>
                    <a:pt x="78" y="18"/>
                  </a:lnTo>
                  <a:lnTo>
                    <a:pt x="78" y="17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7" y="2"/>
                  </a:lnTo>
                  <a:lnTo>
                    <a:pt x="76" y="2"/>
                  </a:lnTo>
                  <a:close/>
                  <a:moveTo>
                    <a:pt x="76" y="0"/>
                  </a:move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1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2" y="7"/>
                  </a:lnTo>
                  <a:lnTo>
                    <a:pt x="83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8" y="20"/>
                  </a:lnTo>
                  <a:lnTo>
                    <a:pt x="77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3" y="20"/>
                  </a:lnTo>
                  <a:lnTo>
                    <a:pt x="72" y="20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69" y="10"/>
                  </a:lnTo>
                  <a:lnTo>
                    <a:pt x="69" y="9"/>
                  </a:lnTo>
                  <a:lnTo>
                    <a:pt x="69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71" y="2"/>
                  </a:lnTo>
                  <a:lnTo>
                    <a:pt x="72" y="1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close/>
                  <a:moveTo>
                    <a:pt x="93" y="2"/>
                  </a:moveTo>
                  <a:lnTo>
                    <a:pt x="92" y="2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89" y="5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1" y="18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18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7" y="9"/>
                  </a:lnTo>
                  <a:lnTo>
                    <a:pt x="97" y="8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6" y="5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4" y="2"/>
                  </a:lnTo>
                  <a:lnTo>
                    <a:pt x="93" y="2"/>
                  </a:lnTo>
                  <a:close/>
                  <a:moveTo>
                    <a:pt x="93" y="0"/>
                  </a:move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9" y="5"/>
                  </a:lnTo>
                  <a:lnTo>
                    <a:pt x="99" y="6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99" y="13"/>
                  </a:lnTo>
                  <a:lnTo>
                    <a:pt x="99" y="14"/>
                  </a:lnTo>
                  <a:lnTo>
                    <a:pt x="99" y="15"/>
                  </a:lnTo>
                  <a:lnTo>
                    <a:pt x="99" y="16"/>
                  </a:lnTo>
                  <a:lnTo>
                    <a:pt x="98" y="17"/>
                  </a:lnTo>
                  <a:lnTo>
                    <a:pt x="98" y="18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5" y="20"/>
                  </a:lnTo>
                  <a:lnTo>
                    <a:pt x="94" y="21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0" y="20"/>
                  </a:lnTo>
                  <a:lnTo>
                    <a:pt x="89" y="20"/>
                  </a:lnTo>
                  <a:lnTo>
                    <a:pt x="88" y="19"/>
                  </a:lnTo>
                  <a:lnTo>
                    <a:pt x="87" y="18"/>
                  </a:lnTo>
                  <a:lnTo>
                    <a:pt x="87" y="17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0"/>
                  </a:lnTo>
                  <a:lnTo>
                    <a:pt x="109" y="20"/>
                  </a:lnTo>
                  <a:lnTo>
                    <a:pt x="109" y="3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0" name="Freeform 21"/>
            <p:cNvSpPr>
              <a:spLocks noEditPoints="1"/>
            </p:cNvSpPr>
            <p:nvPr/>
          </p:nvSpPr>
          <p:spPr bwMode="auto">
            <a:xfrm>
              <a:off x="361950" y="6208713"/>
              <a:ext cx="250825" cy="287338"/>
            </a:xfrm>
            <a:custGeom>
              <a:avLst/>
              <a:gdLst>
                <a:gd name="T0" fmla="*/ 7938 w 158"/>
                <a:gd name="T1" fmla="*/ 242888 h 181"/>
                <a:gd name="T2" fmla="*/ 23813 w 158"/>
                <a:gd name="T3" fmla="*/ 239713 h 181"/>
                <a:gd name="T4" fmla="*/ 14288 w 158"/>
                <a:gd name="T5" fmla="*/ 230188 h 181"/>
                <a:gd name="T6" fmla="*/ 1588 w 158"/>
                <a:gd name="T7" fmla="*/ 234950 h 181"/>
                <a:gd name="T8" fmla="*/ 23813 w 158"/>
                <a:gd name="T9" fmla="*/ 228600 h 181"/>
                <a:gd name="T10" fmla="*/ 19050 w 158"/>
                <a:gd name="T11" fmla="*/ 247650 h 181"/>
                <a:gd name="T12" fmla="*/ 12700 w 158"/>
                <a:gd name="T13" fmla="*/ 212725 h 181"/>
                <a:gd name="T14" fmla="*/ 19050 w 158"/>
                <a:gd name="T15" fmla="*/ 180975 h 181"/>
                <a:gd name="T16" fmla="*/ 3175 w 158"/>
                <a:gd name="T17" fmla="*/ 188913 h 181"/>
                <a:gd name="T18" fmla="*/ 17463 w 158"/>
                <a:gd name="T19" fmla="*/ 176213 h 181"/>
                <a:gd name="T20" fmla="*/ 3175 w 158"/>
                <a:gd name="T21" fmla="*/ 166688 h 181"/>
                <a:gd name="T22" fmla="*/ 11113 w 158"/>
                <a:gd name="T23" fmla="*/ 149225 h 181"/>
                <a:gd name="T24" fmla="*/ 14288 w 158"/>
                <a:gd name="T25" fmla="*/ 153988 h 181"/>
                <a:gd name="T26" fmla="*/ 25400 w 158"/>
                <a:gd name="T27" fmla="*/ 146050 h 181"/>
                <a:gd name="T28" fmla="*/ 31750 w 158"/>
                <a:gd name="T29" fmla="*/ 157163 h 181"/>
                <a:gd name="T30" fmla="*/ 26988 w 158"/>
                <a:gd name="T31" fmla="*/ 158750 h 181"/>
                <a:gd name="T32" fmla="*/ 28575 w 158"/>
                <a:gd name="T33" fmla="*/ 150813 h 181"/>
                <a:gd name="T34" fmla="*/ 19050 w 158"/>
                <a:gd name="T35" fmla="*/ 153988 h 181"/>
                <a:gd name="T36" fmla="*/ 9525 w 158"/>
                <a:gd name="T37" fmla="*/ 155575 h 181"/>
                <a:gd name="T38" fmla="*/ 9525 w 158"/>
                <a:gd name="T39" fmla="*/ 144463 h 181"/>
                <a:gd name="T40" fmla="*/ 30163 w 158"/>
                <a:gd name="T41" fmla="*/ 115888 h 181"/>
                <a:gd name="T42" fmla="*/ 20638 w 158"/>
                <a:gd name="T43" fmla="*/ 120650 h 181"/>
                <a:gd name="T44" fmla="*/ 31750 w 158"/>
                <a:gd name="T45" fmla="*/ 112713 h 181"/>
                <a:gd name="T46" fmla="*/ 34925 w 158"/>
                <a:gd name="T47" fmla="*/ 117475 h 181"/>
                <a:gd name="T48" fmla="*/ 33338 w 158"/>
                <a:gd name="T49" fmla="*/ 122238 h 181"/>
                <a:gd name="T50" fmla="*/ 57150 w 158"/>
                <a:gd name="T51" fmla="*/ 103188 h 181"/>
                <a:gd name="T52" fmla="*/ 50800 w 158"/>
                <a:gd name="T53" fmla="*/ 74613 h 181"/>
                <a:gd name="T54" fmla="*/ 57150 w 158"/>
                <a:gd name="T55" fmla="*/ 90488 h 181"/>
                <a:gd name="T56" fmla="*/ 68263 w 158"/>
                <a:gd name="T57" fmla="*/ 84138 h 181"/>
                <a:gd name="T58" fmla="*/ 69850 w 158"/>
                <a:gd name="T59" fmla="*/ 85725 h 181"/>
                <a:gd name="T60" fmla="*/ 49213 w 158"/>
                <a:gd name="T61" fmla="*/ 90488 h 181"/>
                <a:gd name="T62" fmla="*/ 50800 w 158"/>
                <a:gd name="T63" fmla="*/ 69850 h 181"/>
                <a:gd name="T64" fmla="*/ 80963 w 158"/>
                <a:gd name="T65" fmla="*/ 46038 h 181"/>
                <a:gd name="T66" fmla="*/ 74613 w 158"/>
                <a:gd name="T67" fmla="*/ 50800 h 181"/>
                <a:gd name="T68" fmla="*/ 79375 w 158"/>
                <a:gd name="T69" fmla="*/ 53975 h 181"/>
                <a:gd name="T70" fmla="*/ 92075 w 158"/>
                <a:gd name="T71" fmla="*/ 57150 h 181"/>
                <a:gd name="T72" fmla="*/ 87313 w 158"/>
                <a:gd name="T73" fmla="*/ 68263 h 181"/>
                <a:gd name="T74" fmla="*/ 85725 w 158"/>
                <a:gd name="T75" fmla="*/ 65088 h 181"/>
                <a:gd name="T76" fmla="*/ 88900 w 158"/>
                <a:gd name="T77" fmla="*/ 58738 h 181"/>
                <a:gd name="T78" fmla="*/ 77788 w 158"/>
                <a:gd name="T79" fmla="*/ 58738 h 181"/>
                <a:gd name="T80" fmla="*/ 71438 w 158"/>
                <a:gd name="T81" fmla="*/ 49213 h 181"/>
                <a:gd name="T82" fmla="*/ 79375 w 158"/>
                <a:gd name="T83" fmla="*/ 42863 h 181"/>
                <a:gd name="T84" fmla="*/ 128588 w 158"/>
                <a:gd name="T85" fmla="*/ 41275 h 181"/>
                <a:gd name="T86" fmla="*/ 139700 w 158"/>
                <a:gd name="T87" fmla="*/ 17463 h 181"/>
                <a:gd name="T88" fmla="*/ 134938 w 158"/>
                <a:gd name="T89" fmla="*/ 12700 h 181"/>
                <a:gd name="T90" fmla="*/ 142875 w 158"/>
                <a:gd name="T91" fmla="*/ 19050 h 181"/>
                <a:gd name="T92" fmla="*/ 142875 w 158"/>
                <a:gd name="T93" fmla="*/ 23813 h 181"/>
                <a:gd name="T94" fmla="*/ 136525 w 158"/>
                <a:gd name="T95" fmla="*/ 25400 h 181"/>
                <a:gd name="T96" fmla="*/ 188913 w 158"/>
                <a:gd name="T97" fmla="*/ 11113 h 181"/>
                <a:gd name="T98" fmla="*/ 188913 w 158"/>
                <a:gd name="T99" fmla="*/ 3175 h 181"/>
                <a:gd name="T100" fmla="*/ 193675 w 158"/>
                <a:gd name="T101" fmla="*/ 3175 h 181"/>
                <a:gd name="T102" fmla="*/ 190500 w 158"/>
                <a:gd name="T103" fmla="*/ 12700 h 181"/>
                <a:gd name="T104" fmla="*/ 190500 w 158"/>
                <a:gd name="T105" fmla="*/ 15875 h 181"/>
                <a:gd name="T106" fmla="*/ 214313 w 158"/>
                <a:gd name="T107" fmla="*/ 25400 h 181"/>
                <a:gd name="T108" fmla="*/ 206375 w 158"/>
                <a:gd name="T109" fmla="*/ 23813 h 181"/>
                <a:gd name="T110" fmla="*/ 207963 w 158"/>
                <a:gd name="T111" fmla="*/ 1588 h 181"/>
                <a:gd name="T112" fmla="*/ 225425 w 158"/>
                <a:gd name="T113" fmla="*/ 12700 h 181"/>
                <a:gd name="T114" fmla="*/ 212725 w 158"/>
                <a:gd name="T115" fmla="*/ 3175 h 181"/>
                <a:gd name="T116" fmla="*/ 207963 w 158"/>
                <a:gd name="T117" fmla="*/ 20638 h 181"/>
                <a:gd name="T118" fmla="*/ 220663 w 158"/>
                <a:gd name="T119" fmla="*/ 17463 h 181"/>
                <a:gd name="T120" fmla="*/ 236538 w 158"/>
                <a:gd name="T121" fmla="*/ 19050 h 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8" h="181">
                  <a:moveTo>
                    <a:pt x="10" y="181"/>
                  </a:moveTo>
                  <a:lnTo>
                    <a:pt x="9" y="179"/>
                  </a:lnTo>
                  <a:lnTo>
                    <a:pt x="22" y="173"/>
                  </a:lnTo>
                  <a:lnTo>
                    <a:pt x="20" y="168"/>
                  </a:lnTo>
                  <a:lnTo>
                    <a:pt x="21" y="167"/>
                  </a:lnTo>
                  <a:lnTo>
                    <a:pt x="25" y="175"/>
                  </a:lnTo>
                  <a:lnTo>
                    <a:pt x="10" y="181"/>
                  </a:lnTo>
                  <a:close/>
                  <a:moveTo>
                    <a:pt x="6" y="169"/>
                  </a:moveTo>
                  <a:lnTo>
                    <a:pt x="5" y="167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9" y="156"/>
                  </a:lnTo>
                  <a:lnTo>
                    <a:pt x="21" y="165"/>
                  </a:lnTo>
                  <a:lnTo>
                    <a:pt x="6" y="169"/>
                  </a:lnTo>
                  <a:close/>
                  <a:moveTo>
                    <a:pt x="3" y="151"/>
                  </a:moveTo>
                  <a:lnTo>
                    <a:pt x="3" y="151"/>
                  </a:lnTo>
                  <a:lnTo>
                    <a:pt x="3" y="152"/>
                  </a:lnTo>
                  <a:lnTo>
                    <a:pt x="4" y="152"/>
                  </a:lnTo>
                  <a:lnTo>
                    <a:pt x="4" y="153"/>
                  </a:lnTo>
                  <a:lnTo>
                    <a:pt x="5" y="153"/>
                  </a:lnTo>
                  <a:lnTo>
                    <a:pt x="5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8" y="155"/>
                  </a:lnTo>
                  <a:lnTo>
                    <a:pt x="9" y="155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2" y="154"/>
                  </a:lnTo>
                  <a:lnTo>
                    <a:pt x="13" y="154"/>
                  </a:lnTo>
                  <a:lnTo>
                    <a:pt x="13" y="153"/>
                  </a:lnTo>
                  <a:lnTo>
                    <a:pt x="14" y="153"/>
                  </a:lnTo>
                  <a:lnTo>
                    <a:pt x="15" y="152"/>
                  </a:lnTo>
                  <a:lnTo>
                    <a:pt x="15" y="151"/>
                  </a:lnTo>
                  <a:lnTo>
                    <a:pt x="16" y="151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6" y="148"/>
                  </a:lnTo>
                  <a:lnTo>
                    <a:pt x="15" y="147"/>
                  </a:lnTo>
                  <a:lnTo>
                    <a:pt x="15" y="146"/>
                  </a:lnTo>
                  <a:lnTo>
                    <a:pt x="14" y="146"/>
                  </a:lnTo>
                  <a:lnTo>
                    <a:pt x="13" y="145"/>
                  </a:lnTo>
                  <a:lnTo>
                    <a:pt x="12" y="145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9" y="145"/>
                  </a:lnTo>
                  <a:lnTo>
                    <a:pt x="8" y="145"/>
                  </a:lnTo>
                  <a:lnTo>
                    <a:pt x="7" y="145"/>
                  </a:lnTo>
                  <a:lnTo>
                    <a:pt x="6" y="146"/>
                  </a:lnTo>
                  <a:lnTo>
                    <a:pt x="5" y="146"/>
                  </a:lnTo>
                  <a:lnTo>
                    <a:pt x="5" y="147"/>
                  </a:lnTo>
                  <a:lnTo>
                    <a:pt x="4" y="147"/>
                  </a:lnTo>
                  <a:lnTo>
                    <a:pt x="4" y="148"/>
                  </a:lnTo>
                  <a:lnTo>
                    <a:pt x="3" y="148"/>
                  </a:lnTo>
                  <a:lnTo>
                    <a:pt x="3" y="149"/>
                  </a:lnTo>
                  <a:lnTo>
                    <a:pt x="3" y="150"/>
                  </a:lnTo>
                  <a:lnTo>
                    <a:pt x="3" y="151"/>
                  </a:lnTo>
                  <a:close/>
                  <a:moveTo>
                    <a:pt x="1" y="151"/>
                  </a:moveTo>
                  <a:lnTo>
                    <a:pt x="1" y="150"/>
                  </a:lnTo>
                  <a:lnTo>
                    <a:pt x="1" y="149"/>
                  </a:lnTo>
                  <a:lnTo>
                    <a:pt x="1" y="148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6" y="143"/>
                  </a:lnTo>
                  <a:lnTo>
                    <a:pt x="7" y="143"/>
                  </a:lnTo>
                  <a:lnTo>
                    <a:pt x="8" y="143"/>
                  </a:lnTo>
                  <a:lnTo>
                    <a:pt x="9" y="142"/>
                  </a:lnTo>
                  <a:lnTo>
                    <a:pt x="10" y="142"/>
                  </a:lnTo>
                  <a:lnTo>
                    <a:pt x="11" y="142"/>
                  </a:lnTo>
                  <a:lnTo>
                    <a:pt x="12" y="142"/>
                  </a:lnTo>
                  <a:lnTo>
                    <a:pt x="12" y="143"/>
                  </a:lnTo>
                  <a:lnTo>
                    <a:pt x="13" y="143"/>
                  </a:lnTo>
                  <a:lnTo>
                    <a:pt x="14" y="143"/>
                  </a:lnTo>
                  <a:lnTo>
                    <a:pt x="15" y="144"/>
                  </a:lnTo>
                  <a:lnTo>
                    <a:pt x="16" y="145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48"/>
                  </a:lnTo>
                  <a:lnTo>
                    <a:pt x="18" y="149"/>
                  </a:lnTo>
                  <a:lnTo>
                    <a:pt x="18" y="150"/>
                  </a:lnTo>
                  <a:lnTo>
                    <a:pt x="17" y="151"/>
                  </a:lnTo>
                  <a:lnTo>
                    <a:pt x="17" y="152"/>
                  </a:lnTo>
                  <a:lnTo>
                    <a:pt x="17" y="153"/>
                  </a:lnTo>
                  <a:lnTo>
                    <a:pt x="16" y="154"/>
                  </a:lnTo>
                  <a:lnTo>
                    <a:pt x="15" y="155"/>
                  </a:lnTo>
                  <a:lnTo>
                    <a:pt x="14" y="156"/>
                  </a:lnTo>
                  <a:lnTo>
                    <a:pt x="13" y="156"/>
                  </a:lnTo>
                  <a:lnTo>
                    <a:pt x="12" y="156"/>
                  </a:lnTo>
                  <a:lnTo>
                    <a:pt x="11" y="157"/>
                  </a:lnTo>
                  <a:lnTo>
                    <a:pt x="10" y="157"/>
                  </a:lnTo>
                  <a:lnTo>
                    <a:pt x="9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5" y="156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2" y="154"/>
                  </a:lnTo>
                  <a:lnTo>
                    <a:pt x="2" y="153"/>
                  </a:lnTo>
                  <a:lnTo>
                    <a:pt x="2" y="152"/>
                  </a:lnTo>
                  <a:lnTo>
                    <a:pt x="1" y="151"/>
                  </a:lnTo>
                  <a:close/>
                  <a:moveTo>
                    <a:pt x="0" y="141"/>
                  </a:moveTo>
                  <a:lnTo>
                    <a:pt x="0" y="138"/>
                  </a:lnTo>
                  <a:lnTo>
                    <a:pt x="8" y="134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9" y="132"/>
                  </a:lnTo>
                  <a:lnTo>
                    <a:pt x="16" y="132"/>
                  </a:lnTo>
                  <a:lnTo>
                    <a:pt x="16" y="134"/>
                  </a:lnTo>
                  <a:lnTo>
                    <a:pt x="9" y="135"/>
                  </a:lnTo>
                  <a:lnTo>
                    <a:pt x="0" y="141"/>
                  </a:lnTo>
                  <a:close/>
                  <a:moveTo>
                    <a:pt x="2" y="121"/>
                  </a:moveTo>
                  <a:lnTo>
                    <a:pt x="14" y="122"/>
                  </a:lnTo>
                  <a:lnTo>
                    <a:pt x="14" y="120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4" y="117"/>
                  </a:lnTo>
                  <a:lnTo>
                    <a:pt x="14" y="116"/>
                  </a:lnTo>
                  <a:lnTo>
                    <a:pt x="13" y="116"/>
                  </a:lnTo>
                  <a:lnTo>
                    <a:pt x="13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9" y="114"/>
                  </a:lnTo>
                  <a:lnTo>
                    <a:pt x="8" y="113"/>
                  </a:lnTo>
                  <a:lnTo>
                    <a:pt x="7" y="114"/>
                  </a:lnTo>
                  <a:lnTo>
                    <a:pt x="6" y="114"/>
                  </a:lnTo>
                  <a:lnTo>
                    <a:pt x="5" y="114"/>
                  </a:lnTo>
                  <a:lnTo>
                    <a:pt x="4" y="114"/>
                  </a:lnTo>
                  <a:lnTo>
                    <a:pt x="4" y="115"/>
                  </a:lnTo>
                  <a:lnTo>
                    <a:pt x="3" y="116"/>
                  </a:lnTo>
                  <a:lnTo>
                    <a:pt x="3" y="117"/>
                  </a:lnTo>
                  <a:lnTo>
                    <a:pt x="2" y="117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21"/>
                  </a:lnTo>
                  <a:close/>
                  <a:moveTo>
                    <a:pt x="0" y="123"/>
                  </a:moveTo>
                  <a:lnTo>
                    <a:pt x="0" y="119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6" y="111"/>
                  </a:lnTo>
                  <a:lnTo>
                    <a:pt x="7" y="111"/>
                  </a:lnTo>
                  <a:lnTo>
                    <a:pt x="8" y="111"/>
                  </a:lnTo>
                  <a:lnTo>
                    <a:pt x="9" y="111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3" y="112"/>
                  </a:lnTo>
                  <a:lnTo>
                    <a:pt x="13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6" y="120"/>
                  </a:lnTo>
                  <a:lnTo>
                    <a:pt x="16" y="121"/>
                  </a:lnTo>
                  <a:lnTo>
                    <a:pt x="16" y="124"/>
                  </a:lnTo>
                  <a:lnTo>
                    <a:pt x="0" y="123"/>
                  </a:lnTo>
                  <a:close/>
                  <a:moveTo>
                    <a:pt x="2" y="105"/>
                  </a:moveTo>
                  <a:lnTo>
                    <a:pt x="3" y="103"/>
                  </a:lnTo>
                  <a:lnTo>
                    <a:pt x="8" y="105"/>
                  </a:lnTo>
                  <a:lnTo>
                    <a:pt x="7" y="107"/>
                  </a:lnTo>
                  <a:lnTo>
                    <a:pt x="2" y="105"/>
                  </a:lnTo>
                  <a:close/>
                  <a:moveTo>
                    <a:pt x="7" y="90"/>
                  </a:moveTo>
                  <a:lnTo>
                    <a:pt x="8" y="91"/>
                  </a:lnTo>
                  <a:lnTo>
                    <a:pt x="8" y="92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9" y="97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4" y="92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9" y="93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20" y="96"/>
                  </a:lnTo>
                  <a:lnTo>
                    <a:pt x="20" y="97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0" y="100"/>
                  </a:lnTo>
                  <a:lnTo>
                    <a:pt x="19" y="101"/>
                  </a:lnTo>
                  <a:lnTo>
                    <a:pt x="19" y="102"/>
                  </a:lnTo>
                  <a:lnTo>
                    <a:pt x="17" y="101"/>
                  </a:lnTo>
                  <a:lnTo>
                    <a:pt x="17" y="100"/>
                  </a:lnTo>
                  <a:lnTo>
                    <a:pt x="18" y="100"/>
                  </a:lnTo>
                  <a:lnTo>
                    <a:pt x="18" y="99"/>
                  </a:lnTo>
                  <a:lnTo>
                    <a:pt x="18" y="98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7" y="95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3" y="97"/>
                  </a:lnTo>
                  <a:lnTo>
                    <a:pt x="12" y="97"/>
                  </a:lnTo>
                  <a:lnTo>
                    <a:pt x="12" y="98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0" y="99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7" y="99"/>
                  </a:lnTo>
                  <a:lnTo>
                    <a:pt x="6" y="98"/>
                  </a:lnTo>
                  <a:lnTo>
                    <a:pt x="5" y="97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2"/>
                  </a:lnTo>
                  <a:lnTo>
                    <a:pt x="6" y="92"/>
                  </a:lnTo>
                  <a:lnTo>
                    <a:pt x="6" y="91"/>
                  </a:lnTo>
                  <a:lnTo>
                    <a:pt x="6" y="90"/>
                  </a:lnTo>
                  <a:lnTo>
                    <a:pt x="7" y="90"/>
                  </a:lnTo>
                  <a:close/>
                  <a:moveTo>
                    <a:pt x="13" y="76"/>
                  </a:moveTo>
                  <a:lnTo>
                    <a:pt x="18" y="78"/>
                  </a:lnTo>
                  <a:lnTo>
                    <a:pt x="19" y="77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5" y="74"/>
                  </a:lnTo>
                  <a:lnTo>
                    <a:pt x="14" y="74"/>
                  </a:lnTo>
                  <a:lnTo>
                    <a:pt x="13" y="76"/>
                  </a:lnTo>
                  <a:close/>
                  <a:moveTo>
                    <a:pt x="11" y="77"/>
                  </a:moveTo>
                  <a:lnTo>
                    <a:pt x="13" y="73"/>
                  </a:lnTo>
                  <a:lnTo>
                    <a:pt x="13" y="72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9" y="71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30" y="74"/>
                  </a:lnTo>
                  <a:lnTo>
                    <a:pt x="29" y="77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21" y="77"/>
                  </a:lnTo>
                  <a:lnTo>
                    <a:pt x="20" y="78"/>
                  </a:lnTo>
                  <a:lnTo>
                    <a:pt x="20" y="79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11" y="77"/>
                  </a:lnTo>
                  <a:close/>
                  <a:moveTo>
                    <a:pt x="18" y="64"/>
                  </a:moveTo>
                  <a:lnTo>
                    <a:pt x="22" y="57"/>
                  </a:lnTo>
                  <a:lnTo>
                    <a:pt x="24" y="57"/>
                  </a:lnTo>
                  <a:lnTo>
                    <a:pt x="20" y="63"/>
                  </a:lnTo>
                  <a:lnTo>
                    <a:pt x="25" y="65"/>
                  </a:lnTo>
                  <a:lnTo>
                    <a:pt x="28" y="60"/>
                  </a:lnTo>
                  <a:lnTo>
                    <a:pt x="29" y="61"/>
                  </a:lnTo>
                  <a:lnTo>
                    <a:pt x="26" y="66"/>
                  </a:lnTo>
                  <a:lnTo>
                    <a:pt x="31" y="69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1" y="72"/>
                  </a:lnTo>
                  <a:lnTo>
                    <a:pt x="18" y="64"/>
                  </a:lnTo>
                  <a:close/>
                  <a:moveTo>
                    <a:pt x="34" y="42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4" y="45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1" y="53"/>
                  </a:lnTo>
                  <a:lnTo>
                    <a:pt x="32" y="54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3"/>
                  </a:lnTo>
                  <a:lnTo>
                    <a:pt x="43" y="53"/>
                  </a:lnTo>
                  <a:lnTo>
                    <a:pt x="43" y="52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0"/>
                  </a:lnTo>
                  <a:lnTo>
                    <a:pt x="39" y="46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5" y="53"/>
                  </a:lnTo>
                  <a:lnTo>
                    <a:pt x="44" y="53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0" y="58"/>
                  </a:lnTo>
                  <a:lnTo>
                    <a:pt x="39" y="59"/>
                  </a:lnTo>
                  <a:lnTo>
                    <a:pt x="38" y="59"/>
                  </a:lnTo>
                  <a:lnTo>
                    <a:pt x="37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1" y="57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9" y="52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9" y="50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4" y="42"/>
                  </a:lnTo>
                  <a:close/>
                  <a:moveTo>
                    <a:pt x="38" y="38"/>
                  </a:moveTo>
                  <a:lnTo>
                    <a:pt x="39" y="36"/>
                  </a:lnTo>
                  <a:lnTo>
                    <a:pt x="51" y="47"/>
                  </a:lnTo>
                  <a:lnTo>
                    <a:pt x="49" y="49"/>
                  </a:lnTo>
                  <a:lnTo>
                    <a:pt x="38" y="38"/>
                  </a:lnTo>
                  <a:close/>
                  <a:moveTo>
                    <a:pt x="50" y="27"/>
                  </a:moveTo>
                  <a:lnTo>
                    <a:pt x="51" y="29"/>
                  </a:lnTo>
                  <a:lnTo>
                    <a:pt x="50" y="29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9" y="34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2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5" y="34"/>
                  </a:lnTo>
                  <a:lnTo>
                    <a:pt x="56" y="34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6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6" y="42"/>
                  </a:lnTo>
                  <a:lnTo>
                    <a:pt x="56" y="43"/>
                  </a:lnTo>
                  <a:lnTo>
                    <a:pt x="55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3" y="44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5" y="41"/>
                  </a:lnTo>
                  <a:lnTo>
                    <a:pt x="56" y="40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7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4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6" y="30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50" y="27"/>
                  </a:lnTo>
                  <a:close/>
                  <a:moveTo>
                    <a:pt x="53" y="25"/>
                  </a:moveTo>
                  <a:lnTo>
                    <a:pt x="62" y="18"/>
                  </a:lnTo>
                  <a:lnTo>
                    <a:pt x="63" y="20"/>
                  </a:lnTo>
                  <a:lnTo>
                    <a:pt x="60" y="22"/>
                  </a:lnTo>
                  <a:lnTo>
                    <a:pt x="67" y="34"/>
                  </a:lnTo>
                  <a:lnTo>
                    <a:pt x="66" y="35"/>
                  </a:lnTo>
                  <a:lnTo>
                    <a:pt x="58" y="24"/>
                  </a:lnTo>
                  <a:lnTo>
                    <a:pt x="54" y="26"/>
                  </a:lnTo>
                  <a:lnTo>
                    <a:pt x="53" y="25"/>
                  </a:lnTo>
                  <a:close/>
                  <a:moveTo>
                    <a:pt x="66" y="16"/>
                  </a:moveTo>
                  <a:lnTo>
                    <a:pt x="74" y="12"/>
                  </a:lnTo>
                  <a:lnTo>
                    <a:pt x="74" y="14"/>
                  </a:lnTo>
                  <a:lnTo>
                    <a:pt x="69" y="17"/>
                  </a:lnTo>
                  <a:lnTo>
                    <a:pt x="71" y="21"/>
                  </a:lnTo>
                  <a:lnTo>
                    <a:pt x="77" y="18"/>
                  </a:lnTo>
                  <a:lnTo>
                    <a:pt x="77" y="20"/>
                  </a:lnTo>
                  <a:lnTo>
                    <a:pt x="72" y="23"/>
                  </a:lnTo>
                  <a:lnTo>
                    <a:pt x="75" y="28"/>
                  </a:lnTo>
                  <a:lnTo>
                    <a:pt x="80" y="24"/>
                  </a:lnTo>
                  <a:lnTo>
                    <a:pt x="81" y="26"/>
                  </a:lnTo>
                  <a:lnTo>
                    <a:pt x="74" y="30"/>
                  </a:lnTo>
                  <a:lnTo>
                    <a:pt x="66" y="16"/>
                  </a:lnTo>
                  <a:close/>
                  <a:moveTo>
                    <a:pt x="82" y="10"/>
                  </a:moveTo>
                  <a:lnTo>
                    <a:pt x="84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8" y="11"/>
                  </a:lnTo>
                  <a:lnTo>
                    <a:pt x="87" y="10"/>
                  </a:lnTo>
                  <a:lnTo>
                    <a:pt x="86" y="9"/>
                  </a:lnTo>
                  <a:lnTo>
                    <a:pt x="85" y="9"/>
                  </a:lnTo>
                  <a:lnTo>
                    <a:pt x="84" y="10"/>
                  </a:lnTo>
                  <a:lnTo>
                    <a:pt x="83" y="10"/>
                  </a:lnTo>
                  <a:lnTo>
                    <a:pt x="82" y="10"/>
                  </a:lnTo>
                  <a:close/>
                  <a:moveTo>
                    <a:pt x="79" y="10"/>
                  </a:moveTo>
                  <a:lnTo>
                    <a:pt x="83" y="8"/>
                  </a:lnTo>
                  <a:lnTo>
                    <a:pt x="84" y="8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1" y="16"/>
                  </a:lnTo>
                  <a:lnTo>
                    <a:pt x="95" y="21"/>
                  </a:lnTo>
                  <a:lnTo>
                    <a:pt x="92" y="21"/>
                  </a:lnTo>
                  <a:lnTo>
                    <a:pt x="89" y="17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4" y="17"/>
                  </a:lnTo>
                  <a:lnTo>
                    <a:pt x="87" y="24"/>
                  </a:lnTo>
                  <a:lnTo>
                    <a:pt x="85" y="24"/>
                  </a:lnTo>
                  <a:lnTo>
                    <a:pt x="79" y="10"/>
                  </a:lnTo>
                  <a:close/>
                  <a:moveTo>
                    <a:pt x="100" y="3"/>
                  </a:moveTo>
                  <a:lnTo>
                    <a:pt x="102" y="3"/>
                  </a:lnTo>
                  <a:lnTo>
                    <a:pt x="105" y="16"/>
                  </a:lnTo>
                  <a:lnTo>
                    <a:pt x="111" y="15"/>
                  </a:lnTo>
                  <a:lnTo>
                    <a:pt x="112" y="17"/>
                  </a:lnTo>
                  <a:lnTo>
                    <a:pt x="103" y="18"/>
                  </a:lnTo>
                  <a:lnTo>
                    <a:pt x="100" y="3"/>
                  </a:lnTo>
                  <a:close/>
                  <a:moveTo>
                    <a:pt x="115" y="2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8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0" y="7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0" y="4"/>
                  </a:lnTo>
                  <a:lnTo>
                    <a:pt x="120" y="3"/>
                  </a:lnTo>
                  <a:lnTo>
                    <a:pt x="119" y="3"/>
                  </a:lnTo>
                  <a:lnTo>
                    <a:pt x="119" y="2"/>
                  </a:lnTo>
                  <a:lnTo>
                    <a:pt x="118" y="2"/>
                  </a:lnTo>
                  <a:lnTo>
                    <a:pt x="117" y="2"/>
                  </a:lnTo>
                  <a:lnTo>
                    <a:pt x="115" y="2"/>
                  </a:lnTo>
                  <a:close/>
                  <a:moveTo>
                    <a:pt x="113" y="1"/>
                  </a:moveTo>
                  <a:lnTo>
                    <a:pt x="117" y="1"/>
                  </a:lnTo>
                  <a:lnTo>
                    <a:pt x="118" y="1"/>
                  </a:lnTo>
                  <a:lnTo>
                    <a:pt x="119" y="1"/>
                  </a:lnTo>
                  <a:lnTo>
                    <a:pt x="120" y="1"/>
                  </a:lnTo>
                  <a:lnTo>
                    <a:pt x="121" y="1"/>
                  </a:lnTo>
                  <a:lnTo>
                    <a:pt x="122" y="2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7"/>
                  </a:lnTo>
                  <a:lnTo>
                    <a:pt x="121" y="7"/>
                  </a:lnTo>
                  <a:lnTo>
                    <a:pt x="121" y="8"/>
                  </a:lnTo>
                  <a:lnTo>
                    <a:pt x="120" y="8"/>
                  </a:lnTo>
                  <a:lnTo>
                    <a:pt x="120" y="9"/>
                  </a:lnTo>
                  <a:lnTo>
                    <a:pt x="121" y="9"/>
                  </a:lnTo>
                  <a:lnTo>
                    <a:pt x="121" y="10"/>
                  </a:lnTo>
                  <a:lnTo>
                    <a:pt x="122" y="10"/>
                  </a:lnTo>
                  <a:lnTo>
                    <a:pt x="125" y="16"/>
                  </a:lnTo>
                  <a:lnTo>
                    <a:pt x="122" y="16"/>
                  </a:lnTo>
                  <a:lnTo>
                    <a:pt x="120" y="11"/>
                  </a:lnTo>
                  <a:lnTo>
                    <a:pt x="120" y="10"/>
                  </a:lnTo>
                  <a:lnTo>
                    <a:pt x="119" y="10"/>
                  </a:lnTo>
                  <a:lnTo>
                    <a:pt x="118" y="10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6" y="10"/>
                  </a:lnTo>
                  <a:lnTo>
                    <a:pt x="116" y="16"/>
                  </a:lnTo>
                  <a:lnTo>
                    <a:pt x="114" y="17"/>
                  </a:lnTo>
                  <a:lnTo>
                    <a:pt x="113" y="1"/>
                  </a:lnTo>
                  <a:close/>
                  <a:moveTo>
                    <a:pt x="137" y="16"/>
                  </a:moveTo>
                  <a:lnTo>
                    <a:pt x="140" y="20"/>
                  </a:lnTo>
                  <a:lnTo>
                    <a:pt x="137" y="20"/>
                  </a:lnTo>
                  <a:lnTo>
                    <a:pt x="135" y="16"/>
                  </a:lnTo>
                  <a:lnTo>
                    <a:pt x="134" y="16"/>
                  </a:lnTo>
                  <a:lnTo>
                    <a:pt x="133" y="16"/>
                  </a:lnTo>
                  <a:lnTo>
                    <a:pt x="132" y="16"/>
                  </a:lnTo>
                  <a:lnTo>
                    <a:pt x="131" y="16"/>
                  </a:lnTo>
                  <a:lnTo>
                    <a:pt x="130" y="15"/>
                  </a:lnTo>
                  <a:lnTo>
                    <a:pt x="129" y="14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28" y="11"/>
                  </a:lnTo>
                  <a:lnTo>
                    <a:pt x="128" y="10"/>
                  </a:lnTo>
                  <a:lnTo>
                    <a:pt x="127" y="10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6"/>
                  </a:lnTo>
                  <a:lnTo>
                    <a:pt x="128" y="5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3"/>
                  </a:lnTo>
                  <a:lnTo>
                    <a:pt x="129" y="2"/>
                  </a:lnTo>
                  <a:lnTo>
                    <a:pt x="130" y="2"/>
                  </a:lnTo>
                  <a:lnTo>
                    <a:pt x="130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2" y="7"/>
                  </a:lnTo>
                  <a:lnTo>
                    <a:pt x="142" y="8"/>
                  </a:lnTo>
                  <a:lnTo>
                    <a:pt x="142" y="9"/>
                  </a:lnTo>
                  <a:lnTo>
                    <a:pt x="142" y="10"/>
                  </a:lnTo>
                  <a:lnTo>
                    <a:pt x="141" y="11"/>
                  </a:lnTo>
                  <a:lnTo>
                    <a:pt x="141" y="12"/>
                  </a:lnTo>
                  <a:lnTo>
                    <a:pt x="141" y="13"/>
                  </a:lnTo>
                  <a:lnTo>
                    <a:pt x="140" y="14"/>
                  </a:lnTo>
                  <a:lnTo>
                    <a:pt x="139" y="15"/>
                  </a:lnTo>
                  <a:lnTo>
                    <a:pt x="138" y="15"/>
                  </a:lnTo>
                  <a:lnTo>
                    <a:pt x="138" y="16"/>
                  </a:lnTo>
                  <a:lnTo>
                    <a:pt x="137" y="16"/>
                  </a:lnTo>
                  <a:close/>
                  <a:moveTo>
                    <a:pt x="135" y="2"/>
                  </a:move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2" y="3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30" y="7"/>
                  </a:lnTo>
                  <a:lnTo>
                    <a:pt x="130" y="8"/>
                  </a:lnTo>
                  <a:lnTo>
                    <a:pt x="130" y="9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2"/>
                  </a:lnTo>
                  <a:lnTo>
                    <a:pt x="131" y="13"/>
                  </a:lnTo>
                  <a:lnTo>
                    <a:pt x="132" y="14"/>
                  </a:lnTo>
                  <a:lnTo>
                    <a:pt x="133" y="14"/>
                  </a:lnTo>
                  <a:lnTo>
                    <a:pt x="134" y="15"/>
                  </a:lnTo>
                  <a:lnTo>
                    <a:pt x="135" y="15"/>
                  </a:lnTo>
                  <a:lnTo>
                    <a:pt x="136" y="15"/>
                  </a:lnTo>
                  <a:lnTo>
                    <a:pt x="136" y="14"/>
                  </a:lnTo>
                  <a:lnTo>
                    <a:pt x="137" y="14"/>
                  </a:lnTo>
                  <a:lnTo>
                    <a:pt x="138" y="13"/>
                  </a:lnTo>
                  <a:lnTo>
                    <a:pt x="138" y="12"/>
                  </a:lnTo>
                  <a:lnTo>
                    <a:pt x="139" y="12"/>
                  </a:lnTo>
                  <a:lnTo>
                    <a:pt x="139" y="11"/>
                  </a:lnTo>
                  <a:lnTo>
                    <a:pt x="139" y="10"/>
                  </a:lnTo>
                  <a:lnTo>
                    <a:pt x="139" y="9"/>
                  </a:lnTo>
                  <a:lnTo>
                    <a:pt x="139" y="8"/>
                  </a:lnTo>
                  <a:lnTo>
                    <a:pt x="139" y="7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9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7" y="3"/>
                  </a:lnTo>
                  <a:lnTo>
                    <a:pt x="137" y="2"/>
                  </a:lnTo>
                  <a:lnTo>
                    <a:pt x="136" y="2"/>
                  </a:lnTo>
                  <a:lnTo>
                    <a:pt x="135" y="2"/>
                  </a:lnTo>
                  <a:close/>
                  <a:moveTo>
                    <a:pt x="154" y="5"/>
                  </a:moveTo>
                  <a:lnTo>
                    <a:pt x="149" y="12"/>
                  </a:lnTo>
                  <a:lnTo>
                    <a:pt x="155" y="14"/>
                  </a:lnTo>
                  <a:lnTo>
                    <a:pt x="154" y="5"/>
                  </a:lnTo>
                  <a:close/>
                  <a:moveTo>
                    <a:pt x="153" y="3"/>
                  </a:moveTo>
                  <a:lnTo>
                    <a:pt x="155" y="3"/>
                  </a:lnTo>
                  <a:lnTo>
                    <a:pt x="158" y="20"/>
                  </a:lnTo>
                  <a:lnTo>
                    <a:pt x="155" y="20"/>
                  </a:lnTo>
                  <a:lnTo>
                    <a:pt x="155" y="15"/>
                  </a:lnTo>
                  <a:lnTo>
                    <a:pt x="147" y="14"/>
                  </a:lnTo>
                  <a:lnTo>
                    <a:pt x="145" y="17"/>
                  </a:lnTo>
                  <a:lnTo>
                    <a:pt x="143" y="17"/>
                  </a:lnTo>
                  <a:lnTo>
                    <a:pt x="153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1" name="Freeform 22"/>
            <p:cNvSpPr>
              <a:spLocks/>
            </p:cNvSpPr>
            <p:nvPr/>
          </p:nvSpPr>
          <p:spPr bwMode="auto">
            <a:xfrm>
              <a:off x="511175" y="6224588"/>
              <a:ext cx="6350" cy="6350"/>
            </a:xfrm>
            <a:custGeom>
              <a:avLst/>
              <a:gdLst>
                <a:gd name="T0" fmla="*/ 0 w 4"/>
                <a:gd name="T1" fmla="*/ 1588 h 4"/>
                <a:gd name="T2" fmla="*/ 4763 w 4"/>
                <a:gd name="T3" fmla="*/ 0 h 4"/>
                <a:gd name="T4" fmla="*/ 6350 w 4"/>
                <a:gd name="T5" fmla="*/ 4763 h 4"/>
                <a:gd name="T6" fmla="*/ 1588 w 4"/>
                <a:gd name="T7" fmla="*/ 6350 h 4"/>
                <a:gd name="T8" fmla="*/ 0 w 4"/>
                <a:gd name="T9" fmla="*/ 158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3" y="0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2" name="Freeform 23"/>
            <p:cNvSpPr>
              <a:spLocks/>
            </p:cNvSpPr>
            <p:nvPr/>
          </p:nvSpPr>
          <p:spPr bwMode="auto">
            <a:xfrm>
              <a:off x="0" y="6142038"/>
              <a:ext cx="9158288" cy="30163"/>
            </a:xfrm>
            <a:custGeom>
              <a:avLst/>
              <a:gdLst>
                <a:gd name="T0" fmla="*/ 0 w 5769"/>
                <a:gd name="T1" fmla="*/ 0 h 19"/>
                <a:gd name="T2" fmla="*/ 9126538 w 5769"/>
                <a:gd name="T3" fmla="*/ 0 h 19"/>
                <a:gd name="T4" fmla="*/ 9158288 w 5769"/>
                <a:gd name="T5" fmla="*/ 30163 h 19"/>
                <a:gd name="T6" fmla="*/ 0 w 5769"/>
                <a:gd name="T7" fmla="*/ 30163 h 19"/>
                <a:gd name="T8" fmla="*/ 0 w 57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9" h="19">
                  <a:moveTo>
                    <a:pt x="0" y="0"/>
                  </a:moveTo>
                  <a:lnTo>
                    <a:pt x="5749" y="0"/>
                  </a:lnTo>
                  <a:lnTo>
                    <a:pt x="5769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3" name="Freeform 24"/>
            <p:cNvSpPr>
              <a:spLocks/>
            </p:cNvSpPr>
            <p:nvPr/>
          </p:nvSpPr>
          <p:spPr bwMode="auto">
            <a:xfrm>
              <a:off x="9731375" y="6694488"/>
              <a:ext cx="1238250" cy="28575"/>
            </a:xfrm>
            <a:custGeom>
              <a:avLst/>
              <a:gdLst>
                <a:gd name="T0" fmla="*/ 1238250 w 780"/>
                <a:gd name="T1" fmla="*/ 0 h 18"/>
                <a:gd name="T2" fmla="*/ 33338 w 780"/>
                <a:gd name="T3" fmla="*/ 0 h 18"/>
                <a:gd name="T4" fmla="*/ 0 w 780"/>
                <a:gd name="T5" fmla="*/ 28575 h 18"/>
                <a:gd name="T6" fmla="*/ 1238250 w 780"/>
                <a:gd name="T7" fmla="*/ 28575 h 18"/>
                <a:gd name="T8" fmla="*/ 1238250 w 78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0" h="18">
                  <a:moveTo>
                    <a:pt x="780" y="0"/>
                  </a:moveTo>
                  <a:lnTo>
                    <a:pt x="21" y="0"/>
                  </a:lnTo>
                  <a:lnTo>
                    <a:pt x="0" y="18"/>
                  </a:lnTo>
                  <a:lnTo>
                    <a:pt x="780" y="1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4" name="Freeform 25"/>
            <p:cNvSpPr>
              <a:spLocks noEditPoints="1"/>
            </p:cNvSpPr>
            <p:nvPr/>
          </p:nvSpPr>
          <p:spPr bwMode="auto">
            <a:xfrm>
              <a:off x="9353550" y="6142038"/>
              <a:ext cx="563563" cy="379413"/>
            </a:xfrm>
            <a:custGeom>
              <a:avLst/>
              <a:gdLst>
                <a:gd name="T0" fmla="*/ 563563 w 355"/>
                <a:gd name="T1" fmla="*/ 174625 h 239"/>
                <a:gd name="T2" fmla="*/ 452438 w 355"/>
                <a:gd name="T3" fmla="*/ 112713 h 239"/>
                <a:gd name="T4" fmla="*/ 388938 w 355"/>
                <a:gd name="T5" fmla="*/ 174625 h 239"/>
                <a:gd name="T6" fmla="*/ 414338 w 355"/>
                <a:gd name="T7" fmla="*/ 123825 h 239"/>
                <a:gd name="T8" fmla="*/ 347663 w 355"/>
                <a:gd name="T9" fmla="*/ 174625 h 239"/>
                <a:gd name="T10" fmla="*/ 347663 w 355"/>
                <a:gd name="T11" fmla="*/ 0 h 239"/>
                <a:gd name="T12" fmla="*/ 347663 w 355"/>
                <a:gd name="T13" fmla="*/ 19050 h 239"/>
                <a:gd name="T14" fmla="*/ 236538 w 355"/>
                <a:gd name="T15" fmla="*/ 144463 h 239"/>
                <a:gd name="T16" fmla="*/ 214313 w 355"/>
                <a:gd name="T17" fmla="*/ 133350 h 239"/>
                <a:gd name="T18" fmla="*/ 203200 w 355"/>
                <a:gd name="T19" fmla="*/ 111125 h 239"/>
                <a:gd name="T20" fmla="*/ 173038 w 355"/>
                <a:gd name="T21" fmla="*/ 0 h 239"/>
                <a:gd name="T22" fmla="*/ 179388 w 355"/>
                <a:gd name="T23" fmla="*/ 130175 h 239"/>
                <a:gd name="T24" fmla="*/ 204788 w 355"/>
                <a:gd name="T25" fmla="*/ 163513 h 239"/>
                <a:gd name="T26" fmla="*/ 246063 w 355"/>
                <a:gd name="T27" fmla="*/ 174625 h 239"/>
                <a:gd name="T28" fmla="*/ 287338 w 355"/>
                <a:gd name="T29" fmla="*/ 163513 h 239"/>
                <a:gd name="T30" fmla="*/ 312738 w 355"/>
                <a:gd name="T31" fmla="*/ 130175 h 239"/>
                <a:gd name="T32" fmla="*/ 319088 w 355"/>
                <a:gd name="T33" fmla="*/ 36513 h 239"/>
                <a:gd name="T34" fmla="*/ 288925 w 355"/>
                <a:gd name="T35" fmla="*/ 111125 h 239"/>
                <a:gd name="T36" fmla="*/ 276225 w 355"/>
                <a:gd name="T37" fmla="*/ 133350 h 239"/>
                <a:gd name="T38" fmla="*/ 254000 w 355"/>
                <a:gd name="T39" fmla="*/ 144463 h 239"/>
                <a:gd name="T40" fmla="*/ 115888 w 355"/>
                <a:gd name="T41" fmla="*/ 104775 h 239"/>
                <a:gd name="T42" fmla="*/ 144463 w 355"/>
                <a:gd name="T43" fmla="*/ 174625 h 239"/>
                <a:gd name="T44" fmla="*/ 144463 w 355"/>
                <a:gd name="T45" fmla="*/ 0 h 239"/>
                <a:gd name="T46" fmla="*/ 0 w 355"/>
                <a:gd name="T47" fmla="*/ 174625 h 239"/>
                <a:gd name="T48" fmla="*/ 28575 w 355"/>
                <a:gd name="T49" fmla="*/ 174625 h 239"/>
                <a:gd name="T50" fmla="*/ 31750 w 355"/>
                <a:gd name="T51" fmla="*/ 233363 h 239"/>
                <a:gd name="T52" fmla="*/ 98425 w 355"/>
                <a:gd name="T53" fmla="*/ 236538 h 239"/>
                <a:gd name="T54" fmla="*/ 111125 w 355"/>
                <a:gd name="T55" fmla="*/ 246063 h 239"/>
                <a:gd name="T56" fmla="*/ 115888 w 355"/>
                <a:gd name="T57" fmla="*/ 263525 h 239"/>
                <a:gd name="T58" fmla="*/ 111125 w 355"/>
                <a:gd name="T59" fmla="*/ 279400 h 239"/>
                <a:gd name="T60" fmla="*/ 98425 w 355"/>
                <a:gd name="T61" fmla="*/ 288925 h 239"/>
                <a:gd name="T62" fmla="*/ 0 w 355"/>
                <a:gd name="T63" fmla="*/ 292100 h 239"/>
                <a:gd name="T64" fmla="*/ 28575 w 355"/>
                <a:gd name="T65" fmla="*/ 320675 h 239"/>
                <a:gd name="T66" fmla="*/ 109538 w 355"/>
                <a:gd name="T67" fmla="*/ 315913 h 239"/>
                <a:gd name="T68" fmla="*/ 134938 w 355"/>
                <a:gd name="T69" fmla="*/ 295275 h 239"/>
                <a:gd name="T70" fmla="*/ 144463 w 355"/>
                <a:gd name="T71" fmla="*/ 263525 h 239"/>
                <a:gd name="T72" fmla="*/ 134938 w 355"/>
                <a:gd name="T73" fmla="*/ 230188 h 239"/>
                <a:gd name="T74" fmla="*/ 109538 w 355"/>
                <a:gd name="T75" fmla="*/ 209550 h 239"/>
                <a:gd name="T76" fmla="*/ 461963 w 355"/>
                <a:gd name="T77" fmla="*/ 233363 h 239"/>
                <a:gd name="T78" fmla="*/ 490538 w 355"/>
                <a:gd name="T79" fmla="*/ 379413 h 239"/>
                <a:gd name="T80" fmla="*/ 563563 w 355"/>
                <a:gd name="T81" fmla="*/ 204788 h 239"/>
                <a:gd name="T82" fmla="*/ 461963 w 355"/>
                <a:gd name="T83" fmla="*/ 233363 h 239"/>
                <a:gd name="T84" fmla="*/ 173038 w 355"/>
                <a:gd name="T85" fmla="*/ 292100 h 239"/>
                <a:gd name="T86" fmla="*/ 173038 w 355"/>
                <a:gd name="T87" fmla="*/ 244475 h 239"/>
                <a:gd name="T88" fmla="*/ 347663 w 355"/>
                <a:gd name="T89" fmla="*/ 379413 h 239"/>
                <a:gd name="T90" fmla="*/ 274638 w 355"/>
                <a:gd name="T91" fmla="*/ 296863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55" h="239">
                  <a:moveTo>
                    <a:pt x="300" y="41"/>
                  </a:moveTo>
                  <a:lnTo>
                    <a:pt x="334" y="110"/>
                  </a:lnTo>
                  <a:lnTo>
                    <a:pt x="355" y="110"/>
                  </a:lnTo>
                  <a:lnTo>
                    <a:pt x="300" y="0"/>
                  </a:lnTo>
                  <a:lnTo>
                    <a:pt x="271" y="59"/>
                  </a:lnTo>
                  <a:lnTo>
                    <a:pt x="285" y="71"/>
                  </a:lnTo>
                  <a:lnTo>
                    <a:pt x="300" y="41"/>
                  </a:lnTo>
                  <a:close/>
                  <a:moveTo>
                    <a:pt x="261" y="78"/>
                  </a:moveTo>
                  <a:lnTo>
                    <a:pt x="245" y="110"/>
                  </a:lnTo>
                  <a:lnTo>
                    <a:pt x="265" y="110"/>
                  </a:lnTo>
                  <a:lnTo>
                    <a:pt x="275" y="90"/>
                  </a:lnTo>
                  <a:lnTo>
                    <a:pt x="261" y="78"/>
                  </a:lnTo>
                  <a:close/>
                  <a:moveTo>
                    <a:pt x="237" y="56"/>
                  </a:moveTo>
                  <a:lnTo>
                    <a:pt x="219" y="40"/>
                  </a:lnTo>
                  <a:lnTo>
                    <a:pt x="219" y="110"/>
                  </a:lnTo>
                  <a:lnTo>
                    <a:pt x="237" y="110"/>
                  </a:lnTo>
                  <a:lnTo>
                    <a:pt x="237" y="56"/>
                  </a:lnTo>
                  <a:close/>
                  <a:moveTo>
                    <a:pt x="219" y="0"/>
                  </a:moveTo>
                  <a:lnTo>
                    <a:pt x="237" y="0"/>
                  </a:lnTo>
                  <a:lnTo>
                    <a:pt x="237" y="28"/>
                  </a:lnTo>
                  <a:lnTo>
                    <a:pt x="219" y="12"/>
                  </a:lnTo>
                  <a:lnTo>
                    <a:pt x="219" y="0"/>
                  </a:lnTo>
                  <a:close/>
                  <a:moveTo>
                    <a:pt x="155" y="92"/>
                  </a:moveTo>
                  <a:lnTo>
                    <a:pt x="149" y="91"/>
                  </a:lnTo>
                  <a:lnTo>
                    <a:pt x="144" y="90"/>
                  </a:lnTo>
                  <a:lnTo>
                    <a:pt x="139" y="87"/>
                  </a:lnTo>
                  <a:lnTo>
                    <a:pt x="135" y="84"/>
                  </a:lnTo>
                  <a:lnTo>
                    <a:pt x="132" y="80"/>
                  </a:lnTo>
                  <a:lnTo>
                    <a:pt x="130" y="75"/>
                  </a:lnTo>
                  <a:lnTo>
                    <a:pt x="128" y="70"/>
                  </a:lnTo>
                  <a:lnTo>
                    <a:pt x="127" y="65"/>
                  </a:lnTo>
                  <a:lnTo>
                    <a:pt x="127" y="0"/>
                  </a:lnTo>
                  <a:lnTo>
                    <a:pt x="109" y="0"/>
                  </a:lnTo>
                  <a:lnTo>
                    <a:pt x="109" y="65"/>
                  </a:lnTo>
                  <a:lnTo>
                    <a:pt x="110" y="74"/>
                  </a:lnTo>
                  <a:lnTo>
                    <a:pt x="113" y="82"/>
                  </a:lnTo>
                  <a:lnTo>
                    <a:pt x="117" y="90"/>
                  </a:lnTo>
                  <a:lnTo>
                    <a:pt x="122" y="97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6" y="109"/>
                  </a:lnTo>
                  <a:lnTo>
                    <a:pt x="155" y="110"/>
                  </a:lnTo>
                  <a:lnTo>
                    <a:pt x="164" y="109"/>
                  </a:lnTo>
                  <a:lnTo>
                    <a:pt x="173" y="107"/>
                  </a:lnTo>
                  <a:lnTo>
                    <a:pt x="181" y="103"/>
                  </a:lnTo>
                  <a:lnTo>
                    <a:pt x="187" y="97"/>
                  </a:lnTo>
                  <a:lnTo>
                    <a:pt x="193" y="90"/>
                  </a:lnTo>
                  <a:lnTo>
                    <a:pt x="197" y="82"/>
                  </a:lnTo>
                  <a:lnTo>
                    <a:pt x="200" y="74"/>
                  </a:lnTo>
                  <a:lnTo>
                    <a:pt x="201" y="65"/>
                  </a:lnTo>
                  <a:lnTo>
                    <a:pt x="201" y="23"/>
                  </a:lnTo>
                  <a:lnTo>
                    <a:pt x="182" y="7"/>
                  </a:lnTo>
                  <a:lnTo>
                    <a:pt x="182" y="65"/>
                  </a:lnTo>
                  <a:lnTo>
                    <a:pt x="182" y="70"/>
                  </a:lnTo>
                  <a:lnTo>
                    <a:pt x="180" y="75"/>
                  </a:lnTo>
                  <a:lnTo>
                    <a:pt x="178" y="80"/>
                  </a:lnTo>
                  <a:lnTo>
                    <a:pt x="174" y="84"/>
                  </a:lnTo>
                  <a:lnTo>
                    <a:pt x="170" y="87"/>
                  </a:lnTo>
                  <a:lnTo>
                    <a:pt x="165" y="90"/>
                  </a:lnTo>
                  <a:lnTo>
                    <a:pt x="160" y="91"/>
                  </a:lnTo>
                  <a:lnTo>
                    <a:pt x="155" y="92"/>
                  </a:lnTo>
                  <a:close/>
                  <a:moveTo>
                    <a:pt x="73" y="0"/>
                  </a:moveTo>
                  <a:lnTo>
                    <a:pt x="73" y="66"/>
                  </a:lnTo>
                  <a:lnTo>
                    <a:pt x="0" y="0"/>
                  </a:lnTo>
                  <a:lnTo>
                    <a:pt x="0" y="28"/>
                  </a:lnTo>
                  <a:lnTo>
                    <a:pt x="91" y="110"/>
                  </a:lnTo>
                  <a:lnTo>
                    <a:pt x="91" y="0"/>
                  </a:lnTo>
                  <a:lnTo>
                    <a:pt x="73" y="0"/>
                  </a:lnTo>
                  <a:close/>
                  <a:moveTo>
                    <a:pt x="18" y="110"/>
                  </a:moveTo>
                  <a:lnTo>
                    <a:pt x="0" y="110"/>
                  </a:lnTo>
                  <a:lnTo>
                    <a:pt x="0" y="56"/>
                  </a:lnTo>
                  <a:lnTo>
                    <a:pt x="18" y="72"/>
                  </a:lnTo>
                  <a:lnTo>
                    <a:pt x="18" y="110"/>
                  </a:lnTo>
                  <a:close/>
                  <a:moveTo>
                    <a:pt x="55" y="129"/>
                  </a:moveTo>
                  <a:lnTo>
                    <a:pt x="0" y="129"/>
                  </a:lnTo>
                  <a:lnTo>
                    <a:pt x="20" y="147"/>
                  </a:lnTo>
                  <a:lnTo>
                    <a:pt x="55" y="147"/>
                  </a:lnTo>
                  <a:lnTo>
                    <a:pt x="59" y="148"/>
                  </a:lnTo>
                  <a:lnTo>
                    <a:pt x="62" y="149"/>
                  </a:lnTo>
                  <a:lnTo>
                    <a:pt x="65" y="150"/>
                  </a:lnTo>
                  <a:lnTo>
                    <a:pt x="68" y="153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3" y="162"/>
                  </a:lnTo>
                  <a:lnTo>
                    <a:pt x="73" y="166"/>
                  </a:lnTo>
                  <a:lnTo>
                    <a:pt x="73" y="169"/>
                  </a:lnTo>
                  <a:lnTo>
                    <a:pt x="72" y="173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5" y="181"/>
                  </a:lnTo>
                  <a:lnTo>
                    <a:pt x="62" y="182"/>
                  </a:lnTo>
                  <a:lnTo>
                    <a:pt x="59" y="183"/>
                  </a:lnTo>
                  <a:lnTo>
                    <a:pt x="55" y="184"/>
                  </a:lnTo>
                  <a:lnTo>
                    <a:pt x="0" y="18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2"/>
                  </a:lnTo>
                  <a:lnTo>
                    <a:pt x="55" y="202"/>
                  </a:lnTo>
                  <a:lnTo>
                    <a:pt x="62" y="202"/>
                  </a:lnTo>
                  <a:lnTo>
                    <a:pt x="69" y="199"/>
                  </a:lnTo>
                  <a:lnTo>
                    <a:pt x="75" y="196"/>
                  </a:lnTo>
                  <a:lnTo>
                    <a:pt x="81" y="192"/>
                  </a:lnTo>
                  <a:lnTo>
                    <a:pt x="85" y="186"/>
                  </a:lnTo>
                  <a:lnTo>
                    <a:pt x="89" y="180"/>
                  </a:lnTo>
                  <a:lnTo>
                    <a:pt x="91" y="173"/>
                  </a:lnTo>
                  <a:lnTo>
                    <a:pt x="91" y="166"/>
                  </a:lnTo>
                  <a:lnTo>
                    <a:pt x="91" y="158"/>
                  </a:lnTo>
                  <a:lnTo>
                    <a:pt x="89" y="151"/>
                  </a:lnTo>
                  <a:lnTo>
                    <a:pt x="85" y="145"/>
                  </a:lnTo>
                  <a:lnTo>
                    <a:pt x="81" y="140"/>
                  </a:lnTo>
                  <a:lnTo>
                    <a:pt x="75" y="135"/>
                  </a:lnTo>
                  <a:lnTo>
                    <a:pt x="69" y="132"/>
                  </a:lnTo>
                  <a:lnTo>
                    <a:pt x="62" y="130"/>
                  </a:lnTo>
                  <a:lnTo>
                    <a:pt x="55" y="129"/>
                  </a:lnTo>
                  <a:close/>
                  <a:moveTo>
                    <a:pt x="291" y="147"/>
                  </a:moveTo>
                  <a:lnTo>
                    <a:pt x="291" y="239"/>
                  </a:lnTo>
                  <a:lnTo>
                    <a:pt x="300" y="239"/>
                  </a:lnTo>
                  <a:lnTo>
                    <a:pt x="309" y="239"/>
                  </a:lnTo>
                  <a:lnTo>
                    <a:pt x="309" y="147"/>
                  </a:lnTo>
                  <a:lnTo>
                    <a:pt x="355" y="147"/>
                  </a:lnTo>
                  <a:lnTo>
                    <a:pt x="355" y="129"/>
                  </a:lnTo>
                  <a:lnTo>
                    <a:pt x="245" y="129"/>
                  </a:lnTo>
                  <a:lnTo>
                    <a:pt x="266" y="147"/>
                  </a:lnTo>
                  <a:lnTo>
                    <a:pt x="291" y="147"/>
                  </a:lnTo>
                  <a:close/>
                  <a:moveTo>
                    <a:pt x="127" y="239"/>
                  </a:moveTo>
                  <a:lnTo>
                    <a:pt x="109" y="239"/>
                  </a:lnTo>
                  <a:lnTo>
                    <a:pt x="109" y="184"/>
                  </a:lnTo>
                  <a:lnTo>
                    <a:pt x="127" y="201"/>
                  </a:lnTo>
                  <a:lnTo>
                    <a:pt x="127" y="239"/>
                  </a:lnTo>
                  <a:close/>
                  <a:moveTo>
                    <a:pt x="109" y="154"/>
                  </a:moveTo>
                  <a:lnTo>
                    <a:pt x="173" y="213"/>
                  </a:lnTo>
                  <a:lnTo>
                    <a:pt x="219" y="171"/>
                  </a:lnTo>
                  <a:lnTo>
                    <a:pt x="219" y="239"/>
                  </a:lnTo>
                  <a:lnTo>
                    <a:pt x="237" y="239"/>
                  </a:lnTo>
                  <a:lnTo>
                    <a:pt x="237" y="129"/>
                  </a:lnTo>
                  <a:lnTo>
                    <a:pt x="173" y="187"/>
                  </a:lnTo>
                  <a:lnTo>
                    <a:pt x="109" y="129"/>
                  </a:lnTo>
                  <a:lnTo>
                    <a:pt x="109" y="154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5" name="Freeform 26"/>
            <p:cNvSpPr>
              <a:spLocks noEditPoints="1"/>
            </p:cNvSpPr>
            <p:nvPr/>
          </p:nvSpPr>
          <p:spPr bwMode="auto">
            <a:xfrm>
              <a:off x="9526588" y="5940425"/>
              <a:ext cx="203200" cy="782638"/>
            </a:xfrm>
            <a:custGeom>
              <a:avLst/>
              <a:gdLst>
                <a:gd name="T0" fmla="*/ 17463 w 128"/>
                <a:gd name="T1" fmla="*/ 738188 h 493"/>
                <a:gd name="T2" fmla="*/ 80963 w 128"/>
                <a:gd name="T3" fmla="*/ 781050 h 493"/>
                <a:gd name="T4" fmla="*/ 158750 w 128"/>
                <a:gd name="T5" fmla="*/ 765175 h 493"/>
                <a:gd name="T6" fmla="*/ 201613 w 128"/>
                <a:gd name="T7" fmla="*/ 701675 h 493"/>
                <a:gd name="T8" fmla="*/ 174625 w 128"/>
                <a:gd name="T9" fmla="*/ 681038 h 493"/>
                <a:gd name="T10" fmla="*/ 153988 w 128"/>
                <a:gd name="T11" fmla="*/ 731838 h 493"/>
                <a:gd name="T12" fmla="*/ 101600 w 128"/>
                <a:gd name="T13" fmla="*/ 754063 h 493"/>
                <a:gd name="T14" fmla="*/ 50800 w 128"/>
                <a:gd name="T15" fmla="*/ 731838 h 493"/>
                <a:gd name="T16" fmla="*/ 28575 w 128"/>
                <a:gd name="T17" fmla="*/ 681038 h 493"/>
                <a:gd name="T18" fmla="*/ 58738 w 128"/>
                <a:gd name="T19" fmla="*/ 101600 h 493"/>
                <a:gd name="T20" fmla="*/ 71438 w 128"/>
                <a:gd name="T21" fmla="*/ 71438 h 493"/>
                <a:gd name="T22" fmla="*/ 101600 w 128"/>
                <a:gd name="T23" fmla="*/ 58738 h 493"/>
                <a:gd name="T24" fmla="*/ 133350 w 128"/>
                <a:gd name="T25" fmla="*/ 71438 h 493"/>
                <a:gd name="T26" fmla="*/ 146050 w 128"/>
                <a:gd name="T27" fmla="*/ 101600 h 493"/>
                <a:gd name="T28" fmla="*/ 133350 w 128"/>
                <a:gd name="T29" fmla="*/ 133350 h 493"/>
                <a:gd name="T30" fmla="*/ 101600 w 128"/>
                <a:gd name="T31" fmla="*/ 146050 h 493"/>
                <a:gd name="T32" fmla="*/ 71438 w 128"/>
                <a:gd name="T33" fmla="*/ 133350 h 493"/>
                <a:gd name="T34" fmla="*/ 58738 w 128"/>
                <a:gd name="T35" fmla="*/ 101600 h 493"/>
                <a:gd name="T36" fmla="*/ 90488 w 128"/>
                <a:gd name="T37" fmla="*/ 93663 h 493"/>
                <a:gd name="T38" fmla="*/ 98425 w 128"/>
                <a:gd name="T39" fmla="*/ 87313 h 493"/>
                <a:gd name="T40" fmla="*/ 109538 w 128"/>
                <a:gd name="T41" fmla="*/ 88900 h 493"/>
                <a:gd name="T42" fmla="*/ 115888 w 128"/>
                <a:gd name="T43" fmla="*/ 98425 h 493"/>
                <a:gd name="T44" fmla="*/ 114300 w 128"/>
                <a:gd name="T45" fmla="*/ 109538 h 493"/>
                <a:gd name="T46" fmla="*/ 104775 w 128"/>
                <a:gd name="T47" fmla="*/ 115888 h 493"/>
                <a:gd name="T48" fmla="*/ 93663 w 128"/>
                <a:gd name="T49" fmla="*/ 114300 h 493"/>
                <a:gd name="T50" fmla="*/ 87313 w 128"/>
                <a:gd name="T51" fmla="*/ 104775 h 493"/>
                <a:gd name="T52" fmla="*/ 61913 w 128"/>
                <a:gd name="T53" fmla="*/ 698500 h 493"/>
                <a:gd name="T54" fmla="*/ 85725 w 128"/>
                <a:gd name="T55" fmla="*/ 720725 h 493"/>
                <a:gd name="T56" fmla="*/ 119063 w 128"/>
                <a:gd name="T57" fmla="*/ 720725 h 493"/>
                <a:gd name="T58" fmla="*/ 142875 w 128"/>
                <a:gd name="T59" fmla="*/ 698500 h 493"/>
                <a:gd name="T60" fmla="*/ 142875 w 128"/>
                <a:gd name="T61" fmla="*/ 663575 h 493"/>
                <a:gd name="T62" fmla="*/ 119063 w 128"/>
                <a:gd name="T63" fmla="*/ 641350 h 493"/>
                <a:gd name="T64" fmla="*/ 85725 w 128"/>
                <a:gd name="T65" fmla="*/ 641350 h 493"/>
                <a:gd name="T66" fmla="*/ 61913 w 128"/>
                <a:gd name="T67" fmla="*/ 663575 h 493"/>
                <a:gd name="T68" fmla="*/ 87313 w 128"/>
                <a:gd name="T69" fmla="*/ 684213 h 493"/>
                <a:gd name="T70" fmla="*/ 93663 w 128"/>
                <a:gd name="T71" fmla="*/ 693738 h 493"/>
                <a:gd name="T72" fmla="*/ 104775 w 128"/>
                <a:gd name="T73" fmla="*/ 695325 h 493"/>
                <a:gd name="T74" fmla="*/ 114300 w 128"/>
                <a:gd name="T75" fmla="*/ 688975 h 493"/>
                <a:gd name="T76" fmla="*/ 115888 w 128"/>
                <a:gd name="T77" fmla="*/ 677863 h 493"/>
                <a:gd name="T78" fmla="*/ 109538 w 128"/>
                <a:gd name="T79" fmla="*/ 668338 h 493"/>
                <a:gd name="T80" fmla="*/ 98425 w 128"/>
                <a:gd name="T81" fmla="*/ 666750 h 493"/>
                <a:gd name="T82" fmla="*/ 90488 w 128"/>
                <a:gd name="T83" fmla="*/ 673100 h 493"/>
                <a:gd name="T84" fmla="*/ 101600 w 128"/>
                <a:gd name="T85" fmla="*/ 0 h 493"/>
                <a:gd name="T86" fmla="*/ 173038 w 128"/>
                <a:gd name="T87" fmla="*/ 30163 h 493"/>
                <a:gd name="T88" fmla="*/ 203200 w 128"/>
                <a:gd name="T89" fmla="*/ 101600 h 493"/>
                <a:gd name="T90" fmla="*/ 187325 w 128"/>
                <a:gd name="T91" fmla="*/ 157163 h 493"/>
                <a:gd name="T92" fmla="*/ 144463 w 128"/>
                <a:gd name="T93" fmla="*/ 193675 h 493"/>
                <a:gd name="T94" fmla="*/ 150813 w 128"/>
                <a:gd name="T95" fmla="*/ 155575 h 493"/>
                <a:gd name="T96" fmla="*/ 173038 w 128"/>
                <a:gd name="T97" fmla="*/ 114300 h 493"/>
                <a:gd name="T98" fmla="*/ 161925 w 128"/>
                <a:gd name="T99" fmla="*/ 61913 h 493"/>
                <a:gd name="T100" fmla="*/ 115888 w 128"/>
                <a:gd name="T101" fmla="*/ 30163 h 493"/>
                <a:gd name="T102" fmla="*/ 65088 w 128"/>
                <a:gd name="T103" fmla="*/ 39688 h 493"/>
                <a:gd name="T104" fmla="*/ 33338 w 128"/>
                <a:gd name="T105" fmla="*/ 77788 h 493"/>
                <a:gd name="T106" fmla="*/ 20638 w 128"/>
                <a:gd name="T107" fmla="*/ 41275 h 493"/>
                <a:gd name="T108" fmla="*/ 69850 w 128"/>
                <a:gd name="T109" fmla="*/ 4763 h 4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8" h="493">
                  <a:moveTo>
                    <a:pt x="0" y="429"/>
                  </a:moveTo>
                  <a:lnTo>
                    <a:pt x="2" y="442"/>
                  </a:lnTo>
                  <a:lnTo>
                    <a:pt x="5" y="454"/>
                  </a:lnTo>
                  <a:lnTo>
                    <a:pt x="11" y="465"/>
                  </a:lnTo>
                  <a:lnTo>
                    <a:pt x="19" y="474"/>
                  </a:lnTo>
                  <a:lnTo>
                    <a:pt x="28" y="482"/>
                  </a:lnTo>
                  <a:lnTo>
                    <a:pt x="39" y="488"/>
                  </a:lnTo>
                  <a:lnTo>
                    <a:pt x="51" y="492"/>
                  </a:lnTo>
                  <a:lnTo>
                    <a:pt x="64" y="493"/>
                  </a:lnTo>
                  <a:lnTo>
                    <a:pt x="77" y="492"/>
                  </a:lnTo>
                  <a:lnTo>
                    <a:pt x="89" y="488"/>
                  </a:lnTo>
                  <a:lnTo>
                    <a:pt x="100" y="482"/>
                  </a:lnTo>
                  <a:lnTo>
                    <a:pt x="109" y="474"/>
                  </a:lnTo>
                  <a:lnTo>
                    <a:pt x="117" y="465"/>
                  </a:lnTo>
                  <a:lnTo>
                    <a:pt x="123" y="454"/>
                  </a:lnTo>
                  <a:lnTo>
                    <a:pt x="127" y="442"/>
                  </a:lnTo>
                  <a:lnTo>
                    <a:pt x="128" y="429"/>
                  </a:lnTo>
                  <a:lnTo>
                    <a:pt x="128" y="426"/>
                  </a:lnTo>
                  <a:lnTo>
                    <a:pt x="110" y="410"/>
                  </a:lnTo>
                  <a:lnTo>
                    <a:pt x="110" y="429"/>
                  </a:lnTo>
                  <a:lnTo>
                    <a:pt x="109" y="438"/>
                  </a:lnTo>
                  <a:lnTo>
                    <a:pt x="106" y="447"/>
                  </a:lnTo>
                  <a:lnTo>
                    <a:pt x="102" y="455"/>
                  </a:lnTo>
                  <a:lnTo>
                    <a:pt x="97" y="461"/>
                  </a:lnTo>
                  <a:lnTo>
                    <a:pt x="90" y="467"/>
                  </a:lnTo>
                  <a:lnTo>
                    <a:pt x="82" y="471"/>
                  </a:lnTo>
                  <a:lnTo>
                    <a:pt x="73" y="474"/>
                  </a:lnTo>
                  <a:lnTo>
                    <a:pt x="64" y="475"/>
                  </a:lnTo>
                  <a:lnTo>
                    <a:pt x="55" y="474"/>
                  </a:lnTo>
                  <a:lnTo>
                    <a:pt x="46" y="471"/>
                  </a:lnTo>
                  <a:lnTo>
                    <a:pt x="39" y="467"/>
                  </a:lnTo>
                  <a:lnTo>
                    <a:pt x="32" y="461"/>
                  </a:lnTo>
                  <a:lnTo>
                    <a:pt x="26" y="455"/>
                  </a:lnTo>
                  <a:lnTo>
                    <a:pt x="22" y="447"/>
                  </a:lnTo>
                  <a:lnTo>
                    <a:pt x="19" y="438"/>
                  </a:lnTo>
                  <a:lnTo>
                    <a:pt x="18" y="429"/>
                  </a:lnTo>
                  <a:lnTo>
                    <a:pt x="18" y="384"/>
                  </a:lnTo>
                  <a:lnTo>
                    <a:pt x="0" y="384"/>
                  </a:lnTo>
                  <a:lnTo>
                    <a:pt x="0" y="429"/>
                  </a:lnTo>
                  <a:close/>
                  <a:moveTo>
                    <a:pt x="37" y="64"/>
                  </a:moveTo>
                  <a:lnTo>
                    <a:pt x="37" y="59"/>
                  </a:lnTo>
                  <a:lnTo>
                    <a:pt x="39" y="53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9" y="41"/>
                  </a:lnTo>
                  <a:lnTo>
                    <a:pt x="54" y="39"/>
                  </a:lnTo>
                  <a:lnTo>
                    <a:pt x="59" y="37"/>
                  </a:lnTo>
                  <a:lnTo>
                    <a:pt x="64" y="37"/>
                  </a:lnTo>
                  <a:lnTo>
                    <a:pt x="70" y="37"/>
                  </a:lnTo>
                  <a:lnTo>
                    <a:pt x="75" y="39"/>
                  </a:lnTo>
                  <a:lnTo>
                    <a:pt x="80" y="41"/>
                  </a:lnTo>
                  <a:lnTo>
                    <a:pt x="84" y="45"/>
                  </a:lnTo>
                  <a:lnTo>
                    <a:pt x="87" y="49"/>
                  </a:lnTo>
                  <a:lnTo>
                    <a:pt x="90" y="53"/>
                  </a:lnTo>
                  <a:lnTo>
                    <a:pt x="91" y="59"/>
                  </a:lnTo>
                  <a:lnTo>
                    <a:pt x="92" y="64"/>
                  </a:lnTo>
                  <a:lnTo>
                    <a:pt x="91" y="70"/>
                  </a:lnTo>
                  <a:lnTo>
                    <a:pt x="90" y="75"/>
                  </a:lnTo>
                  <a:lnTo>
                    <a:pt x="87" y="79"/>
                  </a:lnTo>
                  <a:lnTo>
                    <a:pt x="84" y="84"/>
                  </a:lnTo>
                  <a:lnTo>
                    <a:pt x="80" y="87"/>
                  </a:lnTo>
                  <a:lnTo>
                    <a:pt x="75" y="89"/>
                  </a:lnTo>
                  <a:lnTo>
                    <a:pt x="70" y="91"/>
                  </a:lnTo>
                  <a:lnTo>
                    <a:pt x="64" y="92"/>
                  </a:lnTo>
                  <a:lnTo>
                    <a:pt x="59" y="91"/>
                  </a:lnTo>
                  <a:lnTo>
                    <a:pt x="54" y="89"/>
                  </a:lnTo>
                  <a:lnTo>
                    <a:pt x="49" y="87"/>
                  </a:lnTo>
                  <a:lnTo>
                    <a:pt x="45" y="84"/>
                  </a:lnTo>
                  <a:lnTo>
                    <a:pt x="41" y="79"/>
                  </a:lnTo>
                  <a:lnTo>
                    <a:pt x="39" y="75"/>
                  </a:lnTo>
                  <a:lnTo>
                    <a:pt x="37" y="70"/>
                  </a:lnTo>
                  <a:lnTo>
                    <a:pt x="37" y="64"/>
                  </a:lnTo>
                  <a:close/>
                  <a:moveTo>
                    <a:pt x="55" y="64"/>
                  </a:moveTo>
                  <a:lnTo>
                    <a:pt x="55" y="62"/>
                  </a:lnTo>
                  <a:lnTo>
                    <a:pt x="56" y="61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2" y="55"/>
                  </a:lnTo>
                  <a:lnTo>
                    <a:pt x="64" y="55"/>
                  </a:lnTo>
                  <a:lnTo>
                    <a:pt x="66" y="55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1" y="58"/>
                  </a:lnTo>
                  <a:lnTo>
                    <a:pt x="72" y="59"/>
                  </a:lnTo>
                  <a:lnTo>
                    <a:pt x="73" y="61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3" y="66"/>
                  </a:lnTo>
                  <a:lnTo>
                    <a:pt x="73" y="68"/>
                  </a:lnTo>
                  <a:lnTo>
                    <a:pt x="72" y="69"/>
                  </a:lnTo>
                  <a:lnTo>
                    <a:pt x="71" y="71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62" y="73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8" y="71"/>
                  </a:lnTo>
                  <a:lnTo>
                    <a:pt x="57" y="69"/>
                  </a:lnTo>
                  <a:lnTo>
                    <a:pt x="56" y="68"/>
                  </a:lnTo>
                  <a:lnTo>
                    <a:pt x="55" y="66"/>
                  </a:lnTo>
                  <a:lnTo>
                    <a:pt x="55" y="64"/>
                  </a:lnTo>
                  <a:close/>
                  <a:moveTo>
                    <a:pt x="37" y="429"/>
                  </a:moveTo>
                  <a:lnTo>
                    <a:pt x="37" y="435"/>
                  </a:lnTo>
                  <a:lnTo>
                    <a:pt x="39" y="440"/>
                  </a:lnTo>
                  <a:lnTo>
                    <a:pt x="41" y="444"/>
                  </a:lnTo>
                  <a:lnTo>
                    <a:pt x="45" y="448"/>
                  </a:lnTo>
                  <a:lnTo>
                    <a:pt x="49" y="452"/>
                  </a:lnTo>
                  <a:lnTo>
                    <a:pt x="54" y="454"/>
                  </a:lnTo>
                  <a:lnTo>
                    <a:pt x="59" y="456"/>
                  </a:lnTo>
                  <a:lnTo>
                    <a:pt x="64" y="457"/>
                  </a:lnTo>
                  <a:lnTo>
                    <a:pt x="70" y="456"/>
                  </a:lnTo>
                  <a:lnTo>
                    <a:pt x="75" y="454"/>
                  </a:lnTo>
                  <a:lnTo>
                    <a:pt x="80" y="452"/>
                  </a:lnTo>
                  <a:lnTo>
                    <a:pt x="84" y="448"/>
                  </a:lnTo>
                  <a:lnTo>
                    <a:pt x="87" y="444"/>
                  </a:lnTo>
                  <a:lnTo>
                    <a:pt x="90" y="440"/>
                  </a:lnTo>
                  <a:lnTo>
                    <a:pt x="91" y="435"/>
                  </a:lnTo>
                  <a:lnTo>
                    <a:pt x="92" y="429"/>
                  </a:lnTo>
                  <a:lnTo>
                    <a:pt x="91" y="423"/>
                  </a:lnTo>
                  <a:lnTo>
                    <a:pt x="90" y="418"/>
                  </a:lnTo>
                  <a:lnTo>
                    <a:pt x="87" y="414"/>
                  </a:lnTo>
                  <a:lnTo>
                    <a:pt x="84" y="410"/>
                  </a:lnTo>
                  <a:lnTo>
                    <a:pt x="80" y="406"/>
                  </a:lnTo>
                  <a:lnTo>
                    <a:pt x="75" y="404"/>
                  </a:lnTo>
                  <a:lnTo>
                    <a:pt x="70" y="402"/>
                  </a:lnTo>
                  <a:lnTo>
                    <a:pt x="64" y="401"/>
                  </a:lnTo>
                  <a:lnTo>
                    <a:pt x="59" y="402"/>
                  </a:lnTo>
                  <a:lnTo>
                    <a:pt x="54" y="404"/>
                  </a:lnTo>
                  <a:lnTo>
                    <a:pt x="49" y="406"/>
                  </a:lnTo>
                  <a:lnTo>
                    <a:pt x="45" y="410"/>
                  </a:lnTo>
                  <a:lnTo>
                    <a:pt x="41" y="414"/>
                  </a:lnTo>
                  <a:lnTo>
                    <a:pt x="39" y="418"/>
                  </a:lnTo>
                  <a:lnTo>
                    <a:pt x="37" y="423"/>
                  </a:lnTo>
                  <a:lnTo>
                    <a:pt x="37" y="429"/>
                  </a:lnTo>
                  <a:close/>
                  <a:moveTo>
                    <a:pt x="55" y="429"/>
                  </a:moveTo>
                  <a:lnTo>
                    <a:pt x="55" y="431"/>
                  </a:lnTo>
                  <a:lnTo>
                    <a:pt x="56" y="433"/>
                  </a:lnTo>
                  <a:lnTo>
                    <a:pt x="57" y="434"/>
                  </a:lnTo>
                  <a:lnTo>
                    <a:pt x="58" y="436"/>
                  </a:lnTo>
                  <a:lnTo>
                    <a:pt x="59" y="437"/>
                  </a:lnTo>
                  <a:lnTo>
                    <a:pt x="61" y="437"/>
                  </a:lnTo>
                  <a:lnTo>
                    <a:pt x="62" y="438"/>
                  </a:lnTo>
                  <a:lnTo>
                    <a:pt x="64" y="438"/>
                  </a:lnTo>
                  <a:lnTo>
                    <a:pt x="66" y="438"/>
                  </a:lnTo>
                  <a:lnTo>
                    <a:pt x="68" y="437"/>
                  </a:lnTo>
                  <a:lnTo>
                    <a:pt x="69" y="437"/>
                  </a:lnTo>
                  <a:lnTo>
                    <a:pt x="71" y="436"/>
                  </a:lnTo>
                  <a:lnTo>
                    <a:pt x="72" y="434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2" y="424"/>
                  </a:lnTo>
                  <a:lnTo>
                    <a:pt x="71" y="422"/>
                  </a:lnTo>
                  <a:lnTo>
                    <a:pt x="69" y="421"/>
                  </a:lnTo>
                  <a:lnTo>
                    <a:pt x="68" y="421"/>
                  </a:lnTo>
                  <a:lnTo>
                    <a:pt x="66" y="420"/>
                  </a:lnTo>
                  <a:lnTo>
                    <a:pt x="64" y="420"/>
                  </a:lnTo>
                  <a:lnTo>
                    <a:pt x="62" y="420"/>
                  </a:lnTo>
                  <a:lnTo>
                    <a:pt x="61" y="421"/>
                  </a:lnTo>
                  <a:lnTo>
                    <a:pt x="59" y="421"/>
                  </a:lnTo>
                  <a:lnTo>
                    <a:pt x="58" y="422"/>
                  </a:lnTo>
                  <a:lnTo>
                    <a:pt x="57" y="424"/>
                  </a:lnTo>
                  <a:lnTo>
                    <a:pt x="56" y="425"/>
                  </a:lnTo>
                  <a:lnTo>
                    <a:pt x="55" y="427"/>
                  </a:lnTo>
                  <a:lnTo>
                    <a:pt x="55" y="429"/>
                  </a:lnTo>
                  <a:close/>
                  <a:moveTo>
                    <a:pt x="64" y="0"/>
                  </a:moveTo>
                  <a:lnTo>
                    <a:pt x="77" y="1"/>
                  </a:lnTo>
                  <a:lnTo>
                    <a:pt x="89" y="5"/>
                  </a:lnTo>
                  <a:lnTo>
                    <a:pt x="100" y="11"/>
                  </a:lnTo>
                  <a:lnTo>
                    <a:pt x="109" y="19"/>
                  </a:lnTo>
                  <a:lnTo>
                    <a:pt x="117" y="28"/>
                  </a:lnTo>
                  <a:lnTo>
                    <a:pt x="123" y="39"/>
                  </a:lnTo>
                  <a:lnTo>
                    <a:pt x="127" y="51"/>
                  </a:lnTo>
                  <a:lnTo>
                    <a:pt x="128" y="64"/>
                  </a:lnTo>
                  <a:lnTo>
                    <a:pt x="128" y="74"/>
                  </a:lnTo>
                  <a:lnTo>
                    <a:pt x="126" y="83"/>
                  </a:lnTo>
                  <a:lnTo>
                    <a:pt x="122" y="91"/>
                  </a:lnTo>
                  <a:lnTo>
                    <a:pt x="118" y="99"/>
                  </a:lnTo>
                  <a:lnTo>
                    <a:pt x="113" y="106"/>
                  </a:lnTo>
                  <a:lnTo>
                    <a:pt x="106" y="112"/>
                  </a:lnTo>
                  <a:lnTo>
                    <a:pt x="99" y="118"/>
                  </a:lnTo>
                  <a:lnTo>
                    <a:pt x="91" y="122"/>
                  </a:lnTo>
                  <a:lnTo>
                    <a:pt x="76" y="108"/>
                  </a:lnTo>
                  <a:lnTo>
                    <a:pt x="83" y="106"/>
                  </a:lnTo>
                  <a:lnTo>
                    <a:pt x="90" y="102"/>
                  </a:lnTo>
                  <a:lnTo>
                    <a:pt x="95" y="98"/>
                  </a:lnTo>
                  <a:lnTo>
                    <a:pt x="100" y="92"/>
                  </a:lnTo>
                  <a:lnTo>
                    <a:pt x="104" y="86"/>
                  </a:lnTo>
                  <a:lnTo>
                    <a:pt x="107" y="79"/>
                  </a:lnTo>
                  <a:lnTo>
                    <a:pt x="109" y="72"/>
                  </a:lnTo>
                  <a:lnTo>
                    <a:pt x="110" y="64"/>
                  </a:lnTo>
                  <a:lnTo>
                    <a:pt x="109" y="55"/>
                  </a:lnTo>
                  <a:lnTo>
                    <a:pt x="106" y="46"/>
                  </a:lnTo>
                  <a:lnTo>
                    <a:pt x="102" y="39"/>
                  </a:lnTo>
                  <a:lnTo>
                    <a:pt x="97" y="32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73" y="19"/>
                  </a:lnTo>
                  <a:lnTo>
                    <a:pt x="64" y="18"/>
                  </a:lnTo>
                  <a:lnTo>
                    <a:pt x="56" y="19"/>
                  </a:lnTo>
                  <a:lnTo>
                    <a:pt x="48" y="21"/>
                  </a:lnTo>
                  <a:lnTo>
                    <a:pt x="41" y="25"/>
                  </a:lnTo>
                  <a:lnTo>
                    <a:pt x="34" y="29"/>
                  </a:lnTo>
                  <a:lnTo>
                    <a:pt x="29" y="35"/>
                  </a:lnTo>
                  <a:lnTo>
                    <a:pt x="24" y="42"/>
                  </a:lnTo>
                  <a:lnTo>
                    <a:pt x="21" y="49"/>
                  </a:lnTo>
                  <a:lnTo>
                    <a:pt x="19" y="57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13" y="26"/>
                  </a:lnTo>
                  <a:lnTo>
                    <a:pt x="19" y="18"/>
                  </a:lnTo>
                  <a:lnTo>
                    <a:pt x="27" y="12"/>
                  </a:lnTo>
                  <a:lnTo>
                    <a:pt x="35" y="7"/>
                  </a:lnTo>
                  <a:lnTo>
                    <a:pt x="44" y="3"/>
                  </a:lnTo>
                  <a:lnTo>
                    <a:pt x="5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</p:grpSp>
      <p:sp>
        <p:nvSpPr>
          <p:cNvPr id="26" name="Sisukohatäide 2"/>
          <p:cNvSpPr>
            <a:spLocks noGrp="1"/>
          </p:cNvSpPr>
          <p:nvPr>
            <p:ph idx="1"/>
          </p:nvPr>
        </p:nvSpPr>
        <p:spPr>
          <a:xfrm>
            <a:off x="591615" y="1420454"/>
            <a:ext cx="10905060" cy="4754794"/>
          </a:xfrm>
        </p:spPr>
        <p:txBody>
          <a:bodyPr>
            <a:noAutofit/>
          </a:bodyPr>
          <a:lstStyle/>
          <a:p>
            <a:r>
              <a:rPr lang="et-EE" dirty="0" smtClean="0"/>
              <a:t>Mitte </a:t>
            </a:r>
            <a:r>
              <a:rPr lang="et-EE" dirty="0"/>
              <a:t>miski</a:t>
            </a:r>
            <a:r>
              <a:rPr lang="et-EE" dirty="0" smtClean="0"/>
              <a:t>! </a:t>
            </a:r>
            <a:r>
              <a:rPr lang="et-EE" dirty="0" smtClean="0"/>
              <a:t>6%</a:t>
            </a:r>
            <a:endParaRPr lang="et-EE" dirty="0"/>
          </a:p>
          <a:p>
            <a:r>
              <a:rPr lang="et-EE" dirty="0"/>
              <a:t>Pere loomine</a:t>
            </a:r>
            <a:r>
              <a:rPr lang="et-EE" dirty="0" smtClean="0"/>
              <a:t>. </a:t>
            </a:r>
            <a:r>
              <a:rPr lang="et-EE" dirty="0" smtClean="0"/>
              <a:t>6%</a:t>
            </a:r>
            <a:endParaRPr lang="et-EE" dirty="0"/>
          </a:p>
          <a:p>
            <a:r>
              <a:rPr lang="et-EE" dirty="0"/>
              <a:t>Päranduseks saadud </a:t>
            </a:r>
            <a:r>
              <a:rPr lang="et-EE" dirty="0" smtClean="0"/>
              <a:t>maakoht.6%</a:t>
            </a:r>
            <a:endParaRPr lang="et-EE" dirty="0"/>
          </a:p>
          <a:p>
            <a:r>
              <a:rPr lang="et-EE" dirty="0"/>
              <a:t>Suurepärased karjäärivõimalused ja taristu </a:t>
            </a:r>
            <a:r>
              <a:rPr lang="et-EE" dirty="0" smtClean="0"/>
              <a:t>maapiirkondades.15</a:t>
            </a:r>
            <a:r>
              <a:rPr lang="et-EE" dirty="0"/>
              <a:t>%</a:t>
            </a:r>
          </a:p>
          <a:p>
            <a:r>
              <a:rPr lang="et-EE" dirty="0" smtClean="0"/>
              <a:t>Lotovõit.18</a:t>
            </a:r>
            <a:r>
              <a:rPr lang="et-EE" dirty="0"/>
              <a:t>%</a:t>
            </a:r>
          </a:p>
          <a:p>
            <a:r>
              <a:rPr lang="et-EE" dirty="0" smtClean="0"/>
              <a:t>Tervis.4</a:t>
            </a:r>
            <a:r>
              <a:rPr lang="et-EE" dirty="0"/>
              <a:t>%</a:t>
            </a:r>
          </a:p>
          <a:p>
            <a:r>
              <a:rPr lang="et-EE" dirty="0"/>
              <a:t>Uus elukutse, mis sobib </a:t>
            </a:r>
            <a:r>
              <a:rPr lang="et-EE" dirty="0" smtClean="0"/>
              <a:t>maale.12%</a:t>
            </a:r>
            <a:endParaRPr lang="et-EE" dirty="0"/>
          </a:p>
          <a:p>
            <a:r>
              <a:rPr lang="et-EE" dirty="0"/>
              <a:t>Elangi juba </a:t>
            </a:r>
            <a:r>
              <a:rPr lang="et-EE" dirty="0" smtClean="0"/>
              <a:t>maal.33</a:t>
            </a:r>
            <a:r>
              <a:rPr lang="et-EE" dirty="0"/>
              <a:t>%</a:t>
            </a:r>
          </a:p>
          <a:p>
            <a:pPr>
              <a:buClr>
                <a:srgbClr val="0070C0"/>
              </a:buClr>
              <a:buFontTx/>
              <a:buChar char="-"/>
            </a:pPr>
            <a:endParaRPr lang="et-EE" sz="800" b="1" dirty="0"/>
          </a:p>
          <a:p>
            <a:pPr marL="0" indent="0">
              <a:buClr>
                <a:srgbClr val="0070C0"/>
              </a:buClr>
              <a:buNone/>
            </a:pPr>
            <a:r>
              <a:rPr lang="et-EE" b="1" dirty="0" smtClean="0"/>
              <a:t> </a:t>
            </a:r>
          </a:p>
          <a:p>
            <a:pPr marL="457200" lvl="1" indent="0">
              <a:buClr>
                <a:srgbClr val="0070C0"/>
              </a:buClr>
              <a:buNone/>
            </a:pPr>
            <a:endParaRPr lang="et-EE" b="1" dirty="0" smtClean="0"/>
          </a:p>
          <a:p>
            <a:pPr marL="457200" lvl="1" indent="0">
              <a:buClr>
                <a:srgbClr val="0070C0"/>
              </a:buClr>
              <a:buNone/>
            </a:pPr>
            <a:endParaRPr lang="et-EE" b="1" dirty="0" smtClean="0"/>
          </a:p>
        </p:txBody>
      </p:sp>
    </p:spTree>
    <p:extLst>
      <p:ext uri="{BB962C8B-B14F-4D97-AF65-F5344CB8AC3E}">
        <p14:creationId xmlns:p14="http://schemas.microsoft.com/office/powerpoint/2010/main" val="167247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716036" y="368416"/>
            <a:ext cx="9385385" cy="853072"/>
          </a:xfrm>
        </p:spPr>
        <p:txBody>
          <a:bodyPr>
            <a:normAutofit/>
          </a:bodyPr>
          <a:lstStyle/>
          <a:p>
            <a:pPr algn="l" eaLnBrk="1" hangingPunct="1">
              <a:buClrTx/>
              <a:tabLst>
                <a:tab pos="0" algn="l"/>
                <a:tab pos="916777" algn="l"/>
                <a:tab pos="1833555" algn="l"/>
                <a:tab pos="2750332" algn="l"/>
                <a:tab pos="3667110" algn="l"/>
                <a:tab pos="4583887" algn="l"/>
                <a:tab pos="5500665" algn="l"/>
                <a:tab pos="6417442" algn="l"/>
                <a:tab pos="7334220" algn="l"/>
                <a:tab pos="8250997" algn="l"/>
                <a:tab pos="9167774" algn="l"/>
                <a:tab pos="10084552" algn="l"/>
              </a:tabLst>
            </a:pPr>
            <a:r>
              <a:rPr lang="et-EE" altLang="et-EE" sz="4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Miks inimesed elavad seal kus nad elavad?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591616" y="0"/>
            <a:ext cx="10999220" cy="90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sz="1805"/>
          </a:p>
        </p:txBody>
      </p:sp>
      <p:grpSp>
        <p:nvGrpSpPr>
          <p:cNvPr id="5125" name="Group 3071"/>
          <p:cNvGrpSpPr>
            <a:grpSpLocks/>
          </p:cNvGrpSpPr>
          <p:nvPr/>
        </p:nvGrpSpPr>
        <p:grpSpPr bwMode="auto">
          <a:xfrm>
            <a:off x="591615" y="5955589"/>
            <a:ext cx="11008770" cy="897636"/>
            <a:chOff x="0" y="5940425"/>
            <a:chExt cx="10980738" cy="895251"/>
          </a:xfrm>
        </p:grpSpPr>
        <p:sp>
          <p:nvSpPr>
            <p:cNvPr id="5127" name="Freeform 10"/>
            <p:cNvSpPr>
              <a:spLocks/>
            </p:cNvSpPr>
            <p:nvPr/>
          </p:nvSpPr>
          <p:spPr bwMode="auto">
            <a:xfrm>
              <a:off x="0" y="6694488"/>
              <a:ext cx="9525000" cy="28575"/>
            </a:xfrm>
            <a:custGeom>
              <a:avLst/>
              <a:gdLst>
                <a:gd name="T0" fmla="*/ 0 w 6000"/>
                <a:gd name="T1" fmla="*/ 0 h 18"/>
                <a:gd name="T2" fmla="*/ 9493250 w 6000"/>
                <a:gd name="T3" fmla="*/ 0 h 18"/>
                <a:gd name="T4" fmla="*/ 9525000 w 6000"/>
                <a:gd name="T5" fmla="*/ 28575 h 18"/>
                <a:gd name="T6" fmla="*/ 0 w 6000"/>
                <a:gd name="T7" fmla="*/ 28575 h 18"/>
                <a:gd name="T8" fmla="*/ 0 w 600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00" h="18">
                  <a:moveTo>
                    <a:pt x="0" y="0"/>
                  </a:moveTo>
                  <a:lnTo>
                    <a:pt x="5980" y="0"/>
                  </a:lnTo>
                  <a:lnTo>
                    <a:pt x="6000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pic>
          <p:nvPicPr>
            <p:cNvPr id="5128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874" y="6161511"/>
              <a:ext cx="2808311" cy="67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AutoShape 8"/>
            <p:cNvSpPr>
              <a:spLocks noChangeAspect="1" noChangeArrowheads="1" noTextEdit="1"/>
            </p:cNvSpPr>
            <p:nvPr/>
          </p:nvSpPr>
          <p:spPr bwMode="auto">
            <a:xfrm>
              <a:off x="0" y="5940425"/>
              <a:ext cx="10980738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0" name="Freeform 11"/>
            <p:cNvSpPr>
              <a:spLocks noEditPoints="1"/>
            </p:cNvSpPr>
            <p:nvPr/>
          </p:nvSpPr>
          <p:spPr bwMode="auto">
            <a:xfrm>
              <a:off x="5473700" y="6303963"/>
              <a:ext cx="185738" cy="223838"/>
            </a:xfrm>
            <a:custGeom>
              <a:avLst/>
              <a:gdLst>
                <a:gd name="T0" fmla="*/ 120650 w 117"/>
                <a:gd name="T1" fmla="*/ 176213 h 141"/>
                <a:gd name="T2" fmla="*/ 111125 w 117"/>
                <a:gd name="T3" fmla="*/ 188913 h 141"/>
                <a:gd name="T4" fmla="*/ 98425 w 117"/>
                <a:gd name="T5" fmla="*/ 196850 h 141"/>
                <a:gd name="T6" fmla="*/ 84138 w 117"/>
                <a:gd name="T7" fmla="*/ 201613 h 141"/>
                <a:gd name="T8" fmla="*/ 65088 w 117"/>
                <a:gd name="T9" fmla="*/ 201613 h 141"/>
                <a:gd name="T10" fmla="*/ 46038 w 117"/>
                <a:gd name="T11" fmla="*/ 193675 h 141"/>
                <a:gd name="T12" fmla="*/ 30163 w 117"/>
                <a:gd name="T13" fmla="*/ 179388 h 141"/>
                <a:gd name="T14" fmla="*/ 22225 w 117"/>
                <a:gd name="T15" fmla="*/ 158750 h 141"/>
                <a:gd name="T16" fmla="*/ 22225 w 117"/>
                <a:gd name="T17" fmla="*/ 141288 h 141"/>
                <a:gd name="T18" fmla="*/ 25400 w 117"/>
                <a:gd name="T19" fmla="*/ 127000 h 141"/>
                <a:gd name="T20" fmla="*/ 33338 w 117"/>
                <a:gd name="T21" fmla="*/ 115888 h 141"/>
                <a:gd name="T22" fmla="*/ 44450 w 117"/>
                <a:gd name="T23" fmla="*/ 104775 h 141"/>
                <a:gd name="T24" fmla="*/ 125413 w 117"/>
                <a:gd name="T25" fmla="*/ 168275 h 141"/>
                <a:gd name="T26" fmla="*/ 52388 w 117"/>
                <a:gd name="T27" fmla="*/ 76200 h 141"/>
                <a:gd name="T28" fmla="*/ 49213 w 117"/>
                <a:gd name="T29" fmla="*/ 71438 h 141"/>
                <a:gd name="T30" fmla="*/ 46038 w 117"/>
                <a:gd name="T31" fmla="*/ 66675 h 141"/>
                <a:gd name="T32" fmla="*/ 44450 w 117"/>
                <a:gd name="T33" fmla="*/ 60325 h 141"/>
                <a:gd name="T34" fmla="*/ 42863 w 117"/>
                <a:gd name="T35" fmla="*/ 53975 h 141"/>
                <a:gd name="T36" fmla="*/ 46038 w 117"/>
                <a:gd name="T37" fmla="*/ 41275 h 141"/>
                <a:gd name="T38" fmla="*/ 52388 w 117"/>
                <a:gd name="T39" fmla="*/ 30163 h 141"/>
                <a:gd name="T40" fmla="*/ 63500 w 117"/>
                <a:gd name="T41" fmla="*/ 23813 h 141"/>
                <a:gd name="T42" fmla="*/ 74613 w 117"/>
                <a:gd name="T43" fmla="*/ 20638 h 141"/>
                <a:gd name="T44" fmla="*/ 80963 w 117"/>
                <a:gd name="T45" fmla="*/ 22225 h 141"/>
                <a:gd name="T46" fmla="*/ 87313 w 117"/>
                <a:gd name="T47" fmla="*/ 23813 h 141"/>
                <a:gd name="T48" fmla="*/ 93663 w 117"/>
                <a:gd name="T49" fmla="*/ 26988 h 141"/>
                <a:gd name="T50" fmla="*/ 98425 w 117"/>
                <a:gd name="T51" fmla="*/ 30163 h 141"/>
                <a:gd name="T52" fmla="*/ 101600 w 117"/>
                <a:gd name="T53" fmla="*/ 34925 h 141"/>
                <a:gd name="T54" fmla="*/ 104775 w 117"/>
                <a:gd name="T55" fmla="*/ 41275 h 141"/>
                <a:gd name="T56" fmla="*/ 106363 w 117"/>
                <a:gd name="T57" fmla="*/ 47625 h 141"/>
                <a:gd name="T58" fmla="*/ 107950 w 117"/>
                <a:gd name="T59" fmla="*/ 53975 h 141"/>
                <a:gd name="T60" fmla="*/ 128588 w 117"/>
                <a:gd name="T61" fmla="*/ 47625 h 141"/>
                <a:gd name="T62" fmla="*/ 127000 w 117"/>
                <a:gd name="T63" fmla="*/ 38100 h 141"/>
                <a:gd name="T64" fmla="*/ 122238 w 117"/>
                <a:gd name="T65" fmla="*/ 28575 h 141"/>
                <a:gd name="T66" fmla="*/ 115888 w 117"/>
                <a:gd name="T67" fmla="*/ 19050 h 141"/>
                <a:gd name="T68" fmla="*/ 109538 w 117"/>
                <a:gd name="T69" fmla="*/ 12700 h 141"/>
                <a:gd name="T70" fmla="*/ 100013 w 117"/>
                <a:gd name="T71" fmla="*/ 6350 h 141"/>
                <a:gd name="T72" fmla="*/ 90488 w 117"/>
                <a:gd name="T73" fmla="*/ 1588 h 141"/>
                <a:gd name="T74" fmla="*/ 80963 w 117"/>
                <a:gd name="T75" fmla="*/ 0 h 141"/>
                <a:gd name="T76" fmla="*/ 65088 w 117"/>
                <a:gd name="T77" fmla="*/ 1588 h 141"/>
                <a:gd name="T78" fmla="*/ 46038 w 117"/>
                <a:gd name="T79" fmla="*/ 9525 h 141"/>
                <a:gd name="T80" fmla="*/ 30163 w 117"/>
                <a:gd name="T81" fmla="*/ 23813 h 141"/>
                <a:gd name="T82" fmla="*/ 22225 w 117"/>
                <a:gd name="T83" fmla="*/ 42863 h 141"/>
                <a:gd name="T84" fmla="*/ 22225 w 117"/>
                <a:gd name="T85" fmla="*/ 58738 h 141"/>
                <a:gd name="T86" fmla="*/ 23813 w 117"/>
                <a:gd name="T87" fmla="*/ 66675 h 141"/>
                <a:gd name="T88" fmla="*/ 26988 w 117"/>
                <a:gd name="T89" fmla="*/ 76200 h 141"/>
                <a:gd name="T90" fmla="*/ 30163 w 117"/>
                <a:gd name="T91" fmla="*/ 82550 h 141"/>
                <a:gd name="T92" fmla="*/ 25400 w 117"/>
                <a:gd name="T93" fmla="*/ 92075 h 141"/>
                <a:gd name="T94" fmla="*/ 14288 w 117"/>
                <a:gd name="T95" fmla="*/ 104775 h 141"/>
                <a:gd name="T96" fmla="*/ 4763 w 117"/>
                <a:gd name="T97" fmla="*/ 120650 h 141"/>
                <a:gd name="T98" fmla="*/ 1588 w 117"/>
                <a:gd name="T99" fmla="*/ 139700 h 141"/>
                <a:gd name="T100" fmla="*/ 1588 w 117"/>
                <a:gd name="T101" fmla="*/ 163513 h 141"/>
                <a:gd name="T102" fmla="*/ 12700 w 117"/>
                <a:gd name="T103" fmla="*/ 190500 h 141"/>
                <a:gd name="T104" fmla="*/ 33338 w 117"/>
                <a:gd name="T105" fmla="*/ 211138 h 141"/>
                <a:gd name="T106" fmla="*/ 60325 w 117"/>
                <a:gd name="T107" fmla="*/ 222250 h 141"/>
                <a:gd name="T108" fmla="*/ 85725 w 117"/>
                <a:gd name="T109" fmla="*/ 223838 h 141"/>
                <a:gd name="T110" fmla="*/ 104775 w 117"/>
                <a:gd name="T111" fmla="*/ 217488 h 141"/>
                <a:gd name="T112" fmla="*/ 122238 w 117"/>
                <a:gd name="T113" fmla="*/ 206375 h 141"/>
                <a:gd name="T114" fmla="*/ 136525 w 117"/>
                <a:gd name="T115" fmla="*/ 192088 h 141"/>
                <a:gd name="T116" fmla="*/ 185738 w 117"/>
                <a:gd name="T117" fmla="*/ 223838 h 141"/>
                <a:gd name="T118" fmla="*/ 133350 w 117"/>
                <a:gd name="T119" fmla="*/ 149225 h 141"/>
                <a:gd name="T120" fmla="*/ 52388 w 117"/>
                <a:gd name="T121" fmla="*/ 76200 h 1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" h="141">
                  <a:moveTo>
                    <a:pt x="79" y="106"/>
                  </a:moveTo>
                  <a:lnTo>
                    <a:pt x="76" y="111"/>
                  </a:lnTo>
                  <a:lnTo>
                    <a:pt x="74" y="115"/>
                  </a:lnTo>
                  <a:lnTo>
                    <a:pt x="70" y="119"/>
                  </a:lnTo>
                  <a:lnTo>
                    <a:pt x="66" y="122"/>
                  </a:lnTo>
                  <a:lnTo>
                    <a:pt x="62" y="124"/>
                  </a:lnTo>
                  <a:lnTo>
                    <a:pt x="57" y="126"/>
                  </a:lnTo>
                  <a:lnTo>
                    <a:pt x="53" y="127"/>
                  </a:lnTo>
                  <a:lnTo>
                    <a:pt x="47" y="127"/>
                  </a:lnTo>
                  <a:lnTo>
                    <a:pt x="41" y="127"/>
                  </a:lnTo>
                  <a:lnTo>
                    <a:pt x="34" y="125"/>
                  </a:lnTo>
                  <a:lnTo>
                    <a:pt x="29" y="122"/>
                  </a:lnTo>
                  <a:lnTo>
                    <a:pt x="24" y="118"/>
                  </a:lnTo>
                  <a:lnTo>
                    <a:pt x="19" y="113"/>
                  </a:lnTo>
                  <a:lnTo>
                    <a:pt x="16" y="107"/>
                  </a:lnTo>
                  <a:lnTo>
                    <a:pt x="14" y="100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9" y="76"/>
                  </a:lnTo>
                  <a:lnTo>
                    <a:pt x="21" y="73"/>
                  </a:lnTo>
                  <a:lnTo>
                    <a:pt x="24" y="69"/>
                  </a:lnTo>
                  <a:lnTo>
                    <a:pt x="28" y="66"/>
                  </a:lnTo>
                  <a:lnTo>
                    <a:pt x="31" y="64"/>
                  </a:lnTo>
                  <a:lnTo>
                    <a:pt x="79" y="106"/>
                  </a:lnTo>
                  <a:close/>
                  <a:moveTo>
                    <a:pt x="33" y="48"/>
                  </a:moveTo>
                  <a:lnTo>
                    <a:pt x="33" y="48"/>
                  </a:lnTo>
                  <a:lnTo>
                    <a:pt x="32" y="47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2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9" y="26"/>
                  </a:lnTo>
                  <a:lnTo>
                    <a:pt x="31" y="22"/>
                  </a:lnTo>
                  <a:lnTo>
                    <a:pt x="33" y="19"/>
                  </a:lnTo>
                  <a:lnTo>
                    <a:pt x="36" y="17"/>
                  </a:lnTo>
                  <a:lnTo>
                    <a:pt x="40" y="15"/>
                  </a:lnTo>
                  <a:lnTo>
                    <a:pt x="43" y="14"/>
                  </a:lnTo>
                  <a:lnTo>
                    <a:pt x="47" y="13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5"/>
                  </a:lnTo>
                  <a:lnTo>
                    <a:pt x="57" y="16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4" y="22"/>
                  </a:lnTo>
                  <a:lnTo>
                    <a:pt x="65" y="24"/>
                  </a:lnTo>
                  <a:lnTo>
                    <a:pt x="66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81" y="34"/>
                  </a:lnTo>
                  <a:lnTo>
                    <a:pt x="81" y="30"/>
                  </a:lnTo>
                  <a:lnTo>
                    <a:pt x="80" y="27"/>
                  </a:lnTo>
                  <a:lnTo>
                    <a:pt x="80" y="24"/>
                  </a:lnTo>
                  <a:lnTo>
                    <a:pt x="78" y="21"/>
                  </a:lnTo>
                  <a:lnTo>
                    <a:pt x="77" y="18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4" y="3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5" y="42"/>
                  </a:lnTo>
                  <a:lnTo>
                    <a:pt x="16" y="45"/>
                  </a:lnTo>
                  <a:lnTo>
                    <a:pt x="17" y="48"/>
                  </a:lnTo>
                  <a:lnTo>
                    <a:pt x="18" y="50"/>
                  </a:lnTo>
                  <a:lnTo>
                    <a:pt x="19" y="52"/>
                  </a:lnTo>
                  <a:lnTo>
                    <a:pt x="21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9" y="66"/>
                  </a:lnTo>
                  <a:lnTo>
                    <a:pt x="6" y="71"/>
                  </a:lnTo>
                  <a:lnTo>
                    <a:pt x="3" y="76"/>
                  </a:lnTo>
                  <a:lnTo>
                    <a:pt x="2" y="82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4" y="112"/>
                  </a:lnTo>
                  <a:lnTo>
                    <a:pt x="8" y="120"/>
                  </a:lnTo>
                  <a:lnTo>
                    <a:pt x="14" y="127"/>
                  </a:lnTo>
                  <a:lnTo>
                    <a:pt x="21" y="133"/>
                  </a:lnTo>
                  <a:lnTo>
                    <a:pt x="29" y="137"/>
                  </a:lnTo>
                  <a:lnTo>
                    <a:pt x="38" y="140"/>
                  </a:lnTo>
                  <a:lnTo>
                    <a:pt x="47" y="141"/>
                  </a:lnTo>
                  <a:lnTo>
                    <a:pt x="54" y="141"/>
                  </a:lnTo>
                  <a:lnTo>
                    <a:pt x="60" y="139"/>
                  </a:lnTo>
                  <a:lnTo>
                    <a:pt x="66" y="137"/>
                  </a:lnTo>
                  <a:lnTo>
                    <a:pt x="72" y="134"/>
                  </a:lnTo>
                  <a:lnTo>
                    <a:pt x="77" y="130"/>
                  </a:lnTo>
                  <a:lnTo>
                    <a:pt x="82" y="126"/>
                  </a:lnTo>
                  <a:lnTo>
                    <a:pt x="86" y="121"/>
                  </a:lnTo>
                  <a:lnTo>
                    <a:pt x="89" y="116"/>
                  </a:lnTo>
                  <a:lnTo>
                    <a:pt x="117" y="141"/>
                  </a:lnTo>
                  <a:lnTo>
                    <a:pt x="117" y="123"/>
                  </a:lnTo>
                  <a:lnTo>
                    <a:pt x="84" y="94"/>
                  </a:lnTo>
                  <a:lnTo>
                    <a:pt x="81" y="91"/>
                  </a:lnTo>
                  <a:lnTo>
                    <a:pt x="33" y="48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1" name="Freeform 12"/>
            <p:cNvSpPr>
              <a:spLocks noEditPoints="1"/>
            </p:cNvSpPr>
            <p:nvPr/>
          </p:nvSpPr>
          <p:spPr bwMode="auto">
            <a:xfrm>
              <a:off x="5641975" y="6353175"/>
              <a:ext cx="2668588" cy="149225"/>
            </a:xfrm>
            <a:custGeom>
              <a:avLst/>
              <a:gdLst>
                <a:gd name="T0" fmla="*/ 2616200 w 1681"/>
                <a:gd name="T1" fmla="*/ 131763 h 94"/>
                <a:gd name="T2" fmla="*/ 2668588 w 1681"/>
                <a:gd name="T3" fmla="*/ 79375 h 94"/>
                <a:gd name="T4" fmla="*/ 2605088 w 1681"/>
                <a:gd name="T5" fmla="*/ 146050 h 94"/>
                <a:gd name="T6" fmla="*/ 2501900 w 1681"/>
                <a:gd name="T7" fmla="*/ 3175 h 94"/>
                <a:gd name="T8" fmla="*/ 2235200 w 1681"/>
                <a:gd name="T9" fmla="*/ 22225 h 94"/>
                <a:gd name="T10" fmla="*/ 2214563 w 1681"/>
                <a:gd name="T11" fmla="*/ 101600 h 94"/>
                <a:gd name="T12" fmla="*/ 2279650 w 1681"/>
                <a:gd name="T13" fmla="*/ 130175 h 94"/>
                <a:gd name="T14" fmla="*/ 2306638 w 1681"/>
                <a:gd name="T15" fmla="*/ 53975 h 94"/>
                <a:gd name="T16" fmla="*/ 2193925 w 1681"/>
                <a:gd name="T17" fmla="*/ 60325 h 94"/>
                <a:gd name="T18" fmla="*/ 2270125 w 1681"/>
                <a:gd name="T19" fmla="*/ 0 h 94"/>
                <a:gd name="T20" fmla="*/ 2327275 w 1681"/>
                <a:gd name="T21" fmla="*/ 79375 h 94"/>
                <a:gd name="T22" fmla="*/ 2259013 w 1681"/>
                <a:gd name="T23" fmla="*/ 149225 h 94"/>
                <a:gd name="T24" fmla="*/ 2193925 w 1681"/>
                <a:gd name="T25" fmla="*/ 80963 h 94"/>
                <a:gd name="T26" fmla="*/ 2058988 w 1681"/>
                <a:gd name="T27" fmla="*/ 63500 h 94"/>
                <a:gd name="T28" fmla="*/ 2093913 w 1681"/>
                <a:gd name="T29" fmla="*/ 133350 h 94"/>
                <a:gd name="T30" fmla="*/ 2154238 w 1681"/>
                <a:gd name="T31" fmla="*/ 93663 h 94"/>
                <a:gd name="T32" fmla="*/ 2128838 w 1681"/>
                <a:gd name="T33" fmla="*/ 19050 h 94"/>
                <a:gd name="T34" fmla="*/ 2073275 w 1681"/>
                <a:gd name="T35" fmla="*/ 11113 h 94"/>
                <a:gd name="T36" fmla="*/ 2163763 w 1681"/>
                <a:gd name="T37" fmla="*/ 31750 h 94"/>
                <a:gd name="T38" fmla="*/ 2149475 w 1681"/>
                <a:gd name="T39" fmla="*/ 133350 h 94"/>
                <a:gd name="T40" fmla="*/ 2057400 w 1681"/>
                <a:gd name="T41" fmla="*/ 125413 h 94"/>
                <a:gd name="T42" fmla="*/ 1905000 w 1681"/>
                <a:gd name="T43" fmla="*/ 147638 h 94"/>
                <a:gd name="T44" fmla="*/ 1911350 w 1681"/>
                <a:gd name="T45" fmla="*/ 134938 h 94"/>
                <a:gd name="T46" fmla="*/ 1954213 w 1681"/>
                <a:gd name="T47" fmla="*/ 106363 h 94"/>
                <a:gd name="T48" fmla="*/ 1906588 w 1681"/>
                <a:gd name="T49" fmla="*/ 74613 h 94"/>
                <a:gd name="T50" fmla="*/ 1885950 w 1681"/>
                <a:gd name="T51" fmla="*/ 15875 h 94"/>
                <a:gd name="T52" fmla="*/ 1943100 w 1681"/>
                <a:gd name="T53" fmla="*/ 3175 h 94"/>
                <a:gd name="T54" fmla="*/ 1930400 w 1681"/>
                <a:gd name="T55" fmla="*/ 14288 h 94"/>
                <a:gd name="T56" fmla="*/ 1897063 w 1681"/>
                <a:gd name="T57" fmla="*/ 44450 h 94"/>
                <a:gd name="T58" fmla="*/ 1944688 w 1681"/>
                <a:gd name="T59" fmla="*/ 76200 h 94"/>
                <a:gd name="T60" fmla="*/ 1970088 w 1681"/>
                <a:gd name="T61" fmla="*/ 119063 h 94"/>
                <a:gd name="T62" fmla="*/ 1865313 w 1681"/>
                <a:gd name="T63" fmla="*/ 3175 h 94"/>
                <a:gd name="T64" fmla="*/ 1516063 w 1681"/>
                <a:gd name="T65" fmla="*/ 93663 h 94"/>
                <a:gd name="T66" fmla="*/ 1577975 w 1681"/>
                <a:gd name="T67" fmla="*/ 125413 h 94"/>
                <a:gd name="T68" fmla="*/ 1595438 w 1681"/>
                <a:gd name="T69" fmla="*/ 131763 h 94"/>
                <a:gd name="T70" fmla="*/ 1519238 w 1681"/>
                <a:gd name="T71" fmla="*/ 138113 h 94"/>
                <a:gd name="T72" fmla="*/ 1444625 w 1681"/>
                <a:gd name="T73" fmla="*/ 25400 h 94"/>
                <a:gd name="T74" fmla="*/ 1447800 w 1681"/>
                <a:gd name="T75" fmla="*/ 61913 h 94"/>
                <a:gd name="T76" fmla="*/ 1468438 w 1681"/>
                <a:gd name="T77" fmla="*/ 39688 h 94"/>
                <a:gd name="T78" fmla="*/ 1422400 w 1681"/>
                <a:gd name="T79" fmla="*/ 87313 h 94"/>
                <a:gd name="T80" fmla="*/ 1169988 w 1681"/>
                <a:gd name="T81" fmla="*/ 147638 h 94"/>
                <a:gd name="T82" fmla="*/ 1171575 w 1681"/>
                <a:gd name="T83" fmla="*/ 133350 h 94"/>
                <a:gd name="T84" fmla="*/ 1216025 w 1681"/>
                <a:gd name="T85" fmla="*/ 107950 h 94"/>
                <a:gd name="T86" fmla="*/ 1174750 w 1681"/>
                <a:gd name="T87" fmla="*/ 76200 h 94"/>
                <a:gd name="T88" fmla="*/ 1147763 w 1681"/>
                <a:gd name="T89" fmla="*/ 17463 h 94"/>
                <a:gd name="T90" fmla="*/ 1204913 w 1681"/>
                <a:gd name="T91" fmla="*/ 1588 h 94"/>
                <a:gd name="T92" fmla="*/ 1193800 w 1681"/>
                <a:gd name="T93" fmla="*/ 14288 h 94"/>
                <a:gd name="T94" fmla="*/ 1158875 w 1681"/>
                <a:gd name="T95" fmla="*/ 42863 h 94"/>
                <a:gd name="T96" fmla="*/ 1204913 w 1681"/>
                <a:gd name="T97" fmla="*/ 74613 h 94"/>
                <a:gd name="T98" fmla="*/ 1233488 w 1681"/>
                <a:gd name="T99" fmla="*/ 117475 h 94"/>
                <a:gd name="T100" fmla="*/ 1022350 w 1681"/>
                <a:gd name="T101" fmla="*/ 34925 h 94"/>
                <a:gd name="T102" fmla="*/ 879475 w 1681"/>
                <a:gd name="T103" fmla="*/ 26988 h 94"/>
                <a:gd name="T104" fmla="*/ 868363 w 1681"/>
                <a:gd name="T105" fmla="*/ 109538 h 94"/>
                <a:gd name="T106" fmla="*/ 935038 w 1681"/>
                <a:gd name="T107" fmla="*/ 127000 h 94"/>
                <a:gd name="T108" fmla="*/ 954088 w 1681"/>
                <a:gd name="T109" fmla="*/ 47625 h 94"/>
                <a:gd name="T110" fmla="*/ 846138 w 1681"/>
                <a:gd name="T111" fmla="*/ 50800 h 94"/>
                <a:gd name="T112" fmla="*/ 928688 w 1681"/>
                <a:gd name="T113" fmla="*/ 3175 h 94"/>
                <a:gd name="T114" fmla="*/ 976313 w 1681"/>
                <a:gd name="T115" fmla="*/ 88900 h 94"/>
                <a:gd name="T116" fmla="*/ 900113 w 1681"/>
                <a:gd name="T117" fmla="*/ 149225 h 94"/>
                <a:gd name="T118" fmla="*/ 742950 w 1681"/>
                <a:gd name="T119" fmla="*/ 95250 h 94"/>
                <a:gd name="T120" fmla="*/ 514350 w 1681"/>
                <a:gd name="T121" fmla="*/ 146050 h 94"/>
                <a:gd name="T122" fmla="*/ 300038 w 1681"/>
                <a:gd name="T123" fmla="*/ 15875 h 94"/>
                <a:gd name="T124" fmla="*/ 9525 w 1681"/>
                <a:gd name="T125" fmla="*/ 3175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81" h="94">
                  <a:moveTo>
                    <a:pt x="1671" y="47"/>
                  </a:moveTo>
                  <a:lnTo>
                    <a:pt x="1671" y="43"/>
                  </a:lnTo>
                  <a:lnTo>
                    <a:pt x="1671" y="39"/>
                  </a:lnTo>
                  <a:lnTo>
                    <a:pt x="1670" y="36"/>
                  </a:lnTo>
                  <a:lnTo>
                    <a:pt x="1669" y="32"/>
                  </a:lnTo>
                  <a:lnTo>
                    <a:pt x="1668" y="29"/>
                  </a:lnTo>
                  <a:lnTo>
                    <a:pt x="1667" y="26"/>
                  </a:lnTo>
                  <a:lnTo>
                    <a:pt x="1666" y="23"/>
                  </a:lnTo>
                  <a:lnTo>
                    <a:pt x="1664" y="21"/>
                  </a:lnTo>
                  <a:lnTo>
                    <a:pt x="1662" y="19"/>
                  </a:lnTo>
                  <a:lnTo>
                    <a:pt x="1660" y="17"/>
                  </a:lnTo>
                  <a:lnTo>
                    <a:pt x="1657" y="15"/>
                  </a:lnTo>
                  <a:lnTo>
                    <a:pt x="1655" y="14"/>
                  </a:lnTo>
                  <a:lnTo>
                    <a:pt x="1652" y="12"/>
                  </a:lnTo>
                  <a:lnTo>
                    <a:pt x="1649" y="12"/>
                  </a:lnTo>
                  <a:lnTo>
                    <a:pt x="1646" y="11"/>
                  </a:lnTo>
                  <a:lnTo>
                    <a:pt x="1643" y="11"/>
                  </a:lnTo>
                  <a:lnTo>
                    <a:pt x="1621" y="11"/>
                  </a:lnTo>
                  <a:lnTo>
                    <a:pt x="1621" y="83"/>
                  </a:lnTo>
                  <a:lnTo>
                    <a:pt x="1641" y="83"/>
                  </a:lnTo>
                  <a:lnTo>
                    <a:pt x="1644" y="83"/>
                  </a:lnTo>
                  <a:lnTo>
                    <a:pt x="1646" y="83"/>
                  </a:lnTo>
                  <a:lnTo>
                    <a:pt x="1648" y="83"/>
                  </a:lnTo>
                  <a:lnTo>
                    <a:pt x="1650" y="82"/>
                  </a:lnTo>
                  <a:lnTo>
                    <a:pt x="1652" y="82"/>
                  </a:lnTo>
                  <a:lnTo>
                    <a:pt x="1654" y="81"/>
                  </a:lnTo>
                  <a:lnTo>
                    <a:pt x="1655" y="80"/>
                  </a:lnTo>
                  <a:lnTo>
                    <a:pt x="1657" y="79"/>
                  </a:lnTo>
                  <a:lnTo>
                    <a:pt x="1659" y="78"/>
                  </a:lnTo>
                  <a:lnTo>
                    <a:pt x="1660" y="76"/>
                  </a:lnTo>
                  <a:lnTo>
                    <a:pt x="1662" y="75"/>
                  </a:lnTo>
                  <a:lnTo>
                    <a:pt x="1663" y="74"/>
                  </a:lnTo>
                  <a:lnTo>
                    <a:pt x="1664" y="72"/>
                  </a:lnTo>
                  <a:lnTo>
                    <a:pt x="1665" y="70"/>
                  </a:lnTo>
                  <a:lnTo>
                    <a:pt x="1666" y="68"/>
                  </a:lnTo>
                  <a:lnTo>
                    <a:pt x="1667" y="66"/>
                  </a:lnTo>
                  <a:lnTo>
                    <a:pt x="1668" y="64"/>
                  </a:lnTo>
                  <a:lnTo>
                    <a:pt x="1669" y="62"/>
                  </a:lnTo>
                  <a:lnTo>
                    <a:pt x="1670" y="60"/>
                  </a:lnTo>
                  <a:lnTo>
                    <a:pt x="1670" y="57"/>
                  </a:lnTo>
                  <a:lnTo>
                    <a:pt x="1670" y="55"/>
                  </a:lnTo>
                  <a:lnTo>
                    <a:pt x="1671" y="52"/>
                  </a:lnTo>
                  <a:lnTo>
                    <a:pt x="1671" y="50"/>
                  </a:lnTo>
                  <a:lnTo>
                    <a:pt x="1671" y="47"/>
                  </a:lnTo>
                  <a:close/>
                  <a:moveTo>
                    <a:pt x="1681" y="47"/>
                  </a:moveTo>
                  <a:lnTo>
                    <a:pt x="1681" y="50"/>
                  </a:lnTo>
                  <a:lnTo>
                    <a:pt x="1681" y="53"/>
                  </a:lnTo>
                  <a:lnTo>
                    <a:pt x="1681" y="56"/>
                  </a:lnTo>
                  <a:lnTo>
                    <a:pt x="1680" y="59"/>
                  </a:lnTo>
                  <a:lnTo>
                    <a:pt x="1680" y="62"/>
                  </a:lnTo>
                  <a:lnTo>
                    <a:pt x="1679" y="65"/>
                  </a:lnTo>
                  <a:lnTo>
                    <a:pt x="1678" y="67"/>
                  </a:lnTo>
                  <a:lnTo>
                    <a:pt x="1677" y="70"/>
                  </a:lnTo>
                  <a:lnTo>
                    <a:pt x="1676" y="72"/>
                  </a:lnTo>
                  <a:lnTo>
                    <a:pt x="1674" y="75"/>
                  </a:lnTo>
                  <a:lnTo>
                    <a:pt x="1673" y="77"/>
                  </a:lnTo>
                  <a:lnTo>
                    <a:pt x="1671" y="79"/>
                  </a:lnTo>
                  <a:lnTo>
                    <a:pt x="1669" y="81"/>
                  </a:lnTo>
                  <a:lnTo>
                    <a:pt x="1667" y="83"/>
                  </a:lnTo>
                  <a:lnTo>
                    <a:pt x="1665" y="85"/>
                  </a:lnTo>
                  <a:lnTo>
                    <a:pt x="1663" y="86"/>
                  </a:lnTo>
                  <a:lnTo>
                    <a:pt x="1661" y="88"/>
                  </a:lnTo>
                  <a:lnTo>
                    <a:pt x="1658" y="89"/>
                  </a:lnTo>
                  <a:lnTo>
                    <a:pt x="1656" y="90"/>
                  </a:lnTo>
                  <a:lnTo>
                    <a:pt x="1653" y="91"/>
                  </a:lnTo>
                  <a:lnTo>
                    <a:pt x="1650" y="91"/>
                  </a:lnTo>
                  <a:lnTo>
                    <a:pt x="1648" y="92"/>
                  </a:lnTo>
                  <a:lnTo>
                    <a:pt x="1644" y="92"/>
                  </a:lnTo>
                  <a:lnTo>
                    <a:pt x="1641" y="92"/>
                  </a:lnTo>
                  <a:lnTo>
                    <a:pt x="1611" y="92"/>
                  </a:lnTo>
                  <a:lnTo>
                    <a:pt x="1611" y="2"/>
                  </a:lnTo>
                  <a:lnTo>
                    <a:pt x="1642" y="2"/>
                  </a:lnTo>
                  <a:lnTo>
                    <a:pt x="1647" y="2"/>
                  </a:lnTo>
                  <a:lnTo>
                    <a:pt x="1651" y="3"/>
                  </a:lnTo>
                  <a:lnTo>
                    <a:pt x="1656" y="4"/>
                  </a:lnTo>
                  <a:lnTo>
                    <a:pt x="1659" y="5"/>
                  </a:lnTo>
                  <a:lnTo>
                    <a:pt x="1663" y="7"/>
                  </a:lnTo>
                  <a:lnTo>
                    <a:pt x="1666" y="9"/>
                  </a:lnTo>
                  <a:lnTo>
                    <a:pt x="1669" y="12"/>
                  </a:lnTo>
                  <a:lnTo>
                    <a:pt x="1672" y="15"/>
                  </a:lnTo>
                  <a:lnTo>
                    <a:pt x="1674" y="18"/>
                  </a:lnTo>
                  <a:lnTo>
                    <a:pt x="1676" y="21"/>
                  </a:lnTo>
                  <a:lnTo>
                    <a:pt x="1678" y="25"/>
                  </a:lnTo>
                  <a:lnTo>
                    <a:pt x="1679" y="29"/>
                  </a:lnTo>
                  <a:lnTo>
                    <a:pt x="1680" y="33"/>
                  </a:lnTo>
                  <a:lnTo>
                    <a:pt x="1681" y="37"/>
                  </a:lnTo>
                  <a:lnTo>
                    <a:pt x="1681" y="42"/>
                  </a:lnTo>
                  <a:lnTo>
                    <a:pt x="1681" y="47"/>
                  </a:lnTo>
                  <a:close/>
                  <a:moveTo>
                    <a:pt x="1586" y="2"/>
                  </a:moveTo>
                  <a:lnTo>
                    <a:pt x="1586" y="92"/>
                  </a:lnTo>
                  <a:lnTo>
                    <a:pt x="1576" y="92"/>
                  </a:lnTo>
                  <a:lnTo>
                    <a:pt x="1576" y="2"/>
                  </a:lnTo>
                  <a:lnTo>
                    <a:pt x="1586" y="2"/>
                  </a:lnTo>
                  <a:close/>
                  <a:moveTo>
                    <a:pt x="1494" y="22"/>
                  </a:moveTo>
                  <a:lnTo>
                    <a:pt x="1494" y="92"/>
                  </a:lnTo>
                  <a:lnTo>
                    <a:pt x="1484" y="92"/>
                  </a:lnTo>
                  <a:lnTo>
                    <a:pt x="1484" y="2"/>
                  </a:lnTo>
                  <a:lnTo>
                    <a:pt x="1492" y="2"/>
                  </a:lnTo>
                  <a:lnTo>
                    <a:pt x="1536" y="63"/>
                  </a:lnTo>
                  <a:lnTo>
                    <a:pt x="1541" y="72"/>
                  </a:lnTo>
                  <a:lnTo>
                    <a:pt x="1541" y="2"/>
                  </a:lnTo>
                  <a:lnTo>
                    <a:pt x="1552" y="2"/>
                  </a:lnTo>
                  <a:lnTo>
                    <a:pt x="1552" y="92"/>
                  </a:lnTo>
                  <a:lnTo>
                    <a:pt x="1543" y="92"/>
                  </a:lnTo>
                  <a:lnTo>
                    <a:pt x="1498" y="27"/>
                  </a:lnTo>
                  <a:lnTo>
                    <a:pt x="1494" y="22"/>
                  </a:lnTo>
                  <a:close/>
                  <a:moveTo>
                    <a:pt x="1424" y="9"/>
                  </a:moveTo>
                  <a:lnTo>
                    <a:pt x="1422" y="9"/>
                  </a:lnTo>
                  <a:lnTo>
                    <a:pt x="1420" y="10"/>
                  </a:lnTo>
                  <a:lnTo>
                    <a:pt x="1418" y="10"/>
                  </a:lnTo>
                  <a:lnTo>
                    <a:pt x="1415" y="10"/>
                  </a:lnTo>
                  <a:lnTo>
                    <a:pt x="1413" y="11"/>
                  </a:lnTo>
                  <a:lnTo>
                    <a:pt x="1412" y="12"/>
                  </a:lnTo>
                  <a:lnTo>
                    <a:pt x="1410" y="13"/>
                  </a:lnTo>
                  <a:lnTo>
                    <a:pt x="1408" y="14"/>
                  </a:lnTo>
                  <a:lnTo>
                    <a:pt x="1406" y="15"/>
                  </a:lnTo>
                  <a:lnTo>
                    <a:pt x="1404" y="17"/>
                  </a:lnTo>
                  <a:lnTo>
                    <a:pt x="1403" y="18"/>
                  </a:lnTo>
                  <a:lnTo>
                    <a:pt x="1401" y="20"/>
                  </a:lnTo>
                  <a:lnTo>
                    <a:pt x="1400" y="22"/>
                  </a:lnTo>
                  <a:lnTo>
                    <a:pt x="1399" y="24"/>
                  </a:lnTo>
                  <a:lnTo>
                    <a:pt x="1398" y="26"/>
                  </a:lnTo>
                  <a:lnTo>
                    <a:pt x="1397" y="28"/>
                  </a:lnTo>
                  <a:lnTo>
                    <a:pt x="1396" y="30"/>
                  </a:lnTo>
                  <a:lnTo>
                    <a:pt x="1395" y="32"/>
                  </a:lnTo>
                  <a:lnTo>
                    <a:pt x="1394" y="35"/>
                  </a:lnTo>
                  <a:lnTo>
                    <a:pt x="1393" y="37"/>
                  </a:lnTo>
                  <a:lnTo>
                    <a:pt x="1393" y="40"/>
                  </a:lnTo>
                  <a:lnTo>
                    <a:pt x="1393" y="42"/>
                  </a:lnTo>
                  <a:lnTo>
                    <a:pt x="1393" y="45"/>
                  </a:lnTo>
                  <a:lnTo>
                    <a:pt x="1392" y="47"/>
                  </a:lnTo>
                  <a:lnTo>
                    <a:pt x="1392" y="50"/>
                  </a:lnTo>
                  <a:lnTo>
                    <a:pt x="1393" y="53"/>
                  </a:lnTo>
                  <a:lnTo>
                    <a:pt x="1393" y="55"/>
                  </a:lnTo>
                  <a:lnTo>
                    <a:pt x="1393" y="58"/>
                  </a:lnTo>
                  <a:lnTo>
                    <a:pt x="1394" y="60"/>
                  </a:lnTo>
                  <a:lnTo>
                    <a:pt x="1395" y="62"/>
                  </a:lnTo>
                  <a:lnTo>
                    <a:pt x="1395" y="64"/>
                  </a:lnTo>
                  <a:lnTo>
                    <a:pt x="1396" y="67"/>
                  </a:lnTo>
                  <a:lnTo>
                    <a:pt x="1397" y="69"/>
                  </a:lnTo>
                  <a:lnTo>
                    <a:pt x="1399" y="71"/>
                  </a:lnTo>
                  <a:lnTo>
                    <a:pt x="1400" y="73"/>
                  </a:lnTo>
                  <a:lnTo>
                    <a:pt x="1401" y="74"/>
                  </a:lnTo>
                  <a:lnTo>
                    <a:pt x="1402" y="76"/>
                  </a:lnTo>
                  <a:lnTo>
                    <a:pt x="1404" y="77"/>
                  </a:lnTo>
                  <a:lnTo>
                    <a:pt x="1406" y="79"/>
                  </a:lnTo>
                  <a:lnTo>
                    <a:pt x="1407" y="80"/>
                  </a:lnTo>
                  <a:lnTo>
                    <a:pt x="1409" y="81"/>
                  </a:lnTo>
                  <a:lnTo>
                    <a:pt x="1411" y="82"/>
                  </a:lnTo>
                  <a:lnTo>
                    <a:pt x="1413" y="83"/>
                  </a:lnTo>
                  <a:lnTo>
                    <a:pt x="1415" y="84"/>
                  </a:lnTo>
                  <a:lnTo>
                    <a:pt x="1417" y="84"/>
                  </a:lnTo>
                  <a:lnTo>
                    <a:pt x="1419" y="85"/>
                  </a:lnTo>
                  <a:lnTo>
                    <a:pt x="1421" y="85"/>
                  </a:lnTo>
                  <a:lnTo>
                    <a:pt x="1423" y="85"/>
                  </a:lnTo>
                  <a:lnTo>
                    <a:pt x="1425" y="85"/>
                  </a:lnTo>
                  <a:lnTo>
                    <a:pt x="1427" y="84"/>
                  </a:lnTo>
                  <a:lnTo>
                    <a:pt x="1430" y="84"/>
                  </a:lnTo>
                  <a:lnTo>
                    <a:pt x="1432" y="84"/>
                  </a:lnTo>
                  <a:lnTo>
                    <a:pt x="1434" y="83"/>
                  </a:lnTo>
                  <a:lnTo>
                    <a:pt x="1436" y="82"/>
                  </a:lnTo>
                  <a:lnTo>
                    <a:pt x="1437" y="81"/>
                  </a:lnTo>
                  <a:lnTo>
                    <a:pt x="1439" y="80"/>
                  </a:lnTo>
                  <a:lnTo>
                    <a:pt x="1441" y="79"/>
                  </a:lnTo>
                  <a:lnTo>
                    <a:pt x="1443" y="77"/>
                  </a:lnTo>
                  <a:lnTo>
                    <a:pt x="1444" y="76"/>
                  </a:lnTo>
                  <a:lnTo>
                    <a:pt x="1446" y="74"/>
                  </a:lnTo>
                  <a:lnTo>
                    <a:pt x="1447" y="72"/>
                  </a:lnTo>
                  <a:lnTo>
                    <a:pt x="1448" y="70"/>
                  </a:lnTo>
                  <a:lnTo>
                    <a:pt x="1450" y="68"/>
                  </a:lnTo>
                  <a:lnTo>
                    <a:pt x="1451" y="66"/>
                  </a:lnTo>
                  <a:lnTo>
                    <a:pt x="1452" y="64"/>
                  </a:lnTo>
                  <a:lnTo>
                    <a:pt x="1452" y="62"/>
                  </a:lnTo>
                  <a:lnTo>
                    <a:pt x="1453" y="59"/>
                  </a:lnTo>
                  <a:lnTo>
                    <a:pt x="1454" y="57"/>
                  </a:lnTo>
                  <a:lnTo>
                    <a:pt x="1454" y="55"/>
                  </a:lnTo>
                  <a:lnTo>
                    <a:pt x="1454" y="52"/>
                  </a:lnTo>
                  <a:lnTo>
                    <a:pt x="1455" y="49"/>
                  </a:lnTo>
                  <a:lnTo>
                    <a:pt x="1455" y="47"/>
                  </a:lnTo>
                  <a:lnTo>
                    <a:pt x="1455" y="44"/>
                  </a:lnTo>
                  <a:lnTo>
                    <a:pt x="1454" y="41"/>
                  </a:lnTo>
                  <a:lnTo>
                    <a:pt x="1454" y="39"/>
                  </a:lnTo>
                  <a:lnTo>
                    <a:pt x="1454" y="36"/>
                  </a:lnTo>
                  <a:lnTo>
                    <a:pt x="1453" y="34"/>
                  </a:lnTo>
                  <a:lnTo>
                    <a:pt x="1452" y="32"/>
                  </a:lnTo>
                  <a:lnTo>
                    <a:pt x="1452" y="30"/>
                  </a:lnTo>
                  <a:lnTo>
                    <a:pt x="1451" y="27"/>
                  </a:lnTo>
                  <a:lnTo>
                    <a:pt x="1450" y="25"/>
                  </a:lnTo>
                  <a:lnTo>
                    <a:pt x="1449" y="23"/>
                  </a:lnTo>
                  <a:lnTo>
                    <a:pt x="1447" y="22"/>
                  </a:lnTo>
                  <a:lnTo>
                    <a:pt x="1446" y="20"/>
                  </a:lnTo>
                  <a:lnTo>
                    <a:pt x="1445" y="18"/>
                  </a:lnTo>
                  <a:lnTo>
                    <a:pt x="1443" y="17"/>
                  </a:lnTo>
                  <a:lnTo>
                    <a:pt x="1442" y="15"/>
                  </a:lnTo>
                  <a:lnTo>
                    <a:pt x="1440" y="14"/>
                  </a:lnTo>
                  <a:lnTo>
                    <a:pt x="1438" y="13"/>
                  </a:lnTo>
                  <a:lnTo>
                    <a:pt x="1436" y="12"/>
                  </a:lnTo>
                  <a:lnTo>
                    <a:pt x="1434" y="11"/>
                  </a:lnTo>
                  <a:lnTo>
                    <a:pt x="1432" y="10"/>
                  </a:lnTo>
                  <a:lnTo>
                    <a:pt x="1430" y="10"/>
                  </a:lnTo>
                  <a:lnTo>
                    <a:pt x="1428" y="10"/>
                  </a:lnTo>
                  <a:lnTo>
                    <a:pt x="1426" y="9"/>
                  </a:lnTo>
                  <a:lnTo>
                    <a:pt x="1424" y="9"/>
                  </a:lnTo>
                  <a:close/>
                  <a:moveTo>
                    <a:pt x="1381" y="48"/>
                  </a:moveTo>
                  <a:lnTo>
                    <a:pt x="1382" y="44"/>
                  </a:lnTo>
                  <a:lnTo>
                    <a:pt x="1382" y="41"/>
                  </a:lnTo>
                  <a:lnTo>
                    <a:pt x="1382" y="38"/>
                  </a:lnTo>
                  <a:lnTo>
                    <a:pt x="1383" y="35"/>
                  </a:lnTo>
                  <a:lnTo>
                    <a:pt x="1384" y="32"/>
                  </a:lnTo>
                  <a:lnTo>
                    <a:pt x="1385" y="29"/>
                  </a:lnTo>
                  <a:lnTo>
                    <a:pt x="1386" y="26"/>
                  </a:lnTo>
                  <a:lnTo>
                    <a:pt x="1387" y="23"/>
                  </a:lnTo>
                  <a:lnTo>
                    <a:pt x="1388" y="21"/>
                  </a:lnTo>
                  <a:lnTo>
                    <a:pt x="1390" y="18"/>
                  </a:lnTo>
                  <a:lnTo>
                    <a:pt x="1392" y="16"/>
                  </a:lnTo>
                  <a:lnTo>
                    <a:pt x="1393" y="14"/>
                  </a:lnTo>
                  <a:lnTo>
                    <a:pt x="1395" y="12"/>
                  </a:lnTo>
                  <a:lnTo>
                    <a:pt x="1398" y="10"/>
                  </a:lnTo>
                  <a:lnTo>
                    <a:pt x="1400" y="8"/>
                  </a:lnTo>
                  <a:lnTo>
                    <a:pt x="1402" y="7"/>
                  </a:lnTo>
                  <a:lnTo>
                    <a:pt x="1404" y="5"/>
                  </a:lnTo>
                  <a:lnTo>
                    <a:pt x="1407" y="4"/>
                  </a:lnTo>
                  <a:lnTo>
                    <a:pt x="1410" y="3"/>
                  </a:lnTo>
                  <a:lnTo>
                    <a:pt x="1412" y="2"/>
                  </a:lnTo>
                  <a:lnTo>
                    <a:pt x="1415" y="1"/>
                  </a:lnTo>
                  <a:lnTo>
                    <a:pt x="1418" y="1"/>
                  </a:lnTo>
                  <a:lnTo>
                    <a:pt x="1421" y="0"/>
                  </a:lnTo>
                  <a:lnTo>
                    <a:pt x="1424" y="0"/>
                  </a:lnTo>
                  <a:lnTo>
                    <a:pt x="1427" y="0"/>
                  </a:lnTo>
                  <a:lnTo>
                    <a:pt x="1430" y="0"/>
                  </a:lnTo>
                  <a:lnTo>
                    <a:pt x="1432" y="1"/>
                  </a:lnTo>
                  <a:lnTo>
                    <a:pt x="1435" y="2"/>
                  </a:lnTo>
                  <a:lnTo>
                    <a:pt x="1438" y="2"/>
                  </a:lnTo>
                  <a:lnTo>
                    <a:pt x="1440" y="3"/>
                  </a:lnTo>
                  <a:lnTo>
                    <a:pt x="1443" y="5"/>
                  </a:lnTo>
                  <a:lnTo>
                    <a:pt x="1445" y="6"/>
                  </a:lnTo>
                  <a:lnTo>
                    <a:pt x="1448" y="8"/>
                  </a:lnTo>
                  <a:lnTo>
                    <a:pt x="1450" y="9"/>
                  </a:lnTo>
                  <a:lnTo>
                    <a:pt x="1452" y="11"/>
                  </a:lnTo>
                  <a:lnTo>
                    <a:pt x="1454" y="13"/>
                  </a:lnTo>
                  <a:lnTo>
                    <a:pt x="1456" y="15"/>
                  </a:lnTo>
                  <a:lnTo>
                    <a:pt x="1457" y="18"/>
                  </a:lnTo>
                  <a:lnTo>
                    <a:pt x="1459" y="20"/>
                  </a:lnTo>
                  <a:lnTo>
                    <a:pt x="1460" y="23"/>
                  </a:lnTo>
                  <a:lnTo>
                    <a:pt x="1462" y="25"/>
                  </a:lnTo>
                  <a:lnTo>
                    <a:pt x="1463" y="28"/>
                  </a:lnTo>
                  <a:lnTo>
                    <a:pt x="1464" y="31"/>
                  </a:lnTo>
                  <a:lnTo>
                    <a:pt x="1465" y="34"/>
                  </a:lnTo>
                  <a:lnTo>
                    <a:pt x="1465" y="37"/>
                  </a:lnTo>
                  <a:lnTo>
                    <a:pt x="1466" y="40"/>
                  </a:lnTo>
                  <a:lnTo>
                    <a:pt x="1466" y="43"/>
                  </a:lnTo>
                  <a:lnTo>
                    <a:pt x="1466" y="46"/>
                  </a:lnTo>
                  <a:lnTo>
                    <a:pt x="1466" y="50"/>
                  </a:lnTo>
                  <a:lnTo>
                    <a:pt x="1466" y="53"/>
                  </a:lnTo>
                  <a:lnTo>
                    <a:pt x="1465" y="56"/>
                  </a:lnTo>
                  <a:lnTo>
                    <a:pt x="1464" y="59"/>
                  </a:lnTo>
                  <a:lnTo>
                    <a:pt x="1464" y="62"/>
                  </a:lnTo>
                  <a:lnTo>
                    <a:pt x="1463" y="65"/>
                  </a:lnTo>
                  <a:lnTo>
                    <a:pt x="1462" y="68"/>
                  </a:lnTo>
                  <a:lnTo>
                    <a:pt x="1460" y="71"/>
                  </a:lnTo>
                  <a:lnTo>
                    <a:pt x="1459" y="73"/>
                  </a:lnTo>
                  <a:lnTo>
                    <a:pt x="1457" y="76"/>
                  </a:lnTo>
                  <a:lnTo>
                    <a:pt x="1456" y="78"/>
                  </a:lnTo>
                  <a:lnTo>
                    <a:pt x="1454" y="80"/>
                  </a:lnTo>
                  <a:lnTo>
                    <a:pt x="1452" y="82"/>
                  </a:lnTo>
                  <a:lnTo>
                    <a:pt x="1450" y="84"/>
                  </a:lnTo>
                  <a:lnTo>
                    <a:pt x="1448" y="86"/>
                  </a:lnTo>
                  <a:lnTo>
                    <a:pt x="1445" y="88"/>
                  </a:lnTo>
                  <a:lnTo>
                    <a:pt x="1443" y="89"/>
                  </a:lnTo>
                  <a:lnTo>
                    <a:pt x="1440" y="90"/>
                  </a:lnTo>
                  <a:lnTo>
                    <a:pt x="1438" y="91"/>
                  </a:lnTo>
                  <a:lnTo>
                    <a:pt x="1435" y="92"/>
                  </a:lnTo>
                  <a:lnTo>
                    <a:pt x="1432" y="93"/>
                  </a:lnTo>
                  <a:lnTo>
                    <a:pt x="1429" y="93"/>
                  </a:lnTo>
                  <a:lnTo>
                    <a:pt x="1426" y="94"/>
                  </a:lnTo>
                  <a:lnTo>
                    <a:pt x="1423" y="94"/>
                  </a:lnTo>
                  <a:lnTo>
                    <a:pt x="1420" y="94"/>
                  </a:lnTo>
                  <a:lnTo>
                    <a:pt x="1417" y="94"/>
                  </a:lnTo>
                  <a:lnTo>
                    <a:pt x="1415" y="93"/>
                  </a:lnTo>
                  <a:lnTo>
                    <a:pt x="1412" y="92"/>
                  </a:lnTo>
                  <a:lnTo>
                    <a:pt x="1409" y="92"/>
                  </a:lnTo>
                  <a:lnTo>
                    <a:pt x="1407" y="91"/>
                  </a:lnTo>
                  <a:lnTo>
                    <a:pt x="1404" y="89"/>
                  </a:lnTo>
                  <a:lnTo>
                    <a:pt x="1402" y="88"/>
                  </a:lnTo>
                  <a:lnTo>
                    <a:pt x="1399" y="86"/>
                  </a:lnTo>
                  <a:lnTo>
                    <a:pt x="1397" y="85"/>
                  </a:lnTo>
                  <a:lnTo>
                    <a:pt x="1395" y="83"/>
                  </a:lnTo>
                  <a:lnTo>
                    <a:pt x="1393" y="81"/>
                  </a:lnTo>
                  <a:lnTo>
                    <a:pt x="1392" y="79"/>
                  </a:lnTo>
                  <a:lnTo>
                    <a:pt x="1390" y="76"/>
                  </a:lnTo>
                  <a:lnTo>
                    <a:pt x="1388" y="74"/>
                  </a:lnTo>
                  <a:lnTo>
                    <a:pt x="1387" y="71"/>
                  </a:lnTo>
                  <a:lnTo>
                    <a:pt x="1386" y="69"/>
                  </a:lnTo>
                  <a:lnTo>
                    <a:pt x="1385" y="66"/>
                  </a:lnTo>
                  <a:lnTo>
                    <a:pt x="1384" y="63"/>
                  </a:lnTo>
                  <a:lnTo>
                    <a:pt x="1383" y="60"/>
                  </a:lnTo>
                  <a:lnTo>
                    <a:pt x="1382" y="57"/>
                  </a:lnTo>
                  <a:lnTo>
                    <a:pt x="1382" y="54"/>
                  </a:lnTo>
                  <a:lnTo>
                    <a:pt x="1382" y="51"/>
                  </a:lnTo>
                  <a:lnTo>
                    <a:pt x="1381" y="48"/>
                  </a:lnTo>
                  <a:close/>
                  <a:moveTo>
                    <a:pt x="1328" y="9"/>
                  </a:moveTo>
                  <a:lnTo>
                    <a:pt x="1326" y="9"/>
                  </a:lnTo>
                  <a:lnTo>
                    <a:pt x="1324" y="10"/>
                  </a:lnTo>
                  <a:lnTo>
                    <a:pt x="1322" y="10"/>
                  </a:lnTo>
                  <a:lnTo>
                    <a:pt x="1320" y="10"/>
                  </a:lnTo>
                  <a:lnTo>
                    <a:pt x="1318" y="11"/>
                  </a:lnTo>
                  <a:lnTo>
                    <a:pt x="1316" y="12"/>
                  </a:lnTo>
                  <a:lnTo>
                    <a:pt x="1314" y="13"/>
                  </a:lnTo>
                  <a:lnTo>
                    <a:pt x="1312" y="14"/>
                  </a:lnTo>
                  <a:lnTo>
                    <a:pt x="1310" y="15"/>
                  </a:lnTo>
                  <a:lnTo>
                    <a:pt x="1309" y="17"/>
                  </a:lnTo>
                  <a:lnTo>
                    <a:pt x="1307" y="18"/>
                  </a:lnTo>
                  <a:lnTo>
                    <a:pt x="1306" y="20"/>
                  </a:lnTo>
                  <a:lnTo>
                    <a:pt x="1304" y="22"/>
                  </a:lnTo>
                  <a:lnTo>
                    <a:pt x="1303" y="24"/>
                  </a:lnTo>
                  <a:lnTo>
                    <a:pt x="1302" y="26"/>
                  </a:lnTo>
                  <a:lnTo>
                    <a:pt x="1301" y="28"/>
                  </a:lnTo>
                  <a:lnTo>
                    <a:pt x="1300" y="30"/>
                  </a:lnTo>
                  <a:lnTo>
                    <a:pt x="1299" y="32"/>
                  </a:lnTo>
                  <a:lnTo>
                    <a:pt x="1298" y="35"/>
                  </a:lnTo>
                  <a:lnTo>
                    <a:pt x="1298" y="37"/>
                  </a:lnTo>
                  <a:lnTo>
                    <a:pt x="1297" y="40"/>
                  </a:lnTo>
                  <a:lnTo>
                    <a:pt x="1297" y="42"/>
                  </a:lnTo>
                  <a:lnTo>
                    <a:pt x="1297" y="45"/>
                  </a:lnTo>
                  <a:lnTo>
                    <a:pt x="1297" y="47"/>
                  </a:lnTo>
                  <a:lnTo>
                    <a:pt x="1297" y="50"/>
                  </a:lnTo>
                  <a:lnTo>
                    <a:pt x="1297" y="53"/>
                  </a:lnTo>
                  <a:lnTo>
                    <a:pt x="1297" y="55"/>
                  </a:lnTo>
                  <a:lnTo>
                    <a:pt x="1298" y="58"/>
                  </a:lnTo>
                  <a:lnTo>
                    <a:pt x="1298" y="60"/>
                  </a:lnTo>
                  <a:lnTo>
                    <a:pt x="1299" y="62"/>
                  </a:lnTo>
                  <a:lnTo>
                    <a:pt x="1300" y="64"/>
                  </a:lnTo>
                  <a:lnTo>
                    <a:pt x="1301" y="67"/>
                  </a:lnTo>
                  <a:lnTo>
                    <a:pt x="1302" y="69"/>
                  </a:lnTo>
                  <a:lnTo>
                    <a:pt x="1303" y="71"/>
                  </a:lnTo>
                  <a:lnTo>
                    <a:pt x="1304" y="73"/>
                  </a:lnTo>
                  <a:lnTo>
                    <a:pt x="1306" y="74"/>
                  </a:lnTo>
                  <a:lnTo>
                    <a:pt x="1307" y="76"/>
                  </a:lnTo>
                  <a:lnTo>
                    <a:pt x="1308" y="77"/>
                  </a:lnTo>
                  <a:lnTo>
                    <a:pt x="1310" y="79"/>
                  </a:lnTo>
                  <a:lnTo>
                    <a:pt x="1312" y="80"/>
                  </a:lnTo>
                  <a:lnTo>
                    <a:pt x="1313" y="81"/>
                  </a:lnTo>
                  <a:lnTo>
                    <a:pt x="1315" y="82"/>
                  </a:lnTo>
                  <a:lnTo>
                    <a:pt x="1317" y="83"/>
                  </a:lnTo>
                  <a:lnTo>
                    <a:pt x="1319" y="84"/>
                  </a:lnTo>
                  <a:lnTo>
                    <a:pt x="1321" y="84"/>
                  </a:lnTo>
                  <a:lnTo>
                    <a:pt x="1323" y="85"/>
                  </a:lnTo>
                  <a:lnTo>
                    <a:pt x="1325" y="85"/>
                  </a:lnTo>
                  <a:lnTo>
                    <a:pt x="1327" y="85"/>
                  </a:lnTo>
                  <a:lnTo>
                    <a:pt x="1330" y="85"/>
                  </a:lnTo>
                  <a:lnTo>
                    <a:pt x="1332" y="84"/>
                  </a:lnTo>
                  <a:lnTo>
                    <a:pt x="1334" y="84"/>
                  </a:lnTo>
                  <a:lnTo>
                    <a:pt x="1336" y="84"/>
                  </a:lnTo>
                  <a:lnTo>
                    <a:pt x="1338" y="83"/>
                  </a:lnTo>
                  <a:lnTo>
                    <a:pt x="1340" y="82"/>
                  </a:lnTo>
                  <a:lnTo>
                    <a:pt x="1342" y="81"/>
                  </a:lnTo>
                  <a:lnTo>
                    <a:pt x="1344" y="80"/>
                  </a:lnTo>
                  <a:lnTo>
                    <a:pt x="1345" y="79"/>
                  </a:lnTo>
                  <a:lnTo>
                    <a:pt x="1347" y="77"/>
                  </a:lnTo>
                  <a:lnTo>
                    <a:pt x="1349" y="76"/>
                  </a:lnTo>
                  <a:lnTo>
                    <a:pt x="1350" y="74"/>
                  </a:lnTo>
                  <a:lnTo>
                    <a:pt x="1351" y="72"/>
                  </a:lnTo>
                  <a:lnTo>
                    <a:pt x="1353" y="70"/>
                  </a:lnTo>
                  <a:lnTo>
                    <a:pt x="1354" y="68"/>
                  </a:lnTo>
                  <a:lnTo>
                    <a:pt x="1355" y="66"/>
                  </a:lnTo>
                  <a:lnTo>
                    <a:pt x="1356" y="64"/>
                  </a:lnTo>
                  <a:lnTo>
                    <a:pt x="1357" y="62"/>
                  </a:lnTo>
                  <a:lnTo>
                    <a:pt x="1357" y="59"/>
                  </a:lnTo>
                  <a:lnTo>
                    <a:pt x="1358" y="57"/>
                  </a:lnTo>
                  <a:lnTo>
                    <a:pt x="1359" y="55"/>
                  </a:lnTo>
                  <a:lnTo>
                    <a:pt x="1359" y="52"/>
                  </a:lnTo>
                  <a:lnTo>
                    <a:pt x="1359" y="49"/>
                  </a:lnTo>
                  <a:lnTo>
                    <a:pt x="1359" y="47"/>
                  </a:lnTo>
                  <a:lnTo>
                    <a:pt x="1359" y="44"/>
                  </a:lnTo>
                  <a:lnTo>
                    <a:pt x="1359" y="41"/>
                  </a:lnTo>
                  <a:lnTo>
                    <a:pt x="1359" y="39"/>
                  </a:lnTo>
                  <a:lnTo>
                    <a:pt x="1358" y="36"/>
                  </a:lnTo>
                  <a:lnTo>
                    <a:pt x="1358" y="34"/>
                  </a:lnTo>
                  <a:lnTo>
                    <a:pt x="1357" y="32"/>
                  </a:lnTo>
                  <a:lnTo>
                    <a:pt x="1356" y="30"/>
                  </a:lnTo>
                  <a:lnTo>
                    <a:pt x="1355" y="27"/>
                  </a:lnTo>
                  <a:lnTo>
                    <a:pt x="1354" y="25"/>
                  </a:lnTo>
                  <a:lnTo>
                    <a:pt x="1353" y="23"/>
                  </a:lnTo>
                  <a:lnTo>
                    <a:pt x="1352" y="22"/>
                  </a:lnTo>
                  <a:lnTo>
                    <a:pt x="1350" y="20"/>
                  </a:lnTo>
                  <a:lnTo>
                    <a:pt x="1349" y="18"/>
                  </a:lnTo>
                  <a:lnTo>
                    <a:pt x="1348" y="17"/>
                  </a:lnTo>
                  <a:lnTo>
                    <a:pt x="1346" y="15"/>
                  </a:lnTo>
                  <a:lnTo>
                    <a:pt x="1344" y="14"/>
                  </a:lnTo>
                  <a:lnTo>
                    <a:pt x="1342" y="13"/>
                  </a:lnTo>
                  <a:lnTo>
                    <a:pt x="1341" y="12"/>
                  </a:lnTo>
                  <a:lnTo>
                    <a:pt x="1339" y="11"/>
                  </a:lnTo>
                  <a:lnTo>
                    <a:pt x="1337" y="10"/>
                  </a:lnTo>
                  <a:lnTo>
                    <a:pt x="1335" y="10"/>
                  </a:lnTo>
                  <a:lnTo>
                    <a:pt x="1333" y="10"/>
                  </a:lnTo>
                  <a:lnTo>
                    <a:pt x="1331" y="9"/>
                  </a:lnTo>
                  <a:lnTo>
                    <a:pt x="1328" y="9"/>
                  </a:lnTo>
                  <a:close/>
                  <a:moveTo>
                    <a:pt x="1286" y="48"/>
                  </a:moveTo>
                  <a:lnTo>
                    <a:pt x="1286" y="44"/>
                  </a:lnTo>
                  <a:lnTo>
                    <a:pt x="1286" y="41"/>
                  </a:lnTo>
                  <a:lnTo>
                    <a:pt x="1287" y="38"/>
                  </a:lnTo>
                  <a:lnTo>
                    <a:pt x="1287" y="35"/>
                  </a:lnTo>
                  <a:lnTo>
                    <a:pt x="1288" y="32"/>
                  </a:lnTo>
                  <a:lnTo>
                    <a:pt x="1289" y="29"/>
                  </a:lnTo>
                  <a:lnTo>
                    <a:pt x="1290" y="26"/>
                  </a:lnTo>
                  <a:lnTo>
                    <a:pt x="1291" y="23"/>
                  </a:lnTo>
                  <a:lnTo>
                    <a:pt x="1293" y="21"/>
                  </a:lnTo>
                  <a:lnTo>
                    <a:pt x="1294" y="18"/>
                  </a:lnTo>
                  <a:lnTo>
                    <a:pt x="1296" y="16"/>
                  </a:lnTo>
                  <a:lnTo>
                    <a:pt x="1298" y="14"/>
                  </a:lnTo>
                  <a:lnTo>
                    <a:pt x="1300" y="12"/>
                  </a:lnTo>
                  <a:lnTo>
                    <a:pt x="1302" y="10"/>
                  </a:lnTo>
                  <a:lnTo>
                    <a:pt x="1304" y="8"/>
                  </a:lnTo>
                  <a:lnTo>
                    <a:pt x="1306" y="7"/>
                  </a:lnTo>
                  <a:lnTo>
                    <a:pt x="1309" y="5"/>
                  </a:lnTo>
                  <a:lnTo>
                    <a:pt x="1311" y="4"/>
                  </a:lnTo>
                  <a:lnTo>
                    <a:pt x="1314" y="3"/>
                  </a:lnTo>
                  <a:lnTo>
                    <a:pt x="1317" y="2"/>
                  </a:lnTo>
                  <a:lnTo>
                    <a:pt x="1319" y="1"/>
                  </a:lnTo>
                  <a:lnTo>
                    <a:pt x="1322" y="1"/>
                  </a:lnTo>
                  <a:lnTo>
                    <a:pt x="1325" y="0"/>
                  </a:lnTo>
                  <a:lnTo>
                    <a:pt x="1328" y="0"/>
                  </a:lnTo>
                  <a:lnTo>
                    <a:pt x="1331" y="0"/>
                  </a:lnTo>
                  <a:lnTo>
                    <a:pt x="1334" y="0"/>
                  </a:lnTo>
                  <a:lnTo>
                    <a:pt x="1337" y="1"/>
                  </a:lnTo>
                  <a:lnTo>
                    <a:pt x="1340" y="2"/>
                  </a:lnTo>
                  <a:lnTo>
                    <a:pt x="1342" y="2"/>
                  </a:lnTo>
                  <a:lnTo>
                    <a:pt x="1345" y="3"/>
                  </a:lnTo>
                  <a:lnTo>
                    <a:pt x="1347" y="5"/>
                  </a:lnTo>
                  <a:lnTo>
                    <a:pt x="1350" y="6"/>
                  </a:lnTo>
                  <a:lnTo>
                    <a:pt x="1352" y="8"/>
                  </a:lnTo>
                  <a:lnTo>
                    <a:pt x="1354" y="9"/>
                  </a:lnTo>
                  <a:lnTo>
                    <a:pt x="1356" y="11"/>
                  </a:lnTo>
                  <a:lnTo>
                    <a:pt x="1358" y="13"/>
                  </a:lnTo>
                  <a:lnTo>
                    <a:pt x="1360" y="15"/>
                  </a:lnTo>
                  <a:lnTo>
                    <a:pt x="1362" y="18"/>
                  </a:lnTo>
                  <a:lnTo>
                    <a:pt x="1363" y="20"/>
                  </a:lnTo>
                  <a:lnTo>
                    <a:pt x="1365" y="23"/>
                  </a:lnTo>
                  <a:lnTo>
                    <a:pt x="1366" y="25"/>
                  </a:lnTo>
                  <a:lnTo>
                    <a:pt x="1367" y="28"/>
                  </a:lnTo>
                  <a:lnTo>
                    <a:pt x="1368" y="31"/>
                  </a:lnTo>
                  <a:lnTo>
                    <a:pt x="1369" y="34"/>
                  </a:lnTo>
                  <a:lnTo>
                    <a:pt x="1370" y="37"/>
                  </a:lnTo>
                  <a:lnTo>
                    <a:pt x="1370" y="40"/>
                  </a:lnTo>
                  <a:lnTo>
                    <a:pt x="1370" y="43"/>
                  </a:lnTo>
                  <a:lnTo>
                    <a:pt x="1370" y="46"/>
                  </a:lnTo>
                  <a:lnTo>
                    <a:pt x="1370" y="50"/>
                  </a:lnTo>
                  <a:lnTo>
                    <a:pt x="1370" y="53"/>
                  </a:lnTo>
                  <a:lnTo>
                    <a:pt x="1370" y="56"/>
                  </a:lnTo>
                  <a:lnTo>
                    <a:pt x="1369" y="59"/>
                  </a:lnTo>
                  <a:lnTo>
                    <a:pt x="1368" y="62"/>
                  </a:lnTo>
                  <a:lnTo>
                    <a:pt x="1367" y="65"/>
                  </a:lnTo>
                  <a:lnTo>
                    <a:pt x="1366" y="68"/>
                  </a:lnTo>
                  <a:lnTo>
                    <a:pt x="1365" y="71"/>
                  </a:lnTo>
                  <a:lnTo>
                    <a:pt x="1363" y="73"/>
                  </a:lnTo>
                  <a:lnTo>
                    <a:pt x="1362" y="76"/>
                  </a:lnTo>
                  <a:lnTo>
                    <a:pt x="1360" y="78"/>
                  </a:lnTo>
                  <a:lnTo>
                    <a:pt x="1358" y="80"/>
                  </a:lnTo>
                  <a:lnTo>
                    <a:pt x="1356" y="82"/>
                  </a:lnTo>
                  <a:lnTo>
                    <a:pt x="1354" y="84"/>
                  </a:lnTo>
                  <a:lnTo>
                    <a:pt x="1352" y="86"/>
                  </a:lnTo>
                  <a:lnTo>
                    <a:pt x="1350" y="88"/>
                  </a:lnTo>
                  <a:lnTo>
                    <a:pt x="1347" y="89"/>
                  </a:lnTo>
                  <a:lnTo>
                    <a:pt x="1345" y="90"/>
                  </a:lnTo>
                  <a:lnTo>
                    <a:pt x="1342" y="91"/>
                  </a:lnTo>
                  <a:lnTo>
                    <a:pt x="1339" y="92"/>
                  </a:lnTo>
                  <a:lnTo>
                    <a:pt x="1336" y="93"/>
                  </a:lnTo>
                  <a:lnTo>
                    <a:pt x="1334" y="93"/>
                  </a:lnTo>
                  <a:lnTo>
                    <a:pt x="1331" y="94"/>
                  </a:lnTo>
                  <a:lnTo>
                    <a:pt x="1328" y="94"/>
                  </a:lnTo>
                  <a:lnTo>
                    <a:pt x="1325" y="94"/>
                  </a:lnTo>
                  <a:lnTo>
                    <a:pt x="1322" y="94"/>
                  </a:lnTo>
                  <a:lnTo>
                    <a:pt x="1319" y="93"/>
                  </a:lnTo>
                  <a:lnTo>
                    <a:pt x="1316" y="92"/>
                  </a:lnTo>
                  <a:lnTo>
                    <a:pt x="1314" y="92"/>
                  </a:lnTo>
                  <a:lnTo>
                    <a:pt x="1311" y="91"/>
                  </a:lnTo>
                  <a:lnTo>
                    <a:pt x="1309" y="89"/>
                  </a:lnTo>
                  <a:lnTo>
                    <a:pt x="1306" y="88"/>
                  </a:lnTo>
                  <a:lnTo>
                    <a:pt x="1304" y="86"/>
                  </a:lnTo>
                  <a:lnTo>
                    <a:pt x="1302" y="85"/>
                  </a:lnTo>
                  <a:lnTo>
                    <a:pt x="1300" y="83"/>
                  </a:lnTo>
                  <a:lnTo>
                    <a:pt x="1298" y="81"/>
                  </a:lnTo>
                  <a:lnTo>
                    <a:pt x="1296" y="79"/>
                  </a:lnTo>
                  <a:lnTo>
                    <a:pt x="1294" y="76"/>
                  </a:lnTo>
                  <a:lnTo>
                    <a:pt x="1293" y="74"/>
                  </a:lnTo>
                  <a:lnTo>
                    <a:pt x="1291" y="71"/>
                  </a:lnTo>
                  <a:lnTo>
                    <a:pt x="1290" y="69"/>
                  </a:lnTo>
                  <a:lnTo>
                    <a:pt x="1289" y="66"/>
                  </a:lnTo>
                  <a:lnTo>
                    <a:pt x="1288" y="63"/>
                  </a:lnTo>
                  <a:lnTo>
                    <a:pt x="1287" y="60"/>
                  </a:lnTo>
                  <a:lnTo>
                    <a:pt x="1287" y="57"/>
                  </a:lnTo>
                  <a:lnTo>
                    <a:pt x="1286" y="54"/>
                  </a:lnTo>
                  <a:lnTo>
                    <a:pt x="1286" y="51"/>
                  </a:lnTo>
                  <a:lnTo>
                    <a:pt x="1286" y="48"/>
                  </a:lnTo>
                  <a:close/>
                  <a:moveTo>
                    <a:pt x="1268" y="2"/>
                  </a:moveTo>
                  <a:lnTo>
                    <a:pt x="1268" y="92"/>
                  </a:lnTo>
                  <a:lnTo>
                    <a:pt x="1258" y="92"/>
                  </a:lnTo>
                  <a:lnTo>
                    <a:pt x="1258" y="2"/>
                  </a:lnTo>
                  <a:lnTo>
                    <a:pt x="1268" y="2"/>
                  </a:lnTo>
                  <a:close/>
                  <a:moveTo>
                    <a:pt x="1210" y="94"/>
                  </a:moveTo>
                  <a:lnTo>
                    <a:pt x="1208" y="94"/>
                  </a:lnTo>
                  <a:lnTo>
                    <a:pt x="1207" y="94"/>
                  </a:lnTo>
                  <a:lnTo>
                    <a:pt x="1205" y="94"/>
                  </a:lnTo>
                  <a:lnTo>
                    <a:pt x="1203" y="93"/>
                  </a:lnTo>
                  <a:lnTo>
                    <a:pt x="1202" y="93"/>
                  </a:lnTo>
                  <a:lnTo>
                    <a:pt x="1200" y="93"/>
                  </a:lnTo>
                  <a:lnTo>
                    <a:pt x="1198" y="92"/>
                  </a:lnTo>
                  <a:lnTo>
                    <a:pt x="1196" y="92"/>
                  </a:lnTo>
                  <a:lnTo>
                    <a:pt x="1194" y="91"/>
                  </a:lnTo>
                  <a:lnTo>
                    <a:pt x="1193" y="91"/>
                  </a:lnTo>
                  <a:lnTo>
                    <a:pt x="1191" y="90"/>
                  </a:lnTo>
                  <a:lnTo>
                    <a:pt x="1190" y="90"/>
                  </a:lnTo>
                  <a:lnTo>
                    <a:pt x="1188" y="89"/>
                  </a:lnTo>
                  <a:lnTo>
                    <a:pt x="1187" y="89"/>
                  </a:lnTo>
                  <a:lnTo>
                    <a:pt x="1186" y="88"/>
                  </a:lnTo>
                  <a:lnTo>
                    <a:pt x="1185" y="88"/>
                  </a:lnTo>
                  <a:lnTo>
                    <a:pt x="1187" y="80"/>
                  </a:lnTo>
                  <a:lnTo>
                    <a:pt x="1189" y="80"/>
                  </a:lnTo>
                  <a:lnTo>
                    <a:pt x="1190" y="81"/>
                  </a:lnTo>
                  <a:lnTo>
                    <a:pt x="1191" y="81"/>
                  </a:lnTo>
                  <a:lnTo>
                    <a:pt x="1192" y="82"/>
                  </a:lnTo>
                  <a:lnTo>
                    <a:pt x="1193" y="82"/>
                  </a:lnTo>
                  <a:lnTo>
                    <a:pt x="1195" y="82"/>
                  </a:lnTo>
                  <a:lnTo>
                    <a:pt x="1196" y="83"/>
                  </a:lnTo>
                  <a:lnTo>
                    <a:pt x="1198" y="83"/>
                  </a:lnTo>
                  <a:lnTo>
                    <a:pt x="1199" y="84"/>
                  </a:lnTo>
                  <a:lnTo>
                    <a:pt x="1201" y="84"/>
                  </a:lnTo>
                  <a:lnTo>
                    <a:pt x="1202" y="84"/>
                  </a:lnTo>
                  <a:lnTo>
                    <a:pt x="1204" y="85"/>
                  </a:lnTo>
                  <a:lnTo>
                    <a:pt x="1205" y="85"/>
                  </a:lnTo>
                  <a:lnTo>
                    <a:pt x="1207" y="85"/>
                  </a:lnTo>
                  <a:lnTo>
                    <a:pt x="1208" y="85"/>
                  </a:lnTo>
                  <a:lnTo>
                    <a:pt x="1209" y="85"/>
                  </a:lnTo>
                  <a:lnTo>
                    <a:pt x="1212" y="85"/>
                  </a:lnTo>
                  <a:lnTo>
                    <a:pt x="1214" y="85"/>
                  </a:lnTo>
                  <a:lnTo>
                    <a:pt x="1216" y="84"/>
                  </a:lnTo>
                  <a:lnTo>
                    <a:pt x="1219" y="84"/>
                  </a:lnTo>
                  <a:lnTo>
                    <a:pt x="1220" y="83"/>
                  </a:lnTo>
                  <a:lnTo>
                    <a:pt x="1222" y="83"/>
                  </a:lnTo>
                  <a:lnTo>
                    <a:pt x="1224" y="82"/>
                  </a:lnTo>
                  <a:lnTo>
                    <a:pt x="1225" y="81"/>
                  </a:lnTo>
                  <a:lnTo>
                    <a:pt x="1227" y="80"/>
                  </a:lnTo>
                  <a:lnTo>
                    <a:pt x="1228" y="79"/>
                  </a:lnTo>
                  <a:lnTo>
                    <a:pt x="1229" y="78"/>
                  </a:lnTo>
                  <a:lnTo>
                    <a:pt x="1230" y="76"/>
                  </a:lnTo>
                  <a:lnTo>
                    <a:pt x="1230" y="75"/>
                  </a:lnTo>
                  <a:lnTo>
                    <a:pt x="1231" y="73"/>
                  </a:lnTo>
                  <a:lnTo>
                    <a:pt x="1231" y="72"/>
                  </a:lnTo>
                  <a:lnTo>
                    <a:pt x="1231" y="70"/>
                  </a:lnTo>
                  <a:lnTo>
                    <a:pt x="1231" y="69"/>
                  </a:lnTo>
                  <a:lnTo>
                    <a:pt x="1231" y="68"/>
                  </a:lnTo>
                  <a:lnTo>
                    <a:pt x="1231" y="67"/>
                  </a:lnTo>
                  <a:lnTo>
                    <a:pt x="1230" y="66"/>
                  </a:lnTo>
                  <a:lnTo>
                    <a:pt x="1230" y="65"/>
                  </a:lnTo>
                  <a:lnTo>
                    <a:pt x="1229" y="64"/>
                  </a:lnTo>
                  <a:lnTo>
                    <a:pt x="1229" y="63"/>
                  </a:lnTo>
                  <a:lnTo>
                    <a:pt x="1228" y="62"/>
                  </a:lnTo>
                  <a:lnTo>
                    <a:pt x="1228" y="61"/>
                  </a:lnTo>
                  <a:lnTo>
                    <a:pt x="1227" y="61"/>
                  </a:lnTo>
                  <a:lnTo>
                    <a:pt x="1226" y="60"/>
                  </a:lnTo>
                  <a:lnTo>
                    <a:pt x="1225" y="59"/>
                  </a:lnTo>
                  <a:lnTo>
                    <a:pt x="1224" y="58"/>
                  </a:lnTo>
                  <a:lnTo>
                    <a:pt x="1223" y="57"/>
                  </a:lnTo>
                  <a:lnTo>
                    <a:pt x="1222" y="57"/>
                  </a:lnTo>
                  <a:lnTo>
                    <a:pt x="1221" y="56"/>
                  </a:lnTo>
                  <a:lnTo>
                    <a:pt x="1219" y="55"/>
                  </a:lnTo>
                  <a:lnTo>
                    <a:pt x="1218" y="54"/>
                  </a:lnTo>
                  <a:lnTo>
                    <a:pt x="1216" y="54"/>
                  </a:lnTo>
                  <a:lnTo>
                    <a:pt x="1215" y="53"/>
                  </a:lnTo>
                  <a:lnTo>
                    <a:pt x="1213" y="52"/>
                  </a:lnTo>
                  <a:lnTo>
                    <a:pt x="1211" y="51"/>
                  </a:lnTo>
                  <a:lnTo>
                    <a:pt x="1209" y="50"/>
                  </a:lnTo>
                  <a:lnTo>
                    <a:pt x="1207" y="49"/>
                  </a:lnTo>
                  <a:lnTo>
                    <a:pt x="1204" y="48"/>
                  </a:lnTo>
                  <a:lnTo>
                    <a:pt x="1201" y="47"/>
                  </a:lnTo>
                  <a:lnTo>
                    <a:pt x="1199" y="45"/>
                  </a:lnTo>
                  <a:lnTo>
                    <a:pt x="1197" y="44"/>
                  </a:lnTo>
                  <a:lnTo>
                    <a:pt x="1194" y="42"/>
                  </a:lnTo>
                  <a:lnTo>
                    <a:pt x="1192" y="41"/>
                  </a:lnTo>
                  <a:lnTo>
                    <a:pt x="1191" y="39"/>
                  </a:lnTo>
                  <a:lnTo>
                    <a:pt x="1189" y="38"/>
                  </a:lnTo>
                  <a:lnTo>
                    <a:pt x="1188" y="36"/>
                  </a:lnTo>
                  <a:lnTo>
                    <a:pt x="1187" y="35"/>
                  </a:lnTo>
                  <a:lnTo>
                    <a:pt x="1186" y="33"/>
                  </a:lnTo>
                  <a:lnTo>
                    <a:pt x="1185" y="31"/>
                  </a:lnTo>
                  <a:lnTo>
                    <a:pt x="1184" y="29"/>
                  </a:lnTo>
                  <a:lnTo>
                    <a:pt x="1184" y="27"/>
                  </a:lnTo>
                  <a:lnTo>
                    <a:pt x="1184" y="25"/>
                  </a:lnTo>
                  <a:lnTo>
                    <a:pt x="1183" y="23"/>
                  </a:lnTo>
                  <a:lnTo>
                    <a:pt x="1184" y="21"/>
                  </a:lnTo>
                  <a:lnTo>
                    <a:pt x="1184" y="20"/>
                  </a:lnTo>
                  <a:lnTo>
                    <a:pt x="1184" y="18"/>
                  </a:lnTo>
                  <a:lnTo>
                    <a:pt x="1184" y="17"/>
                  </a:lnTo>
                  <a:lnTo>
                    <a:pt x="1185" y="15"/>
                  </a:lnTo>
                  <a:lnTo>
                    <a:pt x="1185" y="14"/>
                  </a:lnTo>
                  <a:lnTo>
                    <a:pt x="1186" y="13"/>
                  </a:lnTo>
                  <a:lnTo>
                    <a:pt x="1187" y="11"/>
                  </a:lnTo>
                  <a:lnTo>
                    <a:pt x="1188" y="10"/>
                  </a:lnTo>
                  <a:lnTo>
                    <a:pt x="1189" y="9"/>
                  </a:lnTo>
                  <a:lnTo>
                    <a:pt x="1190" y="8"/>
                  </a:lnTo>
                  <a:lnTo>
                    <a:pt x="1191" y="7"/>
                  </a:lnTo>
                  <a:lnTo>
                    <a:pt x="1193" y="6"/>
                  </a:lnTo>
                  <a:lnTo>
                    <a:pt x="1194" y="5"/>
                  </a:lnTo>
                  <a:lnTo>
                    <a:pt x="1195" y="4"/>
                  </a:lnTo>
                  <a:lnTo>
                    <a:pt x="1197" y="3"/>
                  </a:lnTo>
                  <a:lnTo>
                    <a:pt x="1199" y="2"/>
                  </a:lnTo>
                  <a:lnTo>
                    <a:pt x="1200" y="2"/>
                  </a:lnTo>
                  <a:lnTo>
                    <a:pt x="1202" y="1"/>
                  </a:lnTo>
                  <a:lnTo>
                    <a:pt x="1204" y="1"/>
                  </a:lnTo>
                  <a:lnTo>
                    <a:pt x="1206" y="1"/>
                  </a:lnTo>
                  <a:lnTo>
                    <a:pt x="1208" y="0"/>
                  </a:lnTo>
                  <a:lnTo>
                    <a:pt x="1210" y="0"/>
                  </a:lnTo>
                  <a:lnTo>
                    <a:pt x="1212" y="0"/>
                  </a:lnTo>
                  <a:lnTo>
                    <a:pt x="1214" y="0"/>
                  </a:lnTo>
                  <a:lnTo>
                    <a:pt x="1215" y="0"/>
                  </a:lnTo>
                  <a:lnTo>
                    <a:pt x="1217" y="0"/>
                  </a:lnTo>
                  <a:lnTo>
                    <a:pt x="1218" y="1"/>
                  </a:lnTo>
                  <a:lnTo>
                    <a:pt x="1220" y="1"/>
                  </a:lnTo>
                  <a:lnTo>
                    <a:pt x="1221" y="1"/>
                  </a:lnTo>
                  <a:lnTo>
                    <a:pt x="1223" y="1"/>
                  </a:lnTo>
                  <a:lnTo>
                    <a:pt x="1224" y="2"/>
                  </a:lnTo>
                  <a:lnTo>
                    <a:pt x="1226" y="2"/>
                  </a:lnTo>
                  <a:lnTo>
                    <a:pt x="1227" y="3"/>
                  </a:lnTo>
                  <a:lnTo>
                    <a:pt x="1229" y="3"/>
                  </a:lnTo>
                  <a:lnTo>
                    <a:pt x="1230" y="3"/>
                  </a:lnTo>
                  <a:lnTo>
                    <a:pt x="1231" y="4"/>
                  </a:lnTo>
                  <a:lnTo>
                    <a:pt x="1233" y="5"/>
                  </a:lnTo>
                  <a:lnTo>
                    <a:pt x="1234" y="5"/>
                  </a:lnTo>
                  <a:lnTo>
                    <a:pt x="1235" y="6"/>
                  </a:lnTo>
                  <a:lnTo>
                    <a:pt x="1231" y="14"/>
                  </a:lnTo>
                  <a:lnTo>
                    <a:pt x="1230" y="13"/>
                  </a:lnTo>
                  <a:lnTo>
                    <a:pt x="1229" y="13"/>
                  </a:lnTo>
                  <a:lnTo>
                    <a:pt x="1228" y="12"/>
                  </a:lnTo>
                  <a:lnTo>
                    <a:pt x="1227" y="12"/>
                  </a:lnTo>
                  <a:lnTo>
                    <a:pt x="1226" y="11"/>
                  </a:lnTo>
                  <a:lnTo>
                    <a:pt x="1225" y="11"/>
                  </a:lnTo>
                  <a:lnTo>
                    <a:pt x="1224" y="11"/>
                  </a:lnTo>
                  <a:lnTo>
                    <a:pt x="1223" y="10"/>
                  </a:lnTo>
                  <a:lnTo>
                    <a:pt x="1222" y="10"/>
                  </a:lnTo>
                  <a:lnTo>
                    <a:pt x="1220" y="10"/>
                  </a:lnTo>
                  <a:lnTo>
                    <a:pt x="1219" y="10"/>
                  </a:lnTo>
                  <a:lnTo>
                    <a:pt x="1218" y="9"/>
                  </a:lnTo>
                  <a:lnTo>
                    <a:pt x="1217" y="9"/>
                  </a:lnTo>
                  <a:lnTo>
                    <a:pt x="1216" y="9"/>
                  </a:lnTo>
                  <a:lnTo>
                    <a:pt x="1214" y="9"/>
                  </a:lnTo>
                  <a:lnTo>
                    <a:pt x="1213" y="9"/>
                  </a:lnTo>
                  <a:lnTo>
                    <a:pt x="1211" y="9"/>
                  </a:lnTo>
                  <a:lnTo>
                    <a:pt x="1209" y="9"/>
                  </a:lnTo>
                  <a:lnTo>
                    <a:pt x="1207" y="10"/>
                  </a:lnTo>
                  <a:lnTo>
                    <a:pt x="1205" y="10"/>
                  </a:lnTo>
                  <a:lnTo>
                    <a:pt x="1203" y="10"/>
                  </a:lnTo>
                  <a:lnTo>
                    <a:pt x="1202" y="11"/>
                  </a:lnTo>
                  <a:lnTo>
                    <a:pt x="1200" y="12"/>
                  </a:lnTo>
                  <a:lnTo>
                    <a:pt x="1199" y="13"/>
                  </a:lnTo>
                  <a:lnTo>
                    <a:pt x="1198" y="14"/>
                  </a:lnTo>
                  <a:lnTo>
                    <a:pt x="1197" y="15"/>
                  </a:lnTo>
                  <a:lnTo>
                    <a:pt x="1196" y="16"/>
                  </a:lnTo>
                  <a:lnTo>
                    <a:pt x="1195" y="17"/>
                  </a:lnTo>
                  <a:lnTo>
                    <a:pt x="1194" y="18"/>
                  </a:lnTo>
                  <a:lnTo>
                    <a:pt x="1194" y="20"/>
                  </a:lnTo>
                  <a:lnTo>
                    <a:pt x="1194" y="21"/>
                  </a:lnTo>
                  <a:lnTo>
                    <a:pt x="1194" y="23"/>
                  </a:lnTo>
                  <a:lnTo>
                    <a:pt x="1194" y="24"/>
                  </a:lnTo>
                  <a:lnTo>
                    <a:pt x="1194" y="25"/>
                  </a:lnTo>
                  <a:lnTo>
                    <a:pt x="1194" y="26"/>
                  </a:lnTo>
                  <a:lnTo>
                    <a:pt x="1194" y="27"/>
                  </a:lnTo>
                  <a:lnTo>
                    <a:pt x="1195" y="28"/>
                  </a:lnTo>
                  <a:lnTo>
                    <a:pt x="1195" y="29"/>
                  </a:lnTo>
                  <a:lnTo>
                    <a:pt x="1196" y="30"/>
                  </a:lnTo>
                  <a:lnTo>
                    <a:pt x="1196" y="31"/>
                  </a:lnTo>
                  <a:lnTo>
                    <a:pt x="1197" y="32"/>
                  </a:lnTo>
                  <a:lnTo>
                    <a:pt x="1198" y="32"/>
                  </a:lnTo>
                  <a:lnTo>
                    <a:pt x="1198" y="33"/>
                  </a:lnTo>
                  <a:lnTo>
                    <a:pt x="1199" y="34"/>
                  </a:lnTo>
                  <a:lnTo>
                    <a:pt x="1200" y="35"/>
                  </a:lnTo>
                  <a:lnTo>
                    <a:pt x="1201" y="35"/>
                  </a:lnTo>
                  <a:lnTo>
                    <a:pt x="1202" y="36"/>
                  </a:lnTo>
                  <a:lnTo>
                    <a:pt x="1204" y="37"/>
                  </a:lnTo>
                  <a:lnTo>
                    <a:pt x="1205" y="38"/>
                  </a:lnTo>
                  <a:lnTo>
                    <a:pt x="1206" y="38"/>
                  </a:lnTo>
                  <a:lnTo>
                    <a:pt x="1208" y="39"/>
                  </a:lnTo>
                  <a:lnTo>
                    <a:pt x="1209" y="40"/>
                  </a:lnTo>
                  <a:lnTo>
                    <a:pt x="1211" y="41"/>
                  </a:lnTo>
                  <a:lnTo>
                    <a:pt x="1213" y="42"/>
                  </a:lnTo>
                  <a:lnTo>
                    <a:pt x="1215" y="43"/>
                  </a:lnTo>
                  <a:lnTo>
                    <a:pt x="1217" y="44"/>
                  </a:lnTo>
                  <a:lnTo>
                    <a:pt x="1220" y="45"/>
                  </a:lnTo>
                  <a:lnTo>
                    <a:pt x="1221" y="46"/>
                  </a:lnTo>
                  <a:lnTo>
                    <a:pt x="1223" y="47"/>
                  </a:lnTo>
                  <a:lnTo>
                    <a:pt x="1225" y="48"/>
                  </a:lnTo>
                  <a:lnTo>
                    <a:pt x="1227" y="49"/>
                  </a:lnTo>
                  <a:lnTo>
                    <a:pt x="1228" y="49"/>
                  </a:lnTo>
                  <a:lnTo>
                    <a:pt x="1230" y="50"/>
                  </a:lnTo>
                  <a:lnTo>
                    <a:pt x="1231" y="51"/>
                  </a:lnTo>
                  <a:lnTo>
                    <a:pt x="1232" y="52"/>
                  </a:lnTo>
                  <a:lnTo>
                    <a:pt x="1233" y="53"/>
                  </a:lnTo>
                  <a:lnTo>
                    <a:pt x="1234" y="54"/>
                  </a:lnTo>
                  <a:lnTo>
                    <a:pt x="1235" y="55"/>
                  </a:lnTo>
                  <a:lnTo>
                    <a:pt x="1236" y="56"/>
                  </a:lnTo>
                  <a:lnTo>
                    <a:pt x="1237" y="57"/>
                  </a:lnTo>
                  <a:lnTo>
                    <a:pt x="1238" y="58"/>
                  </a:lnTo>
                  <a:lnTo>
                    <a:pt x="1239" y="59"/>
                  </a:lnTo>
                  <a:lnTo>
                    <a:pt x="1239" y="61"/>
                  </a:lnTo>
                  <a:lnTo>
                    <a:pt x="1240" y="62"/>
                  </a:lnTo>
                  <a:lnTo>
                    <a:pt x="1240" y="63"/>
                  </a:lnTo>
                  <a:lnTo>
                    <a:pt x="1241" y="64"/>
                  </a:lnTo>
                  <a:lnTo>
                    <a:pt x="1241" y="66"/>
                  </a:lnTo>
                  <a:lnTo>
                    <a:pt x="1241" y="67"/>
                  </a:lnTo>
                  <a:lnTo>
                    <a:pt x="1241" y="69"/>
                  </a:lnTo>
                  <a:lnTo>
                    <a:pt x="1241" y="70"/>
                  </a:lnTo>
                  <a:lnTo>
                    <a:pt x="1241" y="72"/>
                  </a:lnTo>
                  <a:lnTo>
                    <a:pt x="1241" y="74"/>
                  </a:lnTo>
                  <a:lnTo>
                    <a:pt x="1241" y="75"/>
                  </a:lnTo>
                  <a:lnTo>
                    <a:pt x="1240" y="77"/>
                  </a:lnTo>
                  <a:lnTo>
                    <a:pt x="1240" y="78"/>
                  </a:lnTo>
                  <a:lnTo>
                    <a:pt x="1239" y="80"/>
                  </a:lnTo>
                  <a:lnTo>
                    <a:pt x="1238" y="81"/>
                  </a:lnTo>
                  <a:lnTo>
                    <a:pt x="1237" y="82"/>
                  </a:lnTo>
                  <a:lnTo>
                    <a:pt x="1236" y="84"/>
                  </a:lnTo>
                  <a:lnTo>
                    <a:pt x="1235" y="85"/>
                  </a:lnTo>
                  <a:lnTo>
                    <a:pt x="1234" y="86"/>
                  </a:lnTo>
                  <a:lnTo>
                    <a:pt x="1233" y="87"/>
                  </a:lnTo>
                  <a:lnTo>
                    <a:pt x="1231" y="88"/>
                  </a:lnTo>
                  <a:lnTo>
                    <a:pt x="1230" y="89"/>
                  </a:lnTo>
                  <a:lnTo>
                    <a:pt x="1228" y="90"/>
                  </a:lnTo>
                  <a:lnTo>
                    <a:pt x="1227" y="91"/>
                  </a:lnTo>
                  <a:lnTo>
                    <a:pt x="1225" y="91"/>
                  </a:lnTo>
                  <a:lnTo>
                    <a:pt x="1223" y="92"/>
                  </a:lnTo>
                  <a:lnTo>
                    <a:pt x="1221" y="93"/>
                  </a:lnTo>
                  <a:lnTo>
                    <a:pt x="1219" y="93"/>
                  </a:lnTo>
                  <a:lnTo>
                    <a:pt x="1217" y="93"/>
                  </a:lnTo>
                  <a:lnTo>
                    <a:pt x="1214" y="94"/>
                  </a:lnTo>
                  <a:lnTo>
                    <a:pt x="1212" y="94"/>
                  </a:lnTo>
                  <a:lnTo>
                    <a:pt x="1210" y="94"/>
                  </a:lnTo>
                  <a:close/>
                  <a:moveTo>
                    <a:pt x="1105" y="2"/>
                  </a:moveTo>
                  <a:lnTo>
                    <a:pt x="1175" y="2"/>
                  </a:lnTo>
                  <a:lnTo>
                    <a:pt x="1176" y="10"/>
                  </a:lnTo>
                  <a:lnTo>
                    <a:pt x="1145" y="10"/>
                  </a:lnTo>
                  <a:lnTo>
                    <a:pt x="1145" y="92"/>
                  </a:lnTo>
                  <a:lnTo>
                    <a:pt x="1135" y="92"/>
                  </a:lnTo>
                  <a:lnTo>
                    <a:pt x="1135" y="10"/>
                  </a:lnTo>
                  <a:lnTo>
                    <a:pt x="1105" y="10"/>
                  </a:lnTo>
                  <a:lnTo>
                    <a:pt x="1105" y="2"/>
                  </a:lnTo>
                  <a:close/>
                  <a:moveTo>
                    <a:pt x="1046" y="60"/>
                  </a:moveTo>
                  <a:lnTo>
                    <a:pt x="1046" y="92"/>
                  </a:lnTo>
                  <a:lnTo>
                    <a:pt x="1036" y="92"/>
                  </a:lnTo>
                  <a:lnTo>
                    <a:pt x="1036" y="2"/>
                  </a:lnTo>
                  <a:lnTo>
                    <a:pt x="1046" y="2"/>
                  </a:lnTo>
                  <a:lnTo>
                    <a:pt x="1046" y="46"/>
                  </a:lnTo>
                  <a:lnTo>
                    <a:pt x="1089" y="0"/>
                  </a:lnTo>
                  <a:lnTo>
                    <a:pt x="1096" y="6"/>
                  </a:lnTo>
                  <a:lnTo>
                    <a:pt x="1063" y="41"/>
                  </a:lnTo>
                  <a:lnTo>
                    <a:pt x="1102" y="92"/>
                  </a:lnTo>
                  <a:lnTo>
                    <a:pt x="1090" y="92"/>
                  </a:lnTo>
                  <a:lnTo>
                    <a:pt x="1056" y="49"/>
                  </a:lnTo>
                  <a:lnTo>
                    <a:pt x="1046" y="60"/>
                  </a:lnTo>
                  <a:close/>
                  <a:moveTo>
                    <a:pt x="944" y="2"/>
                  </a:moveTo>
                  <a:lnTo>
                    <a:pt x="955" y="2"/>
                  </a:lnTo>
                  <a:lnTo>
                    <a:pt x="955" y="59"/>
                  </a:lnTo>
                  <a:lnTo>
                    <a:pt x="955" y="62"/>
                  </a:lnTo>
                  <a:lnTo>
                    <a:pt x="955" y="65"/>
                  </a:lnTo>
                  <a:lnTo>
                    <a:pt x="956" y="67"/>
                  </a:lnTo>
                  <a:lnTo>
                    <a:pt x="956" y="69"/>
                  </a:lnTo>
                  <a:lnTo>
                    <a:pt x="957" y="72"/>
                  </a:lnTo>
                  <a:lnTo>
                    <a:pt x="958" y="74"/>
                  </a:lnTo>
                  <a:lnTo>
                    <a:pt x="960" y="76"/>
                  </a:lnTo>
                  <a:lnTo>
                    <a:pt x="961" y="78"/>
                  </a:lnTo>
                  <a:lnTo>
                    <a:pt x="963" y="79"/>
                  </a:lnTo>
                  <a:lnTo>
                    <a:pt x="965" y="81"/>
                  </a:lnTo>
                  <a:lnTo>
                    <a:pt x="967" y="82"/>
                  </a:lnTo>
                  <a:lnTo>
                    <a:pt x="969" y="83"/>
                  </a:lnTo>
                  <a:lnTo>
                    <a:pt x="971" y="84"/>
                  </a:lnTo>
                  <a:lnTo>
                    <a:pt x="973" y="84"/>
                  </a:lnTo>
                  <a:lnTo>
                    <a:pt x="976" y="85"/>
                  </a:lnTo>
                  <a:lnTo>
                    <a:pt x="978" y="85"/>
                  </a:lnTo>
                  <a:lnTo>
                    <a:pt x="981" y="85"/>
                  </a:lnTo>
                  <a:lnTo>
                    <a:pt x="983" y="84"/>
                  </a:lnTo>
                  <a:lnTo>
                    <a:pt x="986" y="84"/>
                  </a:lnTo>
                  <a:lnTo>
                    <a:pt x="988" y="83"/>
                  </a:lnTo>
                  <a:lnTo>
                    <a:pt x="990" y="82"/>
                  </a:lnTo>
                  <a:lnTo>
                    <a:pt x="992" y="81"/>
                  </a:lnTo>
                  <a:lnTo>
                    <a:pt x="994" y="79"/>
                  </a:lnTo>
                  <a:lnTo>
                    <a:pt x="995" y="78"/>
                  </a:lnTo>
                  <a:lnTo>
                    <a:pt x="997" y="76"/>
                  </a:lnTo>
                  <a:lnTo>
                    <a:pt x="998" y="74"/>
                  </a:lnTo>
                  <a:lnTo>
                    <a:pt x="999" y="72"/>
                  </a:lnTo>
                  <a:lnTo>
                    <a:pt x="1000" y="69"/>
                  </a:lnTo>
                  <a:lnTo>
                    <a:pt x="1001" y="67"/>
                  </a:lnTo>
                  <a:lnTo>
                    <a:pt x="1001" y="65"/>
                  </a:lnTo>
                  <a:lnTo>
                    <a:pt x="1002" y="62"/>
                  </a:lnTo>
                  <a:lnTo>
                    <a:pt x="1002" y="59"/>
                  </a:lnTo>
                  <a:lnTo>
                    <a:pt x="1002" y="2"/>
                  </a:lnTo>
                  <a:lnTo>
                    <a:pt x="1012" y="2"/>
                  </a:lnTo>
                  <a:lnTo>
                    <a:pt x="1012" y="60"/>
                  </a:lnTo>
                  <a:lnTo>
                    <a:pt x="1012" y="63"/>
                  </a:lnTo>
                  <a:lnTo>
                    <a:pt x="1012" y="65"/>
                  </a:lnTo>
                  <a:lnTo>
                    <a:pt x="1012" y="67"/>
                  </a:lnTo>
                  <a:lnTo>
                    <a:pt x="1011" y="69"/>
                  </a:lnTo>
                  <a:lnTo>
                    <a:pt x="1011" y="71"/>
                  </a:lnTo>
                  <a:lnTo>
                    <a:pt x="1010" y="73"/>
                  </a:lnTo>
                  <a:lnTo>
                    <a:pt x="1009" y="75"/>
                  </a:lnTo>
                  <a:lnTo>
                    <a:pt x="1008" y="77"/>
                  </a:lnTo>
                  <a:lnTo>
                    <a:pt x="1007" y="79"/>
                  </a:lnTo>
                  <a:lnTo>
                    <a:pt x="1006" y="81"/>
                  </a:lnTo>
                  <a:lnTo>
                    <a:pt x="1005" y="83"/>
                  </a:lnTo>
                  <a:lnTo>
                    <a:pt x="1003" y="84"/>
                  </a:lnTo>
                  <a:lnTo>
                    <a:pt x="1002" y="86"/>
                  </a:lnTo>
                  <a:lnTo>
                    <a:pt x="1000" y="87"/>
                  </a:lnTo>
                  <a:lnTo>
                    <a:pt x="998" y="88"/>
                  </a:lnTo>
                  <a:lnTo>
                    <a:pt x="996" y="89"/>
                  </a:lnTo>
                  <a:lnTo>
                    <a:pt x="994" y="90"/>
                  </a:lnTo>
                  <a:lnTo>
                    <a:pt x="992" y="91"/>
                  </a:lnTo>
                  <a:lnTo>
                    <a:pt x="990" y="92"/>
                  </a:lnTo>
                  <a:lnTo>
                    <a:pt x="988" y="93"/>
                  </a:lnTo>
                  <a:lnTo>
                    <a:pt x="986" y="93"/>
                  </a:lnTo>
                  <a:lnTo>
                    <a:pt x="983" y="93"/>
                  </a:lnTo>
                  <a:lnTo>
                    <a:pt x="981" y="94"/>
                  </a:lnTo>
                  <a:lnTo>
                    <a:pt x="978" y="94"/>
                  </a:lnTo>
                  <a:lnTo>
                    <a:pt x="976" y="94"/>
                  </a:lnTo>
                  <a:lnTo>
                    <a:pt x="973" y="93"/>
                  </a:lnTo>
                  <a:lnTo>
                    <a:pt x="971" y="93"/>
                  </a:lnTo>
                  <a:lnTo>
                    <a:pt x="969" y="93"/>
                  </a:lnTo>
                  <a:lnTo>
                    <a:pt x="966" y="92"/>
                  </a:lnTo>
                  <a:lnTo>
                    <a:pt x="964" y="91"/>
                  </a:lnTo>
                  <a:lnTo>
                    <a:pt x="962" y="90"/>
                  </a:lnTo>
                  <a:lnTo>
                    <a:pt x="960" y="89"/>
                  </a:lnTo>
                  <a:lnTo>
                    <a:pt x="958" y="88"/>
                  </a:lnTo>
                  <a:lnTo>
                    <a:pt x="957" y="87"/>
                  </a:lnTo>
                  <a:lnTo>
                    <a:pt x="955" y="86"/>
                  </a:lnTo>
                  <a:lnTo>
                    <a:pt x="954" y="84"/>
                  </a:lnTo>
                  <a:lnTo>
                    <a:pt x="952" y="83"/>
                  </a:lnTo>
                  <a:lnTo>
                    <a:pt x="951" y="81"/>
                  </a:lnTo>
                  <a:lnTo>
                    <a:pt x="950" y="79"/>
                  </a:lnTo>
                  <a:lnTo>
                    <a:pt x="948" y="77"/>
                  </a:lnTo>
                  <a:lnTo>
                    <a:pt x="947" y="75"/>
                  </a:lnTo>
                  <a:lnTo>
                    <a:pt x="947" y="74"/>
                  </a:lnTo>
                  <a:lnTo>
                    <a:pt x="946" y="71"/>
                  </a:lnTo>
                  <a:lnTo>
                    <a:pt x="945" y="69"/>
                  </a:lnTo>
                  <a:lnTo>
                    <a:pt x="945" y="67"/>
                  </a:lnTo>
                  <a:lnTo>
                    <a:pt x="945" y="65"/>
                  </a:lnTo>
                  <a:lnTo>
                    <a:pt x="944" y="63"/>
                  </a:lnTo>
                  <a:lnTo>
                    <a:pt x="944" y="60"/>
                  </a:lnTo>
                  <a:lnTo>
                    <a:pt x="944" y="2"/>
                  </a:lnTo>
                  <a:close/>
                  <a:moveTo>
                    <a:pt x="914" y="29"/>
                  </a:moveTo>
                  <a:lnTo>
                    <a:pt x="914" y="26"/>
                  </a:lnTo>
                  <a:lnTo>
                    <a:pt x="914" y="24"/>
                  </a:lnTo>
                  <a:lnTo>
                    <a:pt x="914" y="22"/>
                  </a:lnTo>
                  <a:lnTo>
                    <a:pt x="913" y="20"/>
                  </a:lnTo>
                  <a:lnTo>
                    <a:pt x="912" y="19"/>
                  </a:lnTo>
                  <a:lnTo>
                    <a:pt x="911" y="17"/>
                  </a:lnTo>
                  <a:lnTo>
                    <a:pt x="910" y="16"/>
                  </a:lnTo>
                  <a:lnTo>
                    <a:pt x="909" y="15"/>
                  </a:lnTo>
                  <a:lnTo>
                    <a:pt x="907" y="14"/>
                  </a:lnTo>
                  <a:lnTo>
                    <a:pt x="905" y="13"/>
                  </a:lnTo>
                  <a:lnTo>
                    <a:pt x="904" y="13"/>
                  </a:lnTo>
                  <a:lnTo>
                    <a:pt x="902" y="12"/>
                  </a:lnTo>
                  <a:lnTo>
                    <a:pt x="899" y="12"/>
                  </a:lnTo>
                  <a:lnTo>
                    <a:pt x="897" y="11"/>
                  </a:lnTo>
                  <a:lnTo>
                    <a:pt x="895" y="11"/>
                  </a:lnTo>
                  <a:lnTo>
                    <a:pt x="892" y="11"/>
                  </a:lnTo>
                  <a:lnTo>
                    <a:pt x="878" y="11"/>
                  </a:lnTo>
                  <a:lnTo>
                    <a:pt x="878" y="47"/>
                  </a:lnTo>
                  <a:lnTo>
                    <a:pt x="891" y="47"/>
                  </a:lnTo>
                  <a:lnTo>
                    <a:pt x="894" y="47"/>
                  </a:lnTo>
                  <a:lnTo>
                    <a:pt x="896" y="46"/>
                  </a:lnTo>
                  <a:lnTo>
                    <a:pt x="898" y="46"/>
                  </a:lnTo>
                  <a:lnTo>
                    <a:pt x="900" y="46"/>
                  </a:lnTo>
                  <a:lnTo>
                    <a:pt x="902" y="45"/>
                  </a:lnTo>
                  <a:lnTo>
                    <a:pt x="904" y="44"/>
                  </a:lnTo>
                  <a:lnTo>
                    <a:pt x="906" y="43"/>
                  </a:lnTo>
                  <a:lnTo>
                    <a:pt x="908" y="42"/>
                  </a:lnTo>
                  <a:lnTo>
                    <a:pt x="909" y="41"/>
                  </a:lnTo>
                  <a:lnTo>
                    <a:pt x="911" y="40"/>
                  </a:lnTo>
                  <a:lnTo>
                    <a:pt x="912" y="39"/>
                  </a:lnTo>
                  <a:lnTo>
                    <a:pt x="913" y="37"/>
                  </a:lnTo>
                  <a:lnTo>
                    <a:pt x="913" y="35"/>
                  </a:lnTo>
                  <a:lnTo>
                    <a:pt x="914" y="33"/>
                  </a:lnTo>
                  <a:lnTo>
                    <a:pt x="914" y="31"/>
                  </a:lnTo>
                  <a:lnTo>
                    <a:pt x="914" y="29"/>
                  </a:lnTo>
                  <a:close/>
                  <a:moveTo>
                    <a:pt x="868" y="92"/>
                  </a:moveTo>
                  <a:lnTo>
                    <a:pt x="868" y="2"/>
                  </a:lnTo>
                  <a:lnTo>
                    <a:pt x="892" y="2"/>
                  </a:lnTo>
                  <a:lnTo>
                    <a:pt x="896" y="2"/>
                  </a:lnTo>
                  <a:lnTo>
                    <a:pt x="899" y="3"/>
                  </a:lnTo>
                  <a:lnTo>
                    <a:pt x="902" y="3"/>
                  </a:lnTo>
                  <a:lnTo>
                    <a:pt x="906" y="4"/>
                  </a:lnTo>
                  <a:lnTo>
                    <a:pt x="908" y="5"/>
                  </a:lnTo>
                  <a:lnTo>
                    <a:pt x="911" y="6"/>
                  </a:lnTo>
                  <a:lnTo>
                    <a:pt x="914" y="7"/>
                  </a:lnTo>
                  <a:lnTo>
                    <a:pt x="916" y="9"/>
                  </a:lnTo>
                  <a:lnTo>
                    <a:pt x="918" y="10"/>
                  </a:lnTo>
                  <a:lnTo>
                    <a:pt x="920" y="12"/>
                  </a:lnTo>
                  <a:lnTo>
                    <a:pt x="922" y="14"/>
                  </a:lnTo>
                  <a:lnTo>
                    <a:pt x="923" y="17"/>
                  </a:lnTo>
                  <a:lnTo>
                    <a:pt x="924" y="19"/>
                  </a:lnTo>
                  <a:lnTo>
                    <a:pt x="925" y="22"/>
                  </a:lnTo>
                  <a:lnTo>
                    <a:pt x="925" y="25"/>
                  </a:lnTo>
                  <a:lnTo>
                    <a:pt x="925" y="28"/>
                  </a:lnTo>
                  <a:lnTo>
                    <a:pt x="925" y="31"/>
                  </a:lnTo>
                  <a:lnTo>
                    <a:pt x="925" y="33"/>
                  </a:lnTo>
                  <a:lnTo>
                    <a:pt x="924" y="35"/>
                  </a:lnTo>
                  <a:lnTo>
                    <a:pt x="924" y="36"/>
                  </a:lnTo>
                  <a:lnTo>
                    <a:pt x="923" y="38"/>
                  </a:lnTo>
                  <a:lnTo>
                    <a:pt x="923" y="40"/>
                  </a:lnTo>
                  <a:lnTo>
                    <a:pt x="922" y="41"/>
                  </a:lnTo>
                  <a:lnTo>
                    <a:pt x="921" y="43"/>
                  </a:lnTo>
                  <a:lnTo>
                    <a:pt x="920" y="44"/>
                  </a:lnTo>
                  <a:lnTo>
                    <a:pt x="918" y="46"/>
                  </a:lnTo>
                  <a:lnTo>
                    <a:pt x="917" y="47"/>
                  </a:lnTo>
                  <a:lnTo>
                    <a:pt x="916" y="48"/>
                  </a:lnTo>
                  <a:lnTo>
                    <a:pt x="914" y="49"/>
                  </a:lnTo>
                  <a:lnTo>
                    <a:pt x="913" y="50"/>
                  </a:lnTo>
                  <a:lnTo>
                    <a:pt x="911" y="51"/>
                  </a:lnTo>
                  <a:lnTo>
                    <a:pt x="909" y="52"/>
                  </a:lnTo>
                  <a:lnTo>
                    <a:pt x="932" y="92"/>
                  </a:lnTo>
                  <a:lnTo>
                    <a:pt x="921" y="92"/>
                  </a:lnTo>
                  <a:lnTo>
                    <a:pt x="900" y="55"/>
                  </a:lnTo>
                  <a:lnTo>
                    <a:pt x="899" y="55"/>
                  </a:lnTo>
                  <a:lnTo>
                    <a:pt x="898" y="55"/>
                  </a:lnTo>
                  <a:lnTo>
                    <a:pt x="896" y="55"/>
                  </a:lnTo>
                  <a:lnTo>
                    <a:pt x="895" y="55"/>
                  </a:lnTo>
                  <a:lnTo>
                    <a:pt x="894" y="55"/>
                  </a:lnTo>
                  <a:lnTo>
                    <a:pt x="893" y="55"/>
                  </a:lnTo>
                  <a:lnTo>
                    <a:pt x="892" y="55"/>
                  </a:lnTo>
                  <a:lnTo>
                    <a:pt x="891" y="55"/>
                  </a:lnTo>
                  <a:lnTo>
                    <a:pt x="878" y="55"/>
                  </a:lnTo>
                  <a:lnTo>
                    <a:pt x="878" y="92"/>
                  </a:lnTo>
                  <a:lnTo>
                    <a:pt x="868" y="92"/>
                  </a:lnTo>
                  <a:close/>
                  <a:moveTo>
                    <a:pt x="782" y="2"/>
                  </a:moveTo>
                  <a:lnTo>
                    <a:pt x="853" y="2"/>
                  </a:lnTo>
                  <a:lnTo>
                    <a:pt x="854" y="10"/>
                  </a:lnTo>
                  <a:lnTo>
                    <a:pt x="823" y="10"/>
                  </a:lnTo>
                  <a:lnTo>
                    <a:pt x="823" y="92"/>
                  </a:lnTo>
                  <a:lnTo>
                    <a:pt x="812" y="92"/>
                  </a:lnTo>
                  <a:lnTo>
                    <a:pt x="812" y="10"/>
                  </a:lnTo>
                  <a:lnTo>
                    <a:pt x="782" y="10"/>
                  </a:lnTo>
                  <a:lnTo>
                    <a:pt x="782" y="2"/>
                  </a:lnTo>
                  <a:close/>
                  <a:moveTo>
                    <a:pt x="745" y="94"/>
                  </a:moveTo>
                  <a:lnTo>
                    <a:pt x="744" y="94"/>
                  </a:lnTo>
                  <a:lnTo>
                    <a:pt x="742" y="94"/>
                  </a:lnTo>
                  <a:lnTo>
                    <a:pt x="741" y="94"/>
                  </a:lnTo>
                  <a:lnTo>
                    <a:pt x="739" y="93"/>
                  </a:lnTo>
                  <a:lnTo>
                    <a:pt x="737" y="93"/>
                  </a:lnTo>
                  <a:lnTo>
                    <a:pt x="735" y="93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30" y="91"/>
                  </a:lnTo>
                  <a:lnTo>
                    <a:pt x="728" y="91"/>
                  </a:lnTo>
                  <a:lnTo>
                    <a:pt x="727" y="90"/>
                  </a:lnTo>
                  <a:lnTo>
                    <a:pt x="725" y="90"/>
                  </a:lnTo>
                  <a:lnTo>
                    <a:pt x="724" y="89"/>
                  </a:lnTo>
                  <a:lnTo>
                    <a:pt x="723" y="89"/>
                  </a:lnTo>
                  <a:lnTo>
                    <a:pt x="722" y="88"/>
                  </a:lnTo>
                  <a:lnTo>
                    <a:pt x="721" y="88"/>
                  </a:lnTo>
                  <a:lnTo>
                    <a:pt x="723" y="80"/>
                  </a:lnTo>
                  <a:lnTo>
                    <a:pt x="724" y="80"/>
                  </a:lnTo>
                  <a:lnTo>
                    <a:pt x="725" y="81"/>
                  </a:lnTo>
                  <a:lnTo>
                    <a:pt x="726" y="81"/>
                  </a:lnTo>
                  <a:lnTo>
                    <a:pt x="728" y="82"/>
                  </a:lnTo>
                  <a:lnTo>
                    <a:pt x="729" y="82"/>
                  </a:lnTo>
                  <a:lnTo>
                    <a:pt x="730" y="82"/>
                  </a:lnTo>
                  <a:lnTo>
                    <a:pt x="732" y="83"/>
                  </a:lnTo>
                  <a:lnTo>
                    <a:pt x="733" y="83"/>
                  </a:lnTo>
                  <a:lnTo>
                    <a:pt x="735" y="84"/>
                  </a:lnTo>
                  <a:lnTo>
                    <a:pt x="736" y="84"/>
                  </a:lnTo>
                  <a:lnTo>
                    <a:pt x="738" y="84"/>
                  </a:lnTo>
                  <a:lnTo>
                    <a:pt x="739" y="85"/>
                  </a:lnTo>
                  <a:lnTo>
                    <a:pt x="741" y="85"/>
                  </a:lnTo>
                  <a:lnTo>
                    <a:pt x="742" y="85"/>
                  </a:lnTo>
                  <a:lnTo>
                    <a:pt x="744" y="85"/>
                  </a:lnTo>
                  <a:lnTo>
                    <a:pt x="745" y="85"/>
                  </a:lnTo>
                  <a:lnTo>
                    <a:pt x="748" y="85"/>
                  </a:lnTo>
                  <a:lnTo>
                    <a:pt x="750" y="85"/>
                  </a:lnTo>
                  <a:lnTo>
                    <a:pt x="752" y="84"/>
                  </a:lnTo>
                  <a:lnTo>
                    <a:pt x="754" y="84"/>
                  </a:lnTo>
                  <a:lnTo>
                    <a:pt x="756" y="83"/>
                  </a:lnTo>
                  <a:lnTo>
                    <a:pt x="758" y="83"/>
                  </a:lnTo>
                  <a:lnTo>
                    <a:pt x="760" y="82"/>
                  </a:lnTo>
                  <a:lnTo>
                    <a:pt x="761" y="81"/>
                  </a:lnTo>
                  <a:lnTo>
                    <a:pt x="762" y="80"/>
                  </a:lnTo>
                  <a:lnTo>
                    <a:pt x="763" y="79"/>
                  </a:lnTo>
                  <a:lnTo>
                    <a:pt x="764" y="78"/>
                  </a:lnTo>
                  <a:lnTo>
                    <a:pt x="765" y="76"/>
                  </a:lnTo>
                  <a:lnTo>
                    <a:pt x="766" y="75"/>
                  </a:lnTo>
                  <a:lnTo>
                    <a:pt x="766" y="73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7" y="69"/>
                  </a:lnTo>
                  <a:lnTo>
                    <a:pt x="766" y="68"/>
                  </a:lnTo>
                  <a:lnTo>
                    <a:pt x="766" y="67"/>
                  </a:lnTo>
                  <a:lnTo>
                    <a:pt x="766" y="66"/>
                  </a:lnTo>
                  <a:lnTo>
                    <a:pt x="766" y="65"/>
                  </a:lnTo>
                  <a:lnTo>
                    <a:pt x="765" y="64"/>
                  </a:lnTo>
                  <a:lnTo>
                    <a:pt x="765" y="63"/>
                  </a:lnTo>
                  <a:lnTo>
                    <a:pt x="764" y="62"/>
                  </a:lnTo>
                  <a:lnTo>
                    <a:pt x="763" y="61"/>
                  </a:lnTo>
                  <a:lnTo>
                    <a:pt x="762" y="61"/>
                  </a:lnTo>
                  <a:lnTo>
                    <a:pt x="762" y="60"/>
                  </a:lnTo>
                  <a:lnTo>
                    <a:pt x="761" y="59"/>
                  </a:lnTo>
                  <a:lnTo>
                    <a:pt x="760" y="58"/>
                  </a:lnTo>
                  <a:lnTo>
                    <a:pt x="759" y="57"/>
                  </a:lnTo>
                  <a:lnTo>
                    <a:pt x="758" y="57"/>
                  </a:lnTo>
                  <a:lnTo>
                    <a:pt x="756" y="56"/>
                  </a:lnTo>
                  <a:lnTo>
                    <a:pt x="755" y="55"/>
                  </a:lnTo>
                  <a:lnTo>
                    <a:pt x="754" y="54"/>
                  </a:lnTo>
                  <a:lnTo>
                    <a:pt x="752" y="54"/>
                  </a:lnTo>
                  <a:lnTo>
                    <a:pt x="751" y="53"/>
                  </a:lnTo>
                  <a:lnTo>
                    <a:pt x="749" y="52"/>
                  </a:lnTo>
                  <a:lnTo>
                    <a:pt x="747" y="51"/>
                  </a:lnTo>
                  <a:lnTo>
                    <a:pt x="745" y="50"/>
                  </a:lnTo>
                  <a:lnTo>
                    <a:pt x="743" y="49"/>
                  </a:lnTo>
                  <a:lnTo>
                    <a:pt x="740" y="48"/>
                  </a:lnTo>
                  <a:lnTo>
                    <a:pt x="737" y="47"/>
                  </a:lnTo>
                  <a:lnTo>
                    <a:pt x="735" y="45"/>
                  </a:lnTo>
                  <a:lnTo>
                    <a:pt x="732" y="44"/>
                  </a:lnTo>
                  <a:lnTo>
                    <a:pt x="730" y="42"/>
                  </a:lnTo>
                  <a:lnTo>
                    <a:pt x="728" y="41"/>
                  </a:lnTo>
                  <a:lnTo>
                    <a:pt x="726" y="39"/>
                  </a:lnTo>
                  <a:lnTo>
                    <a:pt x="725" y="38"/>
                  </a:lnTo>
                  <a:lnTo>
                    <a:pt x="724" y="36"/>
                  </a:lnTo>
                  <a:lnTo>
                    <a:pt x="722" y="35"/>
                  </a:lnTo>
                  <a:lnTo>
                    <a:pt x="721" y="33"/>
                  </a:lnTo>
                  <a:lnTo>
                    <a:pt x="721" y="31"/>
                  </a:lnTo>
                  <a:lnTo>
                    <a:pt x="720" y="29"/>
                  </a:lnTo>
                  <a:lnTo>
                    <a:pt x="719" y="27"/>
                  </a:lnTo>
                  <a:lnTo>
                    <a:pt x="719" y="25"/>
                  </a:lnTo>
                  <a:lnTo>
                    <a:pt x="719" y="23"/>
                  </a:lnTo>
                  <a:lnTo>
                    <a:pt x="719" y="21"/>
                  </a:lnTo>
                  <a:lnTo>
                    <a:pt x="719" y="20"/>
                  </a:lnTo>
                  <a:lnTo>
                    <a:pt x="720" y="18"/>
                  </a:lnTo>
                  <a:lnTo>
                    <a:pt x="720" y="17"/>
                  </a:lnTo>
                  <a:lnTo>
                    <a:pt x="720" y="15"/>
                  </a:lnTo>
                  <a:lnTo>
                    <a:pt x="721" y="14"/>
                  </a:lnTo>
                  <a:lnTo>
                    <a:pt x="722" y="13"/>
                  </a:lnTo>
                  <a:lnTo>
                    <a:pt x="723" y="11"/>
                  </a:lnTo>
                  <a:lnTo>
                    <a:pt x="724" y="10"/>
                  </a:lnTo>
                  <a:lnTo>
                    <a:pt x="725" y="9"/>
                  </a:lnTo>
                  <a:lnTo>
                    <a:pt x="726" y="8"/>
                  </a:lnTo>
                  <a:lnTo>
                    <a:pt x="727" y="7"/>
                  </a:lnTo>
                  <a:lnTo>
                    <a:pt x="728" y="6"/>
                  </a:lnTo>
                  <a:lnTo>
                    <a:pt x="730" y="5"/>
                  </a:lnTo>
                  <a:lnTo>
                    <a:pt x="731" y="4"/>
                  </a:lnTo>
                  <a:lnTo>
                    <a:pt x="733" y="3"/>
                  </a:lnTo>
                  <a:lnTo>
                    <a:pt x="734" y="2"/>
                  </a:lnTo>
                  <a:lnTo>
                    <a:pt x="736" y="2"/>
                  </a:lnTo>
                  <a:lnTo>
                    <a:pt x="738" y="1"/>
                  </a:lnTo>
                  <a:lnTo>
                    <a:pt x="740" y="1"/>
                  </a:lnTo>
                  <a:lnTo>
                    <a:pt x="742" y="1"/>
                  </a:lnTo>
                  <a:lnTo>
                    <a:pt x="744" y="0"/>
                  </a:lnTo>
                  <a:lnTo>
                    <a:pt x="746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4" y="1"/>
                  </a:lnTo>
                  <a:lnTo>
                    <a:pt x="756" y="1"/>
                  </a:lnTo>
                  <a:lnTo>
                    <a:pt x="757" y="1"/>
                  </a:lnTo>
                  <a:lnTo>
                    <a:pt x="759" y="1"/>
                  </a:lnTo>
                  <a:lnTo>
                    <a:pt x="760" y="2"/>
                  </a:lnTo>
                  <a:lnTo>
                    <a:pt x="762" y="2"/>
                  </a:lnTo>
                  <a:lnTo>
                    <a:pt x="763" y="3"/>
                  </a:lnTo>
                  <a:lnTo>
                    <a:pt x="764" y="3"/>
                  </a:lnTo>
                  <a:lnTo>
                    <a:pt x="766" y="3"/>
                  </a:lnTo>
                  <a:lnTo>
                    <a:pt x="767" y="4"/>
                  </a:lnTo>
                  <a:lnTo>
                    <a:pt x="768" y="5"/>
                  </a:lnTo>
                  <a:lnTo>
                    <a:pt x="770" y="5"/>
                  </a:lnTo>
                  <a:lnTo>
                    <a:pt x="771" y="6"/>
                  </a:lnTo>
                  <a:lnTo>
                    <a:pt x="767" y="14"/>
                  </a:lnTo>
                  <a:lnTo>
                    <a:pt x="766" y="13"/>
                  </a:lnTo>
                  <a:lnTo>
                    <a:pt x="765" y="13"/>
                  </a:lnTo>
                  <a:lnTo>
                    <a:pt x="764" y="12"/>
                  </a:lnTo>
                  <a:lnTo>
                    <a:pt x="762" y="12"/>
                  </a:lnTo>
                  <a:lnTo>
                    <a:pt x="761" y="11"/>
                  </a:lnTo>
                  <a:lnTo>
                    <a:pt x="760" y="11"/>
                  </a:lnTo>
                  <a:lnTo>
                    <a:pt x="759" y="11"/>
                  </a:lnTo>
                  <a:lnTo>
                    <a:pt x="758" y="10"/>
                  </a:lnTo>
                  <a:lnTo>
                    <a:pt x="757" y="10"/>
                  </a:lnTo>
                  <a:lnTo>
                    <a:pt x="756" y="10"/>
                  </a:lnTo>
                  <a:lnTo>
                    <a:pt x="755" y="10"/>
                  </a:lnTo>
                  <a:lnTo>
                    <a:pt x="754" y="9"/>
                  </a:lnTo>
                  <a:lnTo>
                    <a:pt x="752" y="9"/>
                  </a:lnTo>
                  <a:lnTo>
                    <a:pt x="751" y="9"/>
                  </a:lnTo>
                  <a:lnTo>
                    <a:pt x="750" y="9"/>
                  </a:lnTo>
                  <a:lnTo>
                    <a:pt x="748" y="9"/>
                  </a:lnTo>
                  <a:lnTo>
                    <a:pt x="746" y="9"/>
                  </a:lnTo>
                  <a:lnTo>
                    <a:pt x="744" y="9"/>
                  </a:lnTo>
                  <a:lnTo>
                    <a:pt x="742" y="10"/>
                  </a:lnTo>
                  <a:lnTo>
                    <a:pt x="741" y="10"/>
                  </a:lnTo>
                  <a:lnTo>
                    <a:pt x="739" y="10"/>
                  </a:lnTo>
                  <a:lnTo>
                    <a:pt x="737" y="11"/>
                  </a:lnTo>
                  <a:lnTo>
                    <a:pt x="736" y="12"/>
                  </a:lnTo>
                  <a:lnTo>
                    <a:pt x="734" y="13"/>
                  </a:lnTo>
                  <a:lnTo>
                    <a:pt x="733" y="14"/>
                  </a:lnTo>
                  <a:lnTo>
                    <a:pt x="732" y="15"/>
                  </a:lnTo>
                  <a:lnTo>
                    <a:pt x="731" y="16"/>
                  </a:lnTo>
                  <a:lnTo>
                    <a:pt x="731" y="17"/>
                  </a:lnTo>
                  <a:lnTo>
                    <a:pt x="730" y="18"/>
                  </a:lnTo>
                  <a:lnTo>
                    <a:pt x="730" y="20"/>
                  </a:lnTo>
                  <a:lnTo>
                    <a:pt x="729" y="21"/>
                  </a:lnTo>
                  <a:lnTo>
                    <a:pt x="729" y="23"/>
                  </a:lnTo>
                  <a:lnTo>
                    <a:pt x="729" y="24"/>
                  </a:lnTo>
                  <a:lnTo>
                    <a:pt x="729" y="25"/>
                  </a:lnTo>
                  <a:lnTo>
                    <a:pt x="730" y="26"/>
                  </a:lnTo>
                  <a:lnTo>
                    <a:pt x="730" y="27"/>
                  </a:lnTo>
                  <a:lnTo>
                    <a:pt x="730" y="28"/>
                  </a:lnTo>
                  <a:lnTo>
                    <a:pt x="731" y="29"/>
                  </a:lnTo>
                  <a:lnTo>
                    <a:pt x="731" y="30"/>
                  </a:lnTo>
                  <a:lnTo>
                    <a:pt x="732" y="31"/>
                  </a:lnTo>
                  <a:lnTo>
                    <a:pt x="733" y="32"/>
                  </a:lnTo>
                  <a:lnTo>
                    <a:pt x="734" y="33"/>
                  </a:lnTo>
                  <a:lnTo>
                    <a:pt x="735" y="34"/>
                  </a:lnTo>
                  <a:lnTo>
                    <a:pt x="736" y="35"/>
                  </a:lnTo>
                  <a:lnTo>
                    <a:pt x="737" y="35"/>
                  </a:lnTo>
                  <a:lnTo>
                    <a:pt x="738" y="36"/>
                  </a:lnTo>
                  <a:lnTo>
                    <a:pt x="739" y="37"/>
                  </a:lnTo>
                  <a:lnTo>
                    <a:pt x="740" y="38"/>
                  </a:lnTo>
                  <a:lnTo>
                    <a:pt x="742" y="38"/>
                  </a:lnTo>
                  <a:lnTo>
                    <a:pt x="743" y="39"/>
                  </a:lnTo>
                  <a:lnTo>
                    <a:pt x="745" y="40"/>
                  </a:lnTo>
                  <a:lnTo>
                    <a:pt x="747" y="41"/>
                  </a:lnTo>
                  <a:lnTo>
                    <a:pt x="749" y="42"/>
                  </a:lnTo>
                  <a:lnTo>
                    <a:pt x="751" y="43"/>
                  </a:lnTo>
                  <a:lnTo>
                    <a:pt x="753" y="44"/>
                  </a:lnTo>
                  <a:lnTo>
                    <a:pt x="755" y="45"/>
                  </a:lnTo>
                  <a:lnTo>
                    <a:pt x="757" y="46"/>
                  </a:lnTo>
                  <a:lnTo>
                    <a:pt x="759" y="47"/>
                  </a:lnTo>
                  <a:lnTo>
                    <a:pt x="761" y="48"/>
                  </a:lnTo>
                  <a:lnTo>
                    <a:pt x="762" y="49"/>
                  </a:lnTo>
                  <a:lnTo>
                    <a:pt x="764" y="49"/>
                  </a:lnTo>
                  <a:lnTo>
                    <a:pt x="765" y="50"/>
                  </a:lnTo>
                  <a:lnTo>
                    <a:pt x="767" y="51"/>
                  </a:lnTo>
                  <a:lnTo>
                    <a:pt x="768" y="52"/>
                  </a:lnTo>
                  <a:lnTo>
                    <a:pt x="769" y="53"/>
                  </a:lnTo>
                  <a:lnTo>
                    <a:pt x="770" y="54"/>
                  </a:lnTo>
                  <a:lnTo>
                    <a:pt x="771" y="55"/>
                  </a:lnTo>
                  <a:lnTo>
                    <a:pt x="772" y="56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4" y="59"/>
                  </a:lnTo>
                  <a:lnTo>
                    <a:pt x="775" y="61"/>
                  </a:lnTo>
                  <a:lnTo>
                    <a:pt x="775" y="62"/>
                  </a:lnTo>
                  <a:lnTo>
                    <a:pt x="776" y="63"/>
                  </a:lnTo>
                  <a:lnTo>
                    <a:pt x="776" y="64"/>
                  </a:lnTo>
                  <a:lnTo>
                    <a:pt x="777" y="66"/>
                  </a:lnTo>
                  <a:lnTo>
                    <a:pt x="777" y="67"/>
                  </a:lnTo>
                  <a:lnTo>
                    <a:pt x="777" y="69"/>
                  </a:lnTo>
                  <a:lnTo>
                    <a:pt x="777" y="70"/>
                  </a:lnTo>
                  <a:lnTo>
                    <a:pt x="777" y="72"/>
                  </a:lnTo>
                  <a:lnTo>
                    <a:pt x="777" y="74"/>
                  </a:lnTo>
                  <a:lnTo>
                    <a:pt x="776" y="75"/>
                  </a:lnTo>
                  <a:lnTo>
                    <a:pt x="776" y="77"/>
                  </a:lnTo>
                  <a:lnTo>
                    <a:pt x="775" y="78"/>
                  </a:lnTo>
                  <a:lnTo>
                    <a:pt x="775" y="80"/>
                  </a:lnTo>
                  <a:lnTo>
                    <a:pt x="774" y="81"/>
                  </a:lnTo>
                  <a:lnTo>
                    <a:pt x="773" y="82"/>
                  </a:lnTo>
                  <a:lnTo>
                    <a:pt x="772" y="84"/>
                  </a:lnTo>
                  <a:lnTo>
                    <a:pt x="771" y="85"/>
                  </a:lnTo>
                  <a:lnTo>
                    <a:pt x="770" y="86"/>
                  </a:lnTo>
                  <a:lnTo>
                    <a:pt x="769" y="87"/>
                  </a:lnTo>
                  <a:lnTo>
                    <a:pt x="767" y="88"/>
                  </a:lnTo>
                  <a:lnTo>
                    <a:pt x="766" y="89"/>
                  </a:lnTo>
                  <a:lnTo>
                    <a:pt x="764" y="90"/>
                  </a:lnTo>
                  <a:lnTo>
                    <a:pt x="762" y="91"/>
                  </a:lnTo>
                  <a:lnTo>
                    <a:pt x="760" y="91"/>
                  </a:lnTo>
                  <a:lnTo>
                    <a:pt x="758" y="92"/>
                  </a:lnTo>
                  <a:lnTo>
                    <a:pt x="756" y="93"/>
                  </a:lnTo>
                  <a:lnTo>
                    <a:pt x="754" y="93"/>
                  </a:lnTo>
                  <a:lnTo>
                    <a:pt x="752" y="93"/>
                  </a:lnTo>
                  <a:lnTo>
                    <a:pt x="750" y="94"/>
                  </a:lnTo>
                  <a:lnTo>
                    <a:pt x="748" y="94"/>
                  </a:lnTo>
                  <a:lnTo>
                    <a:pt x="745" y="94"/>
                  </a:lnTo>
                  <a:close/>
                  <a:moveTo>
                    <a:pt x="644" y="22"/>
                  </a:moveTo>
                  <a:lnTo>
                    <a:pt x="644" y="92"/>
                  </a:lnTo>
                  <a:lnTo>
                    <a:pt x="633" y="92"/>
                  </a:lnTo>
                  <a:lnTo>
                    <a:pt x="633" y="2"/>
                  </a:lnTo>
                  <a:lnTo>
                    <a:pt x="642" y="2"/>
                  </a:lnTo>
                  <a:lnTo>
                    <a:pt x="685" y="63"/>
                  </a:lnTo>
                  <a:lnTo>
                    <a:pt x="691" y="72"/>
                  </a:lnTo>
                  <a:lnTo>
                    <a:pt x="691" y="2"/>
                  </a:lnTo>
                  <a:lnTo>
                    <a:pt x="701" y="2"/>
                  </a:lnTo>
                  <a:lnTo>
                    <a:pt x="701" y="92"/>
                  </a:lnTo>
                  <a:lnTo>
                    <a:pt x="693" y="92"/>
                  </a:lnTo>
                  <a:lnTo>
                    <a:pt x="647" y="27"/>
                  </a:lnTo>
                  <a:lnTo>
                    <a:pt x="644" y="22"/>
                  </a:lnTo>
                  <a:close/>
                  <a:moveTo>
                    <a:pt x="574" y="9"/>
                  </a:moveTo>
                  <a:lnTo>
                    <a:pt x="572" y="9"/>
                  </a:lnTo>
                  <a:lnTo>
                    <a:pt x="569" y="10"/>
                  </a:lnTo>
                  <a:lnTo>
                    <a:pt x="567" y="10"/>
                  </a:lnTo>
                  <a:lnTo>
                    <a:pt x="565" y="10"/>
                  </a:lnTo>
                  <a:lnTo>
                    <a:pt x="563" y="11"/>
                  </a:lnTo>
                  <a:lnTo>
                    <a:pt x="561" y="12"/>
                  </a:lnTo>
                  <a:lnTo>
                    <a:pt x="559" y="13"/>
                  </a:lnTo>
                  <a:lnTo>
                    <a:pt x="558" y="14"/>
                  </a:lnTo>
                  <a:lnTo>
                    <a:pt x="556" y="15"/>
                  </a:lnTo>
                  <a:lnTo>
                    <a:pt x="554" y="17"/>
                  </a:lnTo>
                  <a:lnTo>
                    <a:pt x="553" y="18"/>
                  </a:lnTo>
                  <a:lnTo>
                    <a:pt x="551" y="20"/>
                  </a:lnTo>
                  <a:lnTo>
                    <a:pt x="550" y="22"/>
                  </a:lnTo>
                  <a:lnTo>
                    <a:pt x="549" y="24"/>
                  </a:lnTo>
                  <a:lnTo>
                    <a:pt x="547" y="26"/>
                  </a:lnTo>
                  <a:lnTo>
                    <a:pt x="546" y="28"/>
                  </a:lnTo>
                  <a:lnTo>
                    <a:pt x="545" y="30"/>
                  </a:lnTo>
                  <a:lnTo>
                    <a:pt x="545" y="32"/>
                  </a:lnTo>
                  <a:lnTo>
                    <a:pt x="544" y="35"/>
                  </a:lnTo>
                  <a:lnTo>
                    <a:pt x="543" y="37"/>
                  </a:lnTo>
                  <a:lnTo>
                    <a:pt x="543" y="40"/>
                  </a:lnTo>
                  <a:lnTo>
                    <a:pt x="542" y="42"/>
                  </a:lnTo>
                  <a:lnTo>
                    <a:pt x="542" y="45"/>
                  </a:lnTo>
                  <a:lnTo>
                    <a:pt x="542" y="47"/>
                  </a:lnTo>
                  <a:lnTo>
                    <a:pt x="542" y="50"/>
                  </a:lnTo>
                  <a:lnTo>
                    <a:pt x="542" y="53"/>
                  </a:lnTo>
                  <a:lnTo>
                    <a:pt x="543" y="55"/>
                  </a:lnTo>
                  <a:lnTo>
                    <a:pt x="543" y="58"/>
                  </a:lnTo>
                  <a:lnTo>
                    <a:pt x="544" y="60"/>
                  </a:lnTo>
                  <a:lnTo>
                    <a:pt x="544" y="62"/>
                  </a:lnTo>
                  <a:lnTo>
                    <a:pt x="545" y="64"/>
                  </a:lnTo>
                  <a:lnTo>
                    <a:pt x="546" y="67"/>
                  </a:lnTo>
                  <a:lnTo>
                    <a:pt x="547" y="69"/>
                  </a:lnTo>
                  <a:lnTo>
                    <a:pt x="548" y="71"/>
                  </a:lnTo>
                  <a:lnTo>
                    <a:pt x="550" y="73"/>
                  </a:lnTo>
                  <a:lnTo>
                    <a:pt x="551" y="74"/>
                  </a:lnTo>
                  <a:lnTo>
                    <a:pt x="552" y="76"/>
                  </a:lnTo>
                  <a:lnTo>
                    <a:pt x="554" y="77"/>
                  </a:lnTo>
                  <a:lnTo>
                    <a:pt x="555" y="79"/>
                  </a:lnTo>
                  <a:lnTo>
                    <a:pt x="557" y="80"/>
                  </a:lnTo>
                  <a:lnTo>
                    <a:pt x="559" y="81"/>
                  </a:lnTo>
                  <a:lnTo>
                    <a:pt x="561" y="82"/>
                  </a:lnTo>
                  <a:lnTo>
                    <a:pt x="562" y="83"/>
                  </a:lnTo>
                  <a:lnTo>
                    <a:pt x="564" y="84"/>
                  </a:lnTo>
                  <a:lnTo>
                    <a:pt x="566" y="84"/>
                  </a:lnTo>
                  <a:lnTo>
                    <a:pt x="568" y="85"/>
                  </a:lnTo>
                  <a:lnTo>
                    <a:pt x="571" y="85"/>
                  </a:lnTo>
                  <a:lnTo>
                    <a:pt x="573" y="85"/>
                  </a:lnTo>
                  <a:lnTo>
                    <a:pt x="575" y="85"/>
                  </a:lnTo>
                  <a:lnTo>
                    <a:pt x="577" y="84"/>
                  </a:lnTo>
                  <a:lnTo>
                    <a:pt x="579" y="84"/>
                  </a:lnTo>
                  <a:lnTo>
                    <a:pt x="581" y="84"/>
                  </a:lnTo>
                  <a:lnTo>
                    <a:pt x="583" y="83"/>
                  </a:lnTo>
                  <a:lnTo>
                    <a:pt x="585" y="82"/>
                  </a:lnTo>
                  <a:lnTo>
                    <a:pt x="587" y="81"/>
                  </a:lnTo>
                  <a:lnTo>
                    <a:pt x="589" y="80"/>
                  </a:lnTo>
                  <a:lnTo>
                    <a:pt x="591" y="79"/>
                  </a:lnTo>
                  <a:lnTo>
                    <a:pt x="592" y="77"/>
                  </a:lnTo>
                  <a:lnTo>
                    <a:pt x="594" y="76"/>
                  </a:lnTo>
                  <a:lnTo>
                    <a:pt x="595" y="74"/>
                  </a:lnTo>
                  <a:lnTo>
                    <a:pt x="597" y="72"/>
                  </a:lnTo>
                  <a:lnTo>
                    <a:pt x="598" y="70"/>
                  </a:lnTo>
                  <a:lnTo>
                    <a:pt x="599" y="68"/>
                  </a:lnTo>
                  <a:lnTo>
                    <a:pt x="600" y="66"/>
                  </a:lnTo>
                  <a:lnTo>
                    <a:pt x="601" y="64"/>
                  </a:lnTo>
                  <a:lnTo>
                    <a:pt x="602" y="62"/>
                  </a:lnTo>
                  <a:lnTo>
                    <a:pt x="603" y="59"/>
                  </a:lnTo>
                  <a:lnTo>
                    <a:pt x="603" y="57"/>
                  </a:lnTo>
                  <a:lnTo>
                    <a:pt x="604" y="55"/>
                  </a:lnTo>
                  <a:lnTo>
                    <a:pt x="604" y="52"/>
                  </a:lnTo>
                  <a:lnTo>
                    <a:pt x="604" y="49"/>
                  </a:lnTo>
                  <a:lnTo>
                    <a:pt x="604" y="47"/>
                  </a:lnTo>
                  <a:lnTo>
                    <a:pt x="604" y="44"/>
                  </a:lnTo>
                  <a:lnTo>
                    <a:pt x="604" y="41"/>
                  </a:lnTo>
                  <a:lnTo>
                    <a:pt x="604" y="39"/>
                  </a:lnTo>
                  <a:lnTo>
                    <a:pt x="603" y="36"/>
                  </a:lnTo>
                  <a:lnTo>
                    <a:pt x="603" y="34"/>
                  </a:lnTo>
                  <a:lnTo>
                    <a:pt x="602" y="32"/>
                  </a:lnTo>
                  <a:lnTo>
                    <a:pt x="601" y="30"/>
                  </a:lnTo>
                  <a:lnTo>
                    <a:pt x="600" y="27"/>
                  </a:lnTo>
                  <a:lnTo>
                    <a:pt x="599" y="25"/>
                  </a:lnTo>
                  <a:lnTo>
                    <a:pt x="598" y="23"/>
                  </a:lnTo>
                  <a:lnTo>
                    <a:pt x="597" y="22"/>
                  </a:lnTo>
                  <a:lnTo>
                    <a:pt x="596" y="20"/>
                  </a:lnTo>
                  <a:lnTo>
                    <a:pt x="594" y="18"/>
                  </a:lnTo>
                  <a:lnTo>
                    <a:pt x="593" y="17"/>
                  </a:lnTo>
                  <a:lnTo>
                    <a:pt x="591" y="15"/>
                  </a:lnTo>
                  <a:lnTo>
                    <a:pt x="590" y="14"/>
                  </a:lnTo>
                  <a:lnTo>
                    <a:pt x="588" y="13"/>
                  </a:lnTo>
                  <a:lnTo>
                    <a:pt x="586" y="12"/>
                  </a:lnTo>
                  <a:lnTo>
                    <a:pt x="584" y="11"/>
                  </a:lnTo>
                  <a:lnTo>
                    <a:pt x="582" y="10"/>
                  </a:lnTo>
                  <a:lnTo>
                    <a:pt x="580" y="10"/>
                  </a:lnTo>
                  <a:lnTo>
                    <a:pt x="578" y="10"/>
                  </a:lnTo>
                  <a:lnTo>
                    <a:pt x="576" y="9"/>
                  </a:lnTo>
                  <a:lnTo>
                    <a:pt x="574" y="9"/>
                  </a:lnTo>
                  <a:close/>
                  <a:moveTo>
                    <a:pt x="531" y="48"/>
                  </a:moveTo>
                  <a:lnTo>
                    <a:pt x="531" y="44"/>
                  </a:lnTo>
                  <a:lnTo>
                    <a:pt x="532" y="41"/>
                  </a:lnTo>
                  <a:lnTo>
                    <a:pt x="532" y="38"/>
                  </a:lnTo>
                  <a:lnTo>
                    <a:pt x="533" y="35"/>
                  </a:lnTo>
                  <a:lnTo>
                    <a:pt x="533" y="32"/>
                  </a:lnTo>
                  <a:lnTo>
                    <a:pt x="534" y="29"/>
                  </a:lnTo>
                  <a:lnTo>
                    <a:pt x="535" y="26"/>
                  </a:lnTo>
                  <a:lnTo>
                    <a:pt x="537" y="23"/>
                  </a:lnTo>
                  <a:lnTo>
                    <a:pt x="538" y="21"/>
                  </a:lnTo>
                  <a:lnTo>
                    <a:pt x="540" y="18"/>
                  </a:lnTo>
                  <a:lnTo>
                    <a:pt x="541" y="16"/>
                  </a:lnTo>
                  <a:lnTo>
                    <a:pt x="543" y="14"/>
                  </a:lnTo>
                  <a:lnTo>
                    <a:pt x="545" y="12"/>
                  </a:lnTo>
                  <a:lnTo>
                    <a:pt x="547" y="10"/>
                  </a:lnTo>
                  <a:lnTo>
                    <a:pt x="549" y="8"/>
                  </a:lnTo>
                  <a:lnTo>
                    <a:pt x="552" y="7"/>
                  </a:lnTo>
                  <a:lnTo>
                    <a:pt x="554" y="5"/>
                  </a:lnTo>
                  <a:lnTo>
                    <a:pt x="557" y="4"/>
                  </a:lnTo>
                  <a:lnTo>
                    <a:pt x="559" y="3"/>
                  </a:lnTo>
                  <a:lnTo>
                    <a:pt x="562" y="2"/>
                  </a:lnTo>
                  <a:lnTo>
                    <a:pt x="565" y="1"/>
                  </a:lnTo>
                  <a:lnTo>
                    <a:pt x="568" y="1"/>
                  </a:lnTo>
                  <a:lnTo>
                    <a:pt x="571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0"/>
                  </a:lnTo>
                  <a:lnTo>
                    <a:pt x="582" y="1"/>
                  </a:lnTo>
                  <a:lnTo>
                    <a:pt x="585" y="2"/>
                  </a:lnTo>
                  <a:lnTo>
                    <a:pt x="588" y="2"/>
                  </a:lnTo>
                  <a:lnTo>
                    <a:pt x="590" y="3"/>
                  </a:lnTo>
                  <a:lnTo>
                    <a:pt x="593" y="5"/>
                  </a:lnTo>
                  <a:lnTo>
                    <a:pt x="595" y="6"/>
                  </a:lnTo>
                  <a:lnTo>
                    <a:pt x="598" y="8"/>
                  </a:lnTo>
                  <a:lnTo>
                    <a:pt x="600" y="9"/>
                  </a:lnTo>
                  <a:lnTo>
                    <a:pt x="602" y="11"/>
                  </a:lnTo>
                  <a:lnTo>
                    <a:pt x="604" y="13"/>
                  </a:lnTo>
                  <a:lnTo>
                    <a:pt x="606" y="15"/>
                  </a:lnTo>
                  <a:lnTo>
                    <a:pt x="607" y="18"/>
                  </a:lnTo>
                  <a:lnTo>
                    <a:pt x="609" y="20"/>
                  </a:lnTo>
                  <a:lnTo>
                    <a:pt x="610" y="23"/>
                  </a:lnTo>
                  <a:lnTo>
                    <a:pt x="611" y="25"/>
                  </a:lnTo>
                  <a:lnTo>
                    <a:pt x="613" y="28"/>
                  </a:lnTo>
                  <a:lnTo>
                    <a:pt x="614" y="31"/>
                  </a:lnTo>
                  <a:lnTo>
                    <a:pt x="614" y="34"/>
                  </a:lnTo>
                  <a:lnTo>
                    <a:pt x="615" y="37"/>
                  </a:lnTo>
                  <a:lnTo>
                    <a:pt x="615" y="40"/>
                  </a:lnTo>
                  <a:lnTo>
                    <a:pt x="616" y="43"/>
                  </a:lnTo>
                  <a:lnTo>
                    <a:pt x="616" y="46"/>
                  </a:lnTo>
                  <a:lnTo>
                    <a:pt x="616" y="50"/>
                  </a:lnTo>
                  <a:lnTo>
                    <a:pt x="615" y="53"/>
                  </a:lnTo>
                  <a:lnTo>
                    <a:pt x="615" y="56"/>
                  </a:lnTo>
                  <a:lnTo>
                    <a:pt x="614" y="59"/>
                  </a:lnTo>
                  <a:lnTo>
                    <a:pt x="613" y="62"/>
                  </a:lnTo>
                  <a:lnTo>
                    <a:pt x="613" y="65"/>
                  </a:lnTo>
                  <a:lnTo>
                    <a:pt x="611" y="68"/>
                  </a:lnTo>
                  <a:lnTo>
                    <a:pt x="610" y="71"/>
                  </a:lnTo>
                  <a:lnTo>
                    <a:pt x="609" y="73"/>
                  </a:lnTo>
                  <a:lnTo>
                    <a:pt x="607" y="76"/>
                  </a:lnTo>
                  <a:lnTo>
                    <a:pt x="605" y="78"/>
                  </a:lnTo>
                  <a:lnTo>
                    <a:pt x="604" y="80"/>
                  </a:lnTo>
                  <a:lnTo>
                    <a:pt x="602" y="82"/>
                  </a:lnTo>
                  <a:lnTo>
                    <a:pt x="600" y="84"/>
                  </a:lnTo>
                  <a:lnTo>
                    <a:pt x="597" y="86"/>
                  </a:lnTo>
                  <a:lnTo>
                    <a:pt x="595" y="88"/>
                  </a:lnTo>
                  <a:lnTo>
                    <a:pt x="592" y="89"/>
                  </a:lnTo>
                  <a:lnTo>
                    <a:pt x="590" y="90"/>
                  </a:lnTo>
                  <a:lnTo>
                    <a:pt x="587" y="91"/>
                  </a:lnTo>
                  <a:lnTo>
                    <a:pt x="585" y="92"/>
                  </a:lnTo>
                  <a:lnTo>
                    <a:pt x="582" y="93"/>
                  </a:lnTo>
                  <a:lnTo>
                    <a:pt x="579" y="93"/>
                  </a:lnTo>
                  <a:lnTo>
                    <a:pt x="576" y="94"/>
                  </a:lnTo>
                  <a:lnTo>
                    <a:pt x="573" y="94"/>
                  </a:lnTo>
                  <a:lnTo>
                    <a:pt x="570" y="94"/>
                  </a:lnTo>
                  <a:lnTo>
                    <a:pt x="567" y="94"/>
                  </a:lnTo>
                  <a:lnTo>
                    <a:pt x="564" y="93"/>
                  </a:lnTo>
                  <a:lnTo>
                    <a:pt x="562" y="92"/>
                  </a:lnTo>
                  <a:lnTo>
                    <a:pt x="559" y="92"/>
                  </a:lnTo>
                  <a:lnTo>
                    <a:pt x="556" y="91"/>
                  </a:lnTo>
                  <a:lnTo>
                    <a:pt x="554" y="89"/>
                  </a:lnTo>
                  <a:lnTo>
                    <a:pt x="552" y="88"/>
                  </a:lnTo>
                  <a:lnTo>
                    <a:pt x="549" y="86"/>
                  </a:lnTo>
                  <a:lnTo>
                    <a:pt x="547" y="85"/>
                  </a:lnTo>
                  <a:lnTo>
                    <a:pt x="545" y="83"/>
                  </a:lnTo>
                  <a:lnTo>
                    <a:pt x="543" y="81"/>
                  </a:lnTo>
                  <a:lnTo>
                    <a:pt x="541" y="79"/>
                  </a:lnTo>
                  <a:lnTo>
                    <a:pt x="540" y="76"/>
                  </a:lnTo>
                  <a:lnTo>
                    <a:pt x="538" y="74"/>
                  </a:lnTo>
                  <a:lnTo>
                    <a:pt x="537" y="71"/>
                  </a:lnTo>
                  <a:lnTo>
                    <a:pt x="535" y="69"/>
                  </a:lnTo>
                  <a:lnTo>
                    <a:pt x="534" y="66"/>
                  </a:lnTo>
                  <a:lnTo>
                    <a:pt x="533" y="63"/>
                  </a:lnTo>
                  <a:lnTo>
                    <a:pt x="533" y="60"/>
                  </a:lnTo>
                  <a:lnTo>
                    <a:pt x="532" y="57"/>
                  </a:lnTo>
                  <a:lnTo>
                    <a:pt x="532" y="54"/>
                  </a:lnTo>
                  <a:lnTo>
                    <a:pt x="531" y="51"/>
                  </a:lnTo>
                  <a:lnTo>
                    <a:pt x="531" y="48"/>
                  </a:lnTo>
                  <a:close/>
                  <a:moveTo>
                    <a:pt x="468" y="60"/>
                  </a:moveTo>
                  <a:lnTo>
                    <a:pt x="468" y="92"/>
                  </a:lnTo>
                  <a:lnTo>
                    <a:pt x="458" y="92"/>
                  </a:lnTo>
                  <a:lnTo>
                    <a:pt x="458" y="2"/>
                  </a:lnTo>
                  <a:lnTo>
                    <a:pt x="468" y="2"/>
                  </a:lnTo>
                  <a:lnTo>
                    <a:pt x="468" y="46"/>
                  </a:lnTo>
                  <a:lnTo>
                    <a:pt x="511" y="0"/>
                  </a:lnTo>
                  <a:lnTo>
                    <a:pt x="518" y="6"/>
                  </a:lnTo>
                  <a:lnTo>
                    <a:pt x="485" y="41"/>
                  </a:lnTo>
                  <a:lnTo>
                    <a:pt x="524" y="92"/>
                  </a:lnTo>
                  <a:lnTo>
                    <a:pt x="512" y="92"/>
                  </a:lnTo>
                  <a:lnTo>
                    <a:pt x="478" y="49"/>
                  </a:lnTo>
                  <a:lnTo>
                    <a:pt x="468" y="60"/>
                  </a:lnTo>
                  <a:close/>
                  <a:moveTo>
                    <a:pt x="401" y="84"/>
                  </a:moveTo>
                  <a:lnTo>
                    <a:pt x="443" y="84"/>
                  </a:lnTo>
                  <a:lnTo>
                    <a:pt x="444" y="92"/>
                  </a:lnTo>
                  <a:lnTo>
                    <a:pt x="391" y="92"/>
                  </a:lnTo>
                  <a:lnTo>
                    <a:pt x="391" y="2"/>
                  </a:lnTo>
                  <a:lnTo>
                    <a:pt x="401" y="2"/>
                  </a:lnTo>
                  <a:lnTo>
                    <a:pt x="401" y="84"/>
                  </a:lnTo>
                  <a:close/>
                  <a:moveTo>
                    <a:pt x="335" y="84"/>
                  </a:moveTo>
                  <a:lnTo>
                    <a:pt x="376" y="84"/>
                  </a:lnTo>
                  <a:lnTo>
                    <a:pt x="377" y="92"/>
                  </a:lnTo>
                  <a:lnTo>
                    <a:pt x="324" y="92"/>
                  </a:lnTo>
                  <a:lnTo>
                    <a:pt x="324" y="2"/>
                  </a:lnTo>
                  <a:lnTo>
                    <a:pt x="335" y="2"/>
                  </a:lnTo>
                  <a:lnTo>
                    <a:pt x="335" y="84"/>
                  </a:lnTo>
                  <a:close/>
                  <a:moveTo>
                    <a:pt x="255" y="58"/>
                  </a:moveTo>
                  <a:lnTo>
                    <a:pt x="287" y="58"/>
                  </a:lnTo>
                  <a:lnTo>
                    <a:pt x="271" y="16"/>
                  </a:lnTo>
                  <a:lnTo>
                    <a:pt x="255" y="58"/>
                  </a:lnTo>
                  <a:close/>
                  <a:moveTo>
                    <a:pt x="233" y="92"/>
                  </a:moveTo>
                  <a:lnTo>
                    <a:pt x="266" y="2"/>
                  </a:lnTo>
                  <a:lnTo>
                    <a:pt x="276" y="2"/>
                  </a:lnTo>
                  <a:lnTo>
                    <a:pt x="311" y="91"/>
                  </a:lnTo>
                  <a:lnTo>
                    <a:pt x="300" y="93"/>
                  </a:lnTo>
                  <a:lnTo>
                    <a:pt x="290" y="67"/>
                  </a:lnTo>
                  <a:lnTo>
                    <a:pt x="252" y="67"/>
                  </a:lnTo>
                  <a:lnTo>
                    <a:pt x="243" y="92"/>
                  </a:lnTo>
                  <a:lnTo>
                    <a:pt x="233" y="92"/>
                  </a:lnTo>
                  <a:close/>
                  <a:moveTo>
                    <a:pt x="159" y="2"/>
                  </a:moveTo>
                  <a:lnTo>
                    <a:pt x="229" y="2"/>
                  </a:lnTo>
                  <a:lnTo>
                    <a:pt x="230" y="10"/>
                  </a:lnTo>
                  <a:lnTo>
                    <a:pt x="199" y="10"/>
                  </a:lnTo>
                  <a:lnTo>
                    <a:pt x="199" y="92"/>
                  </a:lnTo>
                  <a:lnTo>
                    <a:pt x="189" y="92"/>
                  </a:lnTo>
                  <a:lnTo>
                    <a:pt x="189" y="10"/>
                  </a:lnTo>
                  <a:lnTo>
                    <a:pt x="159" y="10"/>
                  </a:lnTo>
                  <a:lnTo>
                    <a:pt x="159" y="2"/>
                  </a:lnTo>
                  <a:close/>
                  <a:moveTo>
                    <a:pt x="153" y="84"/>
                  </a:moveTo>
                  <a:lnTo>
                    <a:pt x="155" y="92"/>
                  </a:lnTo>
                  <a:lnTo>
                    <a:pt x="101" y="92"/>
                  </a:lnTo>
                  <a:lnTo>
                    <a:pt x="101" y="2"/>
                  </a:lnTo>
                  <a:lnTo>
                    <a:pt x="154" y="2"/>
                  </a:lnTo>
                  <a:lnTo>
                    <a:pt x="155" y="10"/>
                  </a:lnTo>
                  <a:lnTo>
                    <a:pt x="111" y="10"/>
                  </a:lnTo>
                  <a:lnTo>
                    <a:pt x="111" y="42"/>
                  </a:lnTo>
                  <a:lnTo>
                    <a:pt x="142" y="42"/>
                  </a:lnTo>
                  <a:lnTo>
                    <a:pt x="143" y="50"/>
                  </a:lnTo>
                  <a:lnTo>
                    <a:pt x="111" y="50"/>
                  </a:lnTo>
                  <a:lnTo>
                    <a:pt x="111" y="84"/>
                  </a:lnTo>
                  <a:lnTo>
                    <a:pt x="153" y="84"/>
                  </a:lnTo>
                  <a:close/>
                  <a:moveTo>
                    <a:pt x="66" y="24"/>
                  </a:moveTo>
                  <a:lnTo>
                    <a:pt x="41" y="62"/>
                  </a:lnTo>
                  <a:lnTo>
                    <a:pt x="37" y="62"/>
                  </a:lnTo>
                  <a:lnTo>
                    <a:pt x="11" y="24"/>
                  </a:lnTo>
                  <a:lnTo>
                    <a:pt x="11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6" y="2"/>
                  </a:lnTo>
                  <a:lnTo>
                    <a:pt x="38" y="48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76" y="92"/>
                  </a:lnTo>
                  <a:lnTo>
                    <a:pt x="66" y="9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2" name="Freeform 13"/>
            <p:cNvSpPr>
              <a:spLocks noEditPoints="1"/>
            </p:cNvSpPr>
            <p:nvPr/>
          </p:nvSpPr>
          <p:spPr bwMode="auto">
            <a:xfrm>
              <a:off x="3825875" y="6318250"/>
              <a:ext cx="1600200" cy="184150"/>
            </a:xfrm>
            <a:custGeom>
              <a:avLst/>
              <a:gdLst>
                <a:gd name="T0" fmla="*/ 1538288 w 1008"/>
                <a:gd name="T1" fmla="*/ 52388 h 116"/>
                <a:gd name="T2" fmla="*/ 1574800 w 1008"/>
                <a:gd name="T3" fmla="*/ 146050 h 116"/>
                <a:gd name="T4" fmla="*/ 1597025 w 1008"/>
                <a:gd name="T5" fmla="*/ 138113 h 116"/>
                <a:gd name="T6" fmla="*/ 1541463 w 1008"/>
                <a:gd name="T7" fmla="*/ 180975 h 116"/>
                <a:gd name="T8" fmla="*/ 1598613 w 1008"/>
                <a:gd name="T9" fmla="*/ 87313 h 116"/>
                <a:gd name="T10" fmla="*/ 1374775 w 1008"/>
                <a:gd name="T11" fmla="*/ 58738 h 116"/>
                <a:gd name="T12" fmla="*/ 1366838 w 1008"/>
                <a:gd name="T13" fmla="*/ 104775 h 116"/>
                <a:gd name="T14" fmla="*/ 1370013 w 1008"/>
                <a:gd name="T15" fmla="*/ 41275 h 116"/>
                <a:gd name="T16" fmla="*/ 1397000 w 1008"/>
                <a:gd name="T17" fmla="*/ 95250 h 116"/>
                <a:gd name="T18" fmla="*/ 1355725 w 1008"/>
                <a:gd name="T19" fmla="*/ 122238 h 116"/>
                <a:gd name="T20" fmla="*/ 1252538 w 1008"/>
                <a:gd name="T21" fmla="*/ 68263 h 116"/>
                <a:gd name="T22" fmla="*/ 1236663 w 1008"/>
                <a:gd name="T23" fmla="*/ 163513 h 116"/>
                <a:gd name="T24" fmla="*/ 1263650 w 1008"/>
                <a:gd name="T25" fmla="*/ 114300 h 116"/>
                <a:gd name="T26" fmla="*/ 1255713 w 1008"/>
                <a:gd name="T27" fmla="*/ 169863 h 116"/>
                <a:gd name="T28" fmla="*/ 1250950 w 1008"/>
                <a:gd name="T29" fmla="*/ 46038 h 116"/>
                <a:gd name="T30" fmla="*/ 1104900 w 1008"/>
                <a:gd name="T31" fmla="*/ 134938 h 116"/>
                <a:gd name="T32" fmla="*/ 860425 w 1008"/>
                <a:gd name="T33" fmla="*/ 38100 h 116"/>
                <a:gd name="T34" fmla="*/ 704850 w 1008"/>
                <a:gd name="T35" fmla="*/ 179388 h 116"/>
                <a:gd name="T36" fmla="*/ 712788 w 1008"/>
                <a:gd name="T37" fmla="*/ 168275 h 116"/>
                <a:gd name="T38" fmla="*/ 758825 w 1008"/>
                <a:gd name="T39" fmla="*/ 160338 h 116"/>
                <a:gd name="T40" fmla="*/ 755650 w 1008"/>
                <a:gd name="T41" fmla="*/ 130175 h 116"/>
                <a:gd name="T42" fmla="*/ 708025 w 1008"/>
                <a:gd name="T43" fmla="*/ 104775 h 116"/>
                <a:gd name="T44" fmla="*/ 690563 w 1008"/>
                <a:gd name="T45" fmla="*/ 58738 h 116"/>
                <a:gd name="T46" fmla="*/ 727075 w 1008"/>
                <a:gd name="T47" fmla="*/ 34925 h 116"/>
                <a:gd name="T48" fmla="*/ 768350 w 1008"/>
                <a:gd name="T49" fmla="*/ 42863 h 116"/>
                <a:gd name="T50" fmla="*/ 736600 w 1008"/>
                <a:gd name="T51" fmla="*/ 49213 h 116"/>
                <a:gd name="T52" fmla="*/ 703263 w 1008"/>
                <a:gd name="T53" fmla="*/ 71438 h 116"/>
                <a:gd name="T54" fmla="*/ 722313 w 1008"/>
                <a:gd name="T55" fmla="*/ 95250 h 116"/>
                <a:gd name="T56" fmla="*/ 766763 w 1008"/>
                <a:gd name="T57" fmla="*/ 119063 h 116"/>
                <a:gd name="T58" fmla="*/ 779463 w 1008"/>
                <a:gd name="T59" fmla="*/ 153988 h 116"/>
                <a:gd name="T60" fmla="*/ 744538 w 1008"/>
                <a:gd name="T61" fmla="*/ 182563 h 116"/>
                <a:gd name="T62" fmla="*/ 568325 w 1008"/>
                <a:gd name="T63" fmla="*/ 66675 h 116"/>
                <a:gd name="T64" fmla="*/ 555625 w 1008"/>
                <a:gd name="T65" fmla="*/ 130175 h 116"/>
                <a:gd name="T66" fmla="*/ 595313 w 1008"/>
                <a:gd name="T67" fmla="*/ 169863 h 116"/>
                <a:gd name="T68" fmla="*/ 644525 w 1008"/>
                <a:gd name="T69" fmla="*/ 142875 h 116"/>
                <a:gd name="T70" fmla="*/ 646113 w 1008"/>
                <a:gd name="T71" fmla="*/ 77788 h 116"/>
                <a:gd name="T72" fmla="*/ 536575 w 1008"/>
                <a:gd name="T73" fmla="*/ 111125 h 116"/>
                <a:gd name="T74" fmla="*/ 573088 w 1008"/>
                <a:gd name="T75" fmla="*/ 42863 h 116"/>
                <a:gd name="T76" fmla="*/ 644525 w 1008"/>
                <a:gd name="T77" fmla="*/ 49213 h 116"/>
                <a:gd name="T78" fmla="*/ 668338 w 1008"/>
                <a:gd name="T79" fmla="*/ 123825 h 116"/>
                <a:gd name="T80" fmla="*/ 620713 w 1008"/>
                <a:gd name="T81" fmla="*/ 180975 h 116"/>
                <a:gd name="T82" fmla="*/ 552450 w 1008"/>
                <a:gd name="T83" fmla="*/ 160338 h 116"/>
                <a:gd name="T84" fmla="*/ 493713 w 1008"/>
                <a:gd name="T85" fmla="*/ 65088 h 116"/>
                <a:gd name="T86" fmla="*/ 471488 w 1008"/>
                <a:gd name="T87" fmla="*/ 107950 h 116"/>
                <a:gd name="T88" fmla="*/ 466725 w 1008"/>
                <a:gd name="T89" fmla="*/ 38100 h 116"/>
                <a:gd name="T90" fmla="*/ 512763 w 1008"/>
                <a:gd name="T91" fmla="*/ 87313 h 116"/>
                <a:gd name="T92" fmla="*/ 474663 w 1008"/>
                <a:gd name="T93" fmla="*/ 122238 h 116"/>
                <a:gd name="T94" fmla="*/ 373063 w 1008"/>
                <a:gd name="T95" fmla="*/ 80963 h 116"/>
                <a:gd name="T96" fmla="*/ 341313 w 1008"/>
                <a:gd name="T97" fmla="*/ 166688 h 116"/>
                <a:gd name="T98" fmla="*/ 376238 w 1008"/>
                <a:gd name="T99" fmla="*/ 125413 h 116"/>
                <a:gd name="T100" fmla="*/ 377825 w 1008"/>
                <a:gd name="T101" fmla="*/ 160338 h 116"/>
                <a:gd name="T102" fmla="*/ 346075 w 1008"/>
                <a:gd name="T103" fmla="*/ 39688 h 116"/>
                <a:gd name="T104" fmla="*/ 138113 w 1008"/>
                <a:gd name="T105" fmla="*/ 138113 h 116"/>
                <a:gd name="T106" fmla="*/ 173038 w 1008"/>
                <a:gd name="T107" fmla="*/ 180975 h 116"/>
                <a:gd name="T108" fmla="*/ 230188 w 1008"/>
                <a:gd name="T109" fmla="*/ 168275 h 116"/>
                <a:gd name="T110" fmla="*/ 228600 w 1008"/>
                <a:gd name="T111" fmla="*/ 138113 h 116"/>
                <a:gd name="T112" fmla="*/ 179388 w 1008"/>
                <a:gd name="T113" fmla="*/ 168275 h 116"/>
                <a:gd name="T114" fmla="*/ 201613 w 1008"/>
                <a:gd name="T115" fmla="*/ 11113 h 116"/>
                <a:gd name="T116" fmla="*/ 190500 w 1008"/>
                <a:gd name="T117" fmla="*/ 20638 h 116"/>
                <a:gd name="T118" fmla="*/ 179388 w 1008"/>
                <a:gd name="T119" fmla="*/ 11113 h 116"/>
                <a:gd name="T120" fmla="*/ 190500 w 1008"/>
                <a:gd name="T121" fmla="*/ 0 h 116"/>
                <a:gd name="T122" fmla="*/ 201613 w 1008"/>
                <a:gd name="T123" fmla="*/ 11113 h 1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8" h="116">
                  <a:moveTo>
                    <a:pt x="998" y="69"/>
                  </a:moveTo>
                  <a:lnTo>
                    <a:pt x="998" y="65"/>
                  </a:lnTo>
                  <a:lnTo>
                    <a:pt x="997" y="61"/>
                  </a:lnTo>
                  <a:lnTo>
                    <a:pt x="997" y="58"/>
                  </a:lnTo>
                  <a:lnTo>
                    <a:pt x="996" y="54"/>
                  </a:lnTo>
                  <a:lnTo>
                    <a:pt x="995" y="51"/>
                  </a:lnTo>
                  <a:lnTo>
                    <a:pt x="994" y="48"/>
                  </a:lnTo>
                  <a:lnTo>
                    <a:pt x="992" y="45"/>
                  </a:lnTo>
                  <a:lnTo>
                    <a:pt x="991" y="43"/>
                  </a:lnTo>
                  <a:lnTo>
                    <a:pt x="989" y="41"/>
                  </a:lnTo>
                  <a:lnTo>
                    <a:pt x="987" y="39"/>
                  </a:lnTo>
                  <a:lnTo>
                    <a:pt x="984" y="37"/>
                  </a:lnTo>
                  <a:lnTo>
                    <a:pt x="982" y="36"/>
                  </a:lnTo>
                  <a:lnTo>
                    <a:pt x="979" y="34"/>
                  </a:lnTo>
                  <a:lnTo>
                    <a:pt x="976" y="34"/>
                  </a:lnTo>
                  <a:lnTo>
                    <a:pt x="973" y="33"/>
                  </a:lnTo>
                  <a:lnTo>
                    <a:pt x="969" y="33"/>
                  </a:lnTo>
                  <a:lnTo>
                    <a:pt x="948" y="33"/>
                  </a:lnTo>
                  <a:lnTo>
                    <a:pt x="948" y="105"/>
                  </a:lnTo>
                  <a:lnTo>
                    <a:pt x="968" y="105"/>
                  </a:lnTo>
                  <a:lnTo>
                    <a:pt x="970" y="105"/>
                  </a:lnTo>
                  <a:lnTo>
                    <a:pt x="972" y="105"/>
                  </a:lnTo>
                  <a:lnTo>
                    <a:pt x="975" y="105"/>
                  </a:lnTo>
                  <a:lnTo>
                    <a:pt x="976" y="104"/>
                  </a:lnTo>
                  <a:lnTo>
                    <a:pt x="978" y="104"/>
                  </a:lnTo>
                  <a:lnTo>
                    <a:pt x="980" y="103"/>
                  </a:lnTo>
                  <a:lnTo>
                    <a:pt x="982" y="102"/>
                  </a:lnTo>
                  <a:lnTo>
                    <a:pt x="984" y="101"/>
                  </a:lnTo>
                  <a:lnTo>
                    <a:pt x="985" y="100"/>
                  </a:lnTo>
                  <a:lnTo>
                    <a:pt x="987" y="98"/>
                  </a:lnTo>
                  <a:lnTo>
                    <a:pt x="988" y="97"/>
                  </a:lnTo>
                  <a:lnTo>
                    <a:pt x="990" y="96"/>
                  </a:lnTo>
                  <a:lnTo>
                    <a:pt x="991" y="94"/>
                  </a:lnTo>
                  <a:lnTo>
                    <a:pt x="992" y="92"/>
                  </a:lnTo>
                  <a:lnTo>
                    <a:pt x="993" y="90"/>
                  </a:lnTo>
                  <a:lnTo>
                    <a:pt x="994" y="88"/>
                  </a:lnTo>
                  <a:lnTo>
                    <a:pt x="995" y="86"/>
                  </a:lnTo>
                  <a:lnTo>
                    <a:pt x="996" y="84"/>
                  </a:lnTo>
                  <a:lnTo>
                    <a:pt x="996" y="82"/>
                  </a:lnTo>
                  <a:lnTo>
                    <a:pt x="997" y="79"/>
                  </a:lnTo>
                  <a:lnTo>
                    <a:pt x="997" y="77"/>
                  </a:lnTo>
                  <a:lnTo>
                    <a:pt x="997" y="74"/>
                  </a:lnTo>
                  <a:lnTo>
                    <a:pt x="998" y="72"/>
                  </a:lnTo>
                  <a:lnTo>
                    <a:pt x="998" y="69"/>
                  </a:lnTo>
                  <a:close/>
                  <a:moveTo>
                    <a:pt x="1008" y="69"/>
                  </a:moveTo>
                  <a:lnTo>
                    <a:pt x="1008" y="72"/>
                  </a:lnTo>
                  <a:lnTo>
                    <a:pt x="1008" y="75"/>
                  </a:lnTo>
                  <a:lnTo>
                    <a:pt x="1007" y="78"/>
                  </a:lnTo>
                  <a:lnTo>
                    <a:pt x="1007" y="81"/>
                  </a:lnTo>
                  <a:lnTo>
                    <a:pt x="1006" y="84"/>
                  </a:lnTo>
                  <a:lnTo>
                    <a:pt x="1006" y="87"/>
                  </a:lnTo>
                  <a:lnTo>
                    <a:pt x="1005" y="89"/>
                  </a:lnTo>
                  <a:lnTo>
                    <a:pt x="1004" y="92"/>
                  </a:lnTo>
                  <a:lnTo>
                    <a:pt x="1002" y="94"/>
                  </a:lnTo>
                  <a:lnTo>
                    <a:pt x="1001" y="97"/>
                  </a:lnTo>
                  <a:lnTo>
                    <a:pt x="999" y="99"/>
                  </a:lnTo>
                  <a:lnTo>
                    <a:pt x="998" y="101"/>
                  </a:lnTo>
                  <a:lnTo>
                    <a:pt x="996" y="103"/>
                  </a:lnTo>
                  <a:lnTo>
                    <a:pt x="994" y="105"/>
                  </a:lnTo>
                  <a:lnTo>
                    <a:pt x="992" y="107"/>
                  </a:lnTo>
                  <a:lnTo>
                    <a:pt x="990" y="108"/>
                  </a:lnTo>
                  <a:lnTo>
                    <a:pt x="988" y="110"/>
                  </a:lnTo>
                  <a:lnTo>
                    <a:pt x="985" y="111"/>
                  </a:lnTo>
                  <a:lnTo>
                    <a:pt x="983" y="112"/>
                  </a:lnTo>
                  <a:lnTo>
                    <a:pt x="980" y="113"/>
                  </a:lnTo>
                  <a:lnTo>
                    <a:pt x="977" y="113"/>
                  </a:lnTo>
                  <a:lnTo>
                    <a:pt x="974" y="114"/>
                  </a:lnTo>
                  <a:lnTo>
                    <a:pt x="971" y="114"/>
                  </a:lnTo>
                  <a:lnTo>
                    <a:pt x="968" y="114"/>
                  </a:lnTo>
                  <a:lnTo>
                    <a:pt x="937" y="114"/>
                  </a:lnTo>
                  <a:lnTo>
                    <a:pt x="937" y="24"/>
                  </a:lnTo>
                  <a:lnTo>
                    <a:pt x="969" y="24"/>
                  </a:lnTo>
                  <a:lnTo>
                    <a:pt x="974" y="24"/>
                  </a:lnTo>
                  <a:lnTo>
                    <a:pt x="978" y="25"/>
                  </a:lnTo>
                  <a:lnTo>
                    <a:pt x="982" y="26"/>
                  </a:lnTo>
                  <a:lnTo>
                    <a:pt x="986" y="27"/>
                  </a:lnTo>
                  <a:lnTo>
                    <a:pt x="990" y="29"/>
                  </a:lnTo>
                  <a:lnTo>
                    <a:pt x="993" y="31"/>
                  </a:lnTo>
                  <a:lnTo>
                    <a:pt x="996" y="34"/>
                  </a:lnTo>
                  <a:lnTo>
                    <a:pt x="998" y="37"/>
                  </a:lnTo>
                  <a:lnTo>
                    <a:pt x="1001" y="40"/>
                  </a:lnTo>
                  <a:lnTo>
                    <a:pt x="1003" y="43"/>
                  </a:lnTo>
                  <a:lnTo>
                    <a:pt x="1004" y="47"/>
                  </a:lnTo>
                  <a:lnTo>
                    <a:pt x="1006" y="51"/>
                  </a:lnTo>
                  <a:lnTo>
                    <a:pt x="1007" y="55"/>
                  </a:lnTo>
                  <a:lnTo>
                    <a:pt x="1008" y="59"/>
                  </a:lnTo>
                  <a:lnTo>
                    <a:pt x="1008" y="64"/>
                  </a:lnTo>
                  <a:lnTo>
                    <a:pt x="1008" y="69"/>
                  </a:lnTo>
                  <a:close/>
                  <a:moveTo>
                    <a:pt x="913" y="24"/>
                  </a:moveTo>
                  <a:lnTo>
                    <a:pt x="913" y="114"/>
                  </a:lnTo>
                  <a:lnTo>
                    <a:pt x="903" y="114"/>
                  </a:lnTo>
                  <a:lnTo>
                    <a:pt x="903" y="24"/>
                  </a:lnTo>
                  <a:lnTo>
                    <a:pt x="913" y="24"/>
                  </a:lnTo>
                  <a:close/>
                  <a:moveTo>
                    <a:pt x="871" y="51"/>
                  </a:moveTo>
                  <a:lnTo>
                    <a:pt x="871" y="48"/>
                  </a:lnTo>
                  <a:lnTo>
                    <a:pt x="871" y="46"/>
                  </a:lnTo>
                  <a:lnTo>
                    <a:pt x="871" y="44"/>
                  </a:lnTo>
                  <a:lnTo>
                    <a:pt x="870" y="42"/>
                  </a:lnTo>
                  <a:lnTo>
                    <a:pt x="869" y="41"/>
                  </a:lnTo>
                  <a:lnTo>
                    <a:pt x="868" y="39"/>
                  </a:lnTo>
                  <a:lnTo>
                    <a:pt x="867" y="38"/>
                  </a:lnTo>
                  <a:lnTo>
                    <a:pt x="866" y="37"/>
                  </a:lnTo>
                  <a:lnTo>
                    <a:pt x="864" y="36"/>
                  </a:lnTo>
                  <a:lnTo>
                    <a:pt x="862" y="35"/>
                  </a:lnTo>
                  <a:lnTo>
                    <a:pt x="861" y="35"/>
                  </a:lnTo>
                  <a:lnTo>
                    <a:pt x="859" y="34"/>
                  </a:lnTo>
                  <a:lnTo>
                    <a:pt x="856" y="34"/>
                  </a:lnTo>
                  <a:lnTo>
                    <a:pt x="854" y="33"/>
                  </a:lnTo>
                  <a:lnTo>
                    <a:pt x="852" y="33"/>
                  </a:lnTo>
                  <a:lnTo>
                    <a:pt x="849" y="33"/>
                  </a:lnTo>
                  <a:lnTo>
                    <a:pt x="835" y="33"/>
                  </a:lnTo>
                  <a:lnTo>
                    <a:pt x="835" y="69"/>
                  </a:lnTo>
                  <a:lnTo>
                    <a:pt x="848" y="69"/>
                  </a:lnTo>
                  <a:lnTo>
                    <a:pt x="851" y="69"/>
                  </a:lnTo>
                  <a:lnTo>
                    <a:pt x="853" y="68"/>
                  </a:lnTo>
                  <a:lnTo>
                    <a:pt x="855" y="68"/>
                  </a:lnTo>
                  <a:lnTo>
                    <a:pt x="857" y="68"/>
                  </a:lnTo>
                  <a:lnTo>
                    <a:pt x="860" y="67"/>
                  </a:lnTo>
                  <a:lnTo>
                    <a:pt x="861" y="66"/>
                  </a:lnTo>
                  <a:lnTo>
                    <a:pt x="863" y="65"/>
                  </a:lnTo>
                  <a:lnTo>
                    <a:pt x="865" y="64"/>
                  </a:lnTo>
                  <a:lnTo>
                    <a:pt x="866" y="63"/>
                  </a:lnTo>
                  <a:lnTo>
                    <a:pt x="868" y="62"/>
                  </a:lnTo>
                  <a:lnTo>
                    <a:pt x="869" y="61"/>
                  </a:lnTo>
                  <a:lnTo>
                    <a:pt x="870" y="59"/>
                  </a:lnTo>
                  <a:lnTo>
                    <a:pt x="870" y="57"/>
                  </a:lnTo>
                  <a:lnTo>
                    <a:pt x="871" y="55"/>
                  </a:lnTo>
                  <a:lnTo>
                    <a:pt x="871" y="53"/>
                  </a:lnTo>
                  <a:lnTo>
                    <a:pt x="871" y="51"/>
                  </a:lnTo>
                  <a:close/>
                  <a:moveTo>
                    <a:pt x="825" y="114"/>
                  </a:moveTo>
                  <a:lnTo>
                    <a:pt x="825" y="24"/>
                  </a:lnTo>
                  <a:lnTo>
                    <a:pt x="849" y="24"/>
                  </a:lnTo>
                  <a:lnTo>
                    <a:pt x="853" y="24"/>
                  </a:lnTo>
                  <a:lnTo>
                    <a:pt x="856" y="25"/>
                  </a:lnTo>
                  <a:lnTo>
                    <a:pt x="859" y="25"/>
                  </a:lnTo>
                  <a:lnTo>
                    <a:pt x="863" y="26"/>
                  </a:lnTo>
                  <a:lnTo>
                    <a:pt x="866" y="27"/>
                  </a:lnTo>
                  <a:lnTo>
                    <a:pt x="868" y="28"/>
                  </a:lnTo>
                  <a:lnTo>
                    <a:pt x="871" y="29"/>
                  </a:lnTo>
                  <a:lnTo>
                    <a:pt x="873" y="31"/>
                  </a:lnTo>
                  <a:lnTo>
                    <a:pt x="875" y="32"/>
                  </a:lnTo>
                  <a:lnTo>
                    <a:pt x="877" y="34"/>
                  </a:lnTo>
                  <a:lnTo>
                    <a:pt x="879" y="36"/>
                  </a:lnTo>
                  <a:lnTo>
                    <a:pt x="880" y="39"/>
                  </a:lnTo>
                  <a:lnTo>
                    <a:pt x="881" y="41"/>
                  </a:lnTo>
                  <a:lnTo>
                    <a:pt x="882" y="44"/>
                  </a:lnTo>
                  <a:lnTo>
                    <a:pt x="882" y="47"/>
                  </a:lnTo>
                  <a:lnTo>
                    <a:pt x="882" y="50"/>
                  </a:lnTo>
                  <a:lnTo>
                    <a:pt x="882" y="53"/>
                  </a:lnTo>
                  <a:lnTo>
                    <a:pt x="882" y="55"/>
                  </a:lnTo>
                  <a:lnTo>
                    <a:pt x="881" y="57"/>
                  </a:lnTo>
                  <a:lnTo>
                    <a:pt x="881" y="58"/>
                  </a:lnTo>
                  <a:lnTo>
                    <a:pt x="880" y="60"/>
                  </a:lnTo>
                  <a:lnTo>
                    <a:pt x="880" y="62"/>
                  </a:lnTo>
                  <a:lnTo>
                    <a:pt x="879" y="63"/>
                  </a:lnTo>
                  <a:lnTo>
                    <a:pt x="878" y="65"/>
                  </a:lnTo>
                  <a:lnTo>
                    <a:pt x="877" y="66"/>
                  </a:lnTo>
                  <a:lnTo>
                    <a:pt x="875" y="68"/>
                  </a:lnTo>
                  <a:lnTo>
                    <a:pt x="874" y="69"/>
                  </a:lnTo>
                  <a:lnTo>
                    <a:pt x="873" y="70"/>
                  </a:lnTo>
                  <a:lnTo>
                    <a:pt x="871" y="71"/>
                  </a:lnTo>
                  <a:lnTo>
                    <a:pt x="870" y="72"/>
                  </a:lnTo>
                  <a:lnTo>
                    <a:pt x="868" y="73"/>
                  </a:lnTo>
                  <a:lnTo>
                    <a:pt x="866" y="74"/>
                  </a:lnTo>
                  <a:lnTo>
                    <a:pt x="889" y="114"/>
                  </a:lnTo>
                  <a:lnTo>
                    <a:pt x="878" y="114"/>
                  </a:lnTo>
                  <a:lnTo>
                    <a:pt x="857" y="77"/>
                  </a:lnTo>
                  <a:lnTo>
                    <a:pt x="856" y="77"/>
                  </a:lnTo>
                  <a:lnTo>
                    <a:pt x="855" y="77"/>
                  </a:lnTo>
                  <a:lnTo>
                    <a:pt x="854" y="77"/>
                  </a:lnTo>
                  <a:lnTo>
                    <a:pt x="852" y="77"/>
                  </a:lnTo>
                  <a:lnTo>
                    <a:pt x="851" y="77"/>
                  </a:lnTo>
                  <a:lnTo>
                    <a:pt x="850" y="77"/>
                  </a:lnTo>
                  <a:lnTo>
                    <a:pt x="849" y="77"/>
                  </a:lnTo>
                  <a:lnTo>
                    <a:pt x="848" y="77"/>
                  </a:lnTo>
                  <a:lnTo>
                    <a:pt x="835" y="77"/>
                  </a:lnTo>
                  <a:lnTo>
                    <a:pt x="835" y="114"/>
                  </a:lnTo>
                  <a:lnTo>
                    <a:pt x="825" y="114"/>
                  </a:lnTo>
                  <a:close/>
                  <a:moveTo>
                    <a:pt x="796" y="69"/>
                  </a:moveTo>
                  <a:lnTo>
                    <a:pt x="796" y="65"/>
                  </a:lnTo>
                  <a:lnTo>
                    <a:pt x="796" y="61"/>
                  </a:lnTo>
                  <a:lnTo>
                    <a:pt x="795" y="58"/>
                  </a:lnTo>
                  <a:lnTo>
                    <a:pt x="795" y="54"/>
                  </a:lnTo>
                  <a:lnTo>
                    <a:pt x="794" y="51"/>
                  </a:lnTo>
                  <a:lnTo>
                    <a:pt x="792" y="48"/>
                  </a:lnTo>
                  <a:lnTo>
                    <a:pt x="791" y="45"/>
                  </a:lnTo>
                  <a:lnTo>
                    <a:pt x="789" y="43"/>
                  </a:lnTo>
                  <a:lnTo>
                    <a:pt x="787" y="41"/>
                  </a:lnTo>
                  <a:lnTo>
                    <a:pt x="785" y="39"/>
                  </a:lnTo>
                  <a:lnTo>
                    <a:pt x="783" y="37"/>
                  </a:lnTo>
                  <a:lnTo>
                    <a:pt x="780" y="36"/>
                  </a:lnTo>
                  <a:lnTo>
                    <a:pt x="778" y="34"/>
                  </a:lnTo>
                  <a:lnTo>
                    <a:pt x="775" y="34"/>
                  </a:lnTo>
                  <a:lnTo>
                    <a:pt x="771" y="33"/>
                  </a:lnTo>
                  <a:lnTo>
                    <a:pt x="768" y="33"/>
                  </a:lnTo>
                  <a:lnTo>
                    <a:pt x="747" y="33"/>
                  </a:lnTo>
                  <a:lnTo>
                    <a:pt x="747" y="105"/>
                  </a:lnTo>
                  <a:lnTo>
                    <a:pt x="767" y="105"/>
                  </a:lnTo>
                  <a:lnTo>
                    <a:pt x="769" y="105"/>
                  </a:lnTo>
                  <a:lnTo>
                    <a:pt x="771" y="105"/>
                  </a:lnTo>
                  <a:lnTo>
                    <a:pt x="773" y="105"/>
                  </a:lnTo>
                  <a:lnTo>
                    <a:pt x="775" y="104"/>
                  </a:lnTo>
                  <a:lnTo>
                    <a:pt x="777" y="104"/>
                  </a:lnTo>
                  <a:lnTo>
                    <a:pt x="779" y="103"/>
                  </a:lnTo>
                  <a:lnTo>
                    <a:pt x="781" y="102"/>
                  </a:lnTo>
                  <a:lnTo>
                    <a:pt x="782" y="101"/>
                  </a:lnTo>
                  <a:lnTo>
                    <a:pt x="784" y="100"/>
                  </a:lnTo>
                  <a:lnTo>
                    <a:pt x="786" y="98"/>
                  </a:lnTo>
                  <a:lnTo>
                    <a:pt x="787" y="97"/>
                  </a:lnTo>
                  <a:lnTo>
                    <a:pt x="788" y="96"/>
                  </a:lnTo>
                  <a:lnTo>
                    <a:pt x="790" y="94"/>
                  </a:lnTo>
                  <a:lnTo>
                    <a:pt x="791" y="92"/>
                  </a:lnTo>
                  <a:lnTo>
                    <a:pt x="792" y="90"/>
                  </a:lnTo>
                  <a:lnTo>
                    <a:pt x="793" y="88"/>
                  </a:lnTo>
                  <a:lnTo>
                    <a:pt x="794" y="86"/>
                  </a:lnTo>
                  <a:lnTo>
                    <a:pt x="794" y="84"/>
                  </a:lnTo>
                  <a:lnTo>
                    <a:pt x="795" y="82"/>
                  </a:lnTo>
                  <a:lnTo>
                    <a:pt x="795" y="79"/>
                  </a:lnTo>
                  <a:lnTo>
                    <a:pt x="796" y="77"/>
                  </a:lnTo>
                  <a:lnTo>
                    <a:pt x="796" y="74"/>
                  </a:lnTo>
                  <a:lnTo>
                    <a:pt x="796" y="72"/>
                  </a:lnTo>
                  <a:lnTo>
                    <a:pt x="796" y="69"/>
                  </a:lnTo>
                  <a:close/>
                  <a:moveTo>
                    <a:pt x="807" y="69"/>
                  </a:moveTo>
                  <a:lnTo>
                    <a:pt x="807" y="72"/>
                  </a:lnTo>
                  <a:lnTo>
                    <a:pt x="807" y="75"/>
                  </a:lnTo>
                  <a:lnTo>
                    <a:pt x="806" y="78"/>
                  </a:lnTo>
                  <a:lnTo>
                    <a:pt x="806" y="81"/>
                  </a:lnTo>
                  <a:lnTo>
                    <a:pt x="805" y="84"/>
                  </a:lnTo>
                  <a:lnTo>
                    <a:pt x="804" y="87"/>
                  </a:lnTo>
                  <a:lnTo>
                    <a:pt x="803" y="89"/>
                  </a:lnTo>
                  <a:lnTo>
                    <a:pt x="802" y="92"/>
                  </a:lnTo>
                  <a:lnTo>
                    <a:pt x="801" y="94"/>
                  </a:lnTo>
                  <a:lnTo>
                    <a:pt x="800" y="97"/>
                  </a:lnTo>
                  <a:lnTo>
                    <a:pt x="798" y="99"/>
                  </a:lnTo>
                  <a:lnTo>
                    <a:pt x="796" y="101"/>
                  </a:lnTo>
                  <a:lnTo>
                    <a:pt x="795" y="103"/>
                  </a:lnTo>
                  <a:lnTo>
                    <a:pt x="793" y="105"/>
                  </a:lnTo>
                  <a:lnTo>
                    <a:pt x="791" y="107"/>
                  </a:lnTo>
                  <a:lnTo>
                    <a:pt x="789" y="108"/>
                  </a:lnTo>
                  <a:lnTo>
                    <a:pt x="786" y="110"/>
                  </a:lnTo>
                  <a:lnTo>
                    <a:pt x="784" y="111"/>
                  </a:lnTo>
                  <a:lnTo>
                    <a:pt x="781" y="112"/>
                  </a:lnTo>
                  <a:lnTo>
                    <a:pt x="779" y="113"/>
                  </a:lnTo>
                  <a:lnTo>
                    <a:pt x="776" y="113"/>
                  </a:lnTo>
                  <a:lnTo>
                    <a:pt x="773" y="114"/>
                  </a:lnTo>
                  <a:lnTo>
                    <a:pt x="770" y="114"/>
                  </a:lnTo>
                  <a:lnTo>
                    <a:pt x="767" y="114"/>
                  </a:lnTo>
                  <a:lnTo>
                    <a:pt x="736" y="114"/>
                  </a:lnTo>
                  <a:lnTo>
                    <a:pt x="736" y="24"/>
                  </a:lnTo>
                  <a:lnTo>
                    <a:pt x="768" y="24"/>
                  </a:lnTo>
                  <a:lnTo>
                    <a:pt x="772" y="24"/>
                  </a:lnTo>
                  <a:lnTo>
                    <a:pt x="777" y="25"/>
                  </a:lnTo>
                  <a:lnTo>
                    <a:pt x="781" y="26"/>
                  </a:lnTo>
                  <a:lnTo>
                    <a:pt x="785" y="27"/>
                  </a:lnTo>
                  <a:lnTo>
                    <a:pt x="788" y="29"/>
                  </a:lnTo>
                  <a:lnTo>
                    <a:pt x="792" y="31"/>
                  </a:lnTo>
                  <a:lnTo>
                    <a:pt x="794" y="34"/>
                  </a:lnTo>
                  <a:lnTo>
                    <a:pt x="797" y="37"/>
                  </a:lnTo>
                  <a:lnTo>
                    <a:pt x="799" y="40"/>
                  </a:lnTo>
                  <a:lnTo>
                    <a:pt x="801" y="43"/>
                  </a:lnTo>
                  <a:lnTo>
                    <a:pt x="803" y="47"/>
                  </a:lnTo>
                  <a:lnTo>
                    <a:pt x="804" y="51"/>
                  </a:lnTo>
                  <a:lnTo>
                    <a:pt x="805" y="55"/>
                  </a:lnTo>
                  <a:lnTo>
                    <a:pt x="806" y="59"/>
                  </a:lnTo>
                  <a:lnTo>
                    <a:pt x="807" y="64"/>
                  </a:lnTo>
                  <a:lnTo>
                    <a:pt x="807" y="69"/>
                  </a:lnTo>
                  <a:close/>
                  <a:moveTo>
                    <a:pt x="654" y="44"/>
                  </a:moveTo>
                  <a:lnTo>
                    <a:pt x="654" y="114"/>
                  </a:lnTo>
                  <a:lnTo>
                    <a:pt x="644" y="114"/>
                  </a:lnTo>
                  <a:lnTo>
                    <a:pt x="644" y="24"/>
                  </a:lnTo>
                  <a:lnTo>
                    <a:pt x="652" y="24"/>
                  </a:lnTo>
                  <a:lnTo>
                    <a:pt x="696" y="85"/>
                  </a:lnTo>
                  <a:lnTo>
                    <a:pt x="701" y="94"/>
                  </a:lnTo>
                  <a:lnTo>
                    <a:pt x="701" y="24"/>
                  </a:lnTo>
                  <a:lnTo>
                    <a:pt x="712" y="24"/>
                  </a:lnTo>
                  <a:lnTo>
                    <a:pt x="712" y="114"/>
                  </a:lnTo>
                  <a:lnTo>
                    <a:pt x="703" y="114"/>
                  </a:lnTo>
                  <a:lnTo>
                    <a:pt x="658" y="49"/>
                  </a:lnTo>
                  <a:lnTo>
                    <a:pt x="654" y="44"/>
                  </a:lnTo>
                  <a:close/>
                  <a:moveTo>
                    <a:pt x="619" y="24"/>
                  </a:moveTo>
                  <a:lnTo>
                    <a:pt x="619" y="114"/>
                  </a:lnTo>
                  <a:lnTo>
                    <a:pt x="609" y="114"/>
                  </a:lnTo>
                  <a:lnTo>
                    <a:pt x="609" y="24"/>
                  </a:lnTo>
                  <a:lnTo>
                    <a:pt x="619" y="24"/>
                  </a:lnTo>
                  <a:close/>
                  <a:moveTo>
                    <a:pt x="553" y="106"/>
                  </a:moveTo>
                  <a:lnTo>
                    <a:pt x="594" y="106"/>
                  </a:lnTo>
                  <a:lnTo>
                    <a:pt x="595" y="114"/>
                  </a:lnTo>
                  <a:lnTo>
                    <a:pt x="542" y="114"/>
                  </a:lnTo>
                  <a:lnTo>
                    <a:pt x="542" y="24"/>
                  </a:lnTo>
                  <a:lnTo>
                    <a:pt x="553" y="24"/>
                  </a:lnTo>
                  <a:lnTo>
                    <a:pt x="553" y="106"/>
                  </a:lnTo>
                  <a:close/>
                  <a:moveTo>
                    <a:pt x="518" y="24"/>
                  </a:moveTo>
                  <a:lnTo>
                    <a:pt x="518" y="114"/>
                  </a:lnTo>
                  <a:lnTo>
                    <a:pt x="508" y="114"/>
                  </a:lnTo>
                  <a:lnTo>
                    <a:pt x="508" y="24"/>
                  </a:lnTo>
                  <a:lnTo>
                    <a:pt x="518" y="24"/>
                  </a:lnTo>
                  <a:close/>
                  <a:moveTo>
                    <a:pt x="459" y="116"/>
                  </a:moveTo>
                  <a:lnTo>
                    <a:pt x="458" y="116"/>
                  </a:lnTo>
                  <a:lnTo>
                    <a:pt x="456" y="116"/>
                  </a:lnTo>
                  <a:lnTo>
                    <a:pt x="455" y="116"/>
                  </a:lnTo>
                  <a:lnTo>
                    <a:pt x="453" y="115"/>
                  </a:lnTo>
                  <a:lnTo>
                    <a:pt x="451" y="115"/>
                  </a:lnTo>
                  <a:lnTo>
                    <a:pt x="450" y="115"/>
                  </a:lnTo>
                  <a:lnTo>
                    <a:pt x="448" y="114"/>
                  </a:lnTo>
                  <a:lnTo>
                    <a:pt x="446" y="114"/>
                  </a:lnTo>
                  <a:lnTo>
                    <a:pt x="444" y="113"/>
                  </a:lnTo>
                  <a:lnTo>
                    <a:pt x="442" y="113"/>
                  </a:lnTo>
                  <a:lnTo>
                    <a:pt x="441" y="112"/>
                  </a:lnTo>
                  <a:lnTo>
                    <a:pt x="439" y="112"/>
                  </a:lnTo>
                  <a:lnTo>
                    <a:pt x="438" y="111"/>
                  </a:lnTo>
                  <a:lnTo>
                    <a:pt x="437" y="111"/>
                  </a:lnTo>
                  <a:lnTo>
                    <a:pt x="436" y="110"/>
                  </a:lnTo>
                  <a:lnTo>
                    <a:pt x="435" y="110"/>
                  </a:lnTo>
                  <a:lnTo>
                    <a:pt x="437" y="102"/>
                  </a:lnTo>
                  <a:lnTo>
                    <a:pt x="438" y="102"/>
                  </a:lnTo>
                  <a:lnTo>
                    <a:pt x="439" y="103"/>
                  </a:lnTo>
                  <a:lnTo>
                    <a:pt x="441" y="103"/>
                  </a:lnTo>
                  <a:lnTo>
                    <a:pt x="442" y="104"/>
                  </a:lnTo>
                  <a:lnTo>
                    <a:pt x="443" y="104"/>
                  </a:lnTo>
                  <a:lnTo>
                    <a:pt x="445" y="104"/>
                  </a:lnTo>
                  <a:lnTo>
                    <a:pt x="446" y="105"/>
                  </a:lnTo>
                  <a:lnTo>
                    <a:pt x="447" y="105"/>
                  </a:lnTo>
                  <a:lnTo>
                    <a:pt x="449" y="106"/>
                  </a:lnTo>
                  <a:lnTo>
                    <a:pt x="450" y="106"/>
                  </a:lnTo>
                  <a:lnTo>
                    <a:pt x="452" y="106"/>
                  </a:lnTo>
                  <a:lnTo>
                    <a:pt x="453" y="107"/>
                  </a:lnTo>
                  <a:lnTo>
                    <a:pt x="455" y="107"/>
                  </a:lnTo>
                  <a:lnTo>
                    <a:pt x="456" y="107"/>
                  </a:lnTo>
                  <a:lnTo>
                    <a:pt x="458" y="107"/>
                  </a:lnTo>
                  <a:lnTo>
                    <a:pt x="459" y="107"/>
                  </a:lnTo>
                  <a:lnTo>
                    <a:pt x="462" y="107"/>
                  </a:lnTo>
                  <a:lnTo>
                    <a:pt x="464" y="107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70" y="105"/>
                  </a:lnTo>
                  <a:lnTo>
                    <a:pt x="472" y="105"/>
                  </a:lnTo>
                  <a:lnTo>
                    <a:pt x="474" y="104"/>
                  </a:lnTo>
                  <a:lnTo>
                    <a:pt x="475" y="103"/>
                  </a:lnTo>
                  <a:lnTo>
                    <a:pt x="476" y="102"/>
                  </a:lnTo>
                  <a:lnTo>
                    <a:pt x="478" y="101"/>
                  </a:lnTo>
                  <a:lnTo>
                    <a:pt x="479" y="100"/>
                  </a:lnTo>
                  <a:lnTo>
                    <a:pt x="479" y="98"/>
                  </a:lnTo>
                  <a:lnTo>
                    <a:pt x="480" y="97"/>
                  </a:lnTo>
                  <a:lnTo>
                    <a:pt x="480" y="95"/>
                  </a:lnTo>
                  <a:lnTo>
                    <a:pt x="481" y="94"/>
                  </a:lnTo>
                  <a:lnTo>
                    <a:pt x="481" y="92"/>
                  </a:lnTo>
                  <a:lnTo>
                    <a:pt x="481" y="91"/>
                  </a:lnTo>
                  <a:lnTo>
                    <a:pt x="481" y="90"/>
                  </a:lnTo>
                  <a:lnTo>
                    <a:pt x="480" y="89"/>
                  </a:lnTo>
                  <a:lnTo>
                    <a:pt x="480" y="88"/>
                  </a:lnTo>
                  <a:lnTo>
                    <a:pt x="480" y="87"/>
                  </a:lnTo>
                  <a:lnTo>
                    <a:pt x="479" y="86"/>
                  </a:lnTo>
                  <a:lnTo>
                    <a:pt x="479" y="85"/>
                  </a:lnTo>
                  <a:lnTo>
                    <a:pt x="478" y="84"/>
                  </a:lnTo>
                  <a:lnTo>
                    <a:pt x="477" y="83"/>
                  </a:lnTo>
                  <a:lnTo>
                    <a:pt x="476" y="82"/>
                  </a:lnTo>
                  <a:lnTo>
                    <a:pt x="475" y="81"/>
                  </a:lnTo>
                  <a:lnTo>
                    <a:pt x="474" y="80"/>
                  </a:lnTo>
                  <a:lnTo>
                    <a:pt x="473" y="79"/>
                  </a:lnTo>
                  <a:lnTo>
                    <a:pt x="472" y="79"/>
                  </a:lnTo>
                  <a:lnTo>
                    <a:pt x="471" y="78"/>
                  </a:lnTo>
                  <a:lnTo>
                    <a:pt x="469" y="77"/>
                  </a:lnTo>
                  <a:lnTo>
                    <a:pt x="468" y="76"/>
                  </a:lnTo>
                  <a:lnTo>
                    <a:pt x="466" y="76"/>
                  </a:lnTo>
                  <a:lnTo>
                    <a:pt x="465" y="75"/>
                  </a:lnTo>
                  <a:lnTo>
                    <a:pt x="463" y="74"/>
                  </a:lnTo>
                  <a:lnTo>
                    <a:pt x="461" y="73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1" y="69"/>
                  </a:lnTo>
                  <a:lnTo>
                    <a:pt x="449" y="67"/>
                  </a:lnTo>
                  <a:lnTo>
                    <a:pt x="446" y="66"/>
                  </a:lnTo>
                  <a:lnTo>
                    <a:pt x="444" y="64"/>
                  </a:lnTo>
                  <a:lnTo>
                    <a:pt x="442" y="63"/>
                  </a:lnTo>
                  <a:lnTo>
                    <a:pt x="441" y="61"/>
                  </a:lnTo>
                  <a:lnTo>
                    <a:pt x="439" y="60"/>
                  </a:lnTo>
                  <a:lnTo>
                    <a:pt x="438" y="58"/>
                  </a:lnTo>
                  <a:lnTo>
                    <a:pt x="437" y="57"/>
                  </a:lnTo>
                  <a:lnTo>
                    <a:pt x="436" y="55"/>
                  </a:lnTo>
                  <a:lnTo>
                    <a:pt x="435" y="53"/>
                  </a:lnTo>
                  <a:lnTo>
                    <a:pt x="434" y="51"/>
                  </a:lnTo>
                  <a:lnTo>
                    <a:pt x="434" y="49"/>
                  </a:lnTo>
                  <a:lnTo>
                    <a:pt x="433" y="47"/>
                  </a:lnTo>
                  <a:lnTo>
                    <a:pt x="433" y="45"/>
                  </a:lnTo>
                  <a:lnTo>
                    <a:pt x="433" y="43"/>
                  </a:lnTo>
                  <a:lnTo>
                    <a:pt x="434" y="42"/>
                  </a:lnTo>
                  <a:lnTo>
                    <a:pt x="434" y="40"/>
                  </a:lnTo>
                  <a:lnTo>
                    <a:pt x="434" y="39"/>
                  </a:lnTo>
                  <a:lnTo>
                    <a:pt x="435" y="37"/>
                  </a:lnTo>
                  <a:lnTo>
                    <a:pt x="435" y="36"/>
                  </a:lnTo>
                  <a:lnTo>
                    <a:pt x="436" y="35"/>
                  </a:lnTo>
                  <a:lnTo>
                    <a:pt x="437" y="33"/>
                  </a:lnTo>
                  <a:lnTo>
                    <a:pt x="438" y="32"/>
                  </a:lnTo>
                  <a:lnTo>
                    <a:pt x="439" y="31"/>
                  </a:lnTo>
                  <a:lnTo>
                    <a:pt x="440" y="30"/>
                  </a:lnTo>
                  <a:lnTo>
                    <a:pt x="441" y="29"/>
                  </a:lnTo>
                  <a:lnTo>
                    <a:pt x="442" y="28"/>
                  </a:lnTo>
                  <a:lnTo>
                    <a:pt x="444" y="27"/>
                  </a:lnTo>
                  <a:lnTo>
                    <a:pt x="445" y="26"/>
                  </a:lnTo>
                  <a:lnTo>
                    <a:pt x="447" y="25"/>
                  </a:lnTo>
                  <a:lnTo>
                    <a:pt x="448" y="24"/>
                  </a:lnTo>
                  <a:lnTo>
                    <a:pt x="450" y="24"/>
                  </a:lnTo>
                  <a:lnTo>
                    <a:pt x="452" y="23"/>
                  </a:lnTo>
                  <a:lnTo>
                    <a:pt x="454" y="23"/>
                  </a:lnTo>
                  <a:lnTo>
                    <a:pt x="456" y="23"/>
                  </a:lnTo>
                  <a:lnTo>
                    <a:pt x="458" y="22"/>
                  </a:lnTo>
                  <a:lnTo>
                    <a:pt x="460" y="22"/>
                  </a:lnTo>
                  <a:lnTo>
                    <a:pt x="462" y="22"/>
                  </a:lnTo>
                  <a:lnTo>
                    <a:pt x="463" y="22"/>
                  </a:lnTo>
                  <a:lnTo>
                    <a:pt x="465" y="22"/>
                  </a:lnTo>
                  <a:lnTo>
                    <a:pt x="467" y="22"/>
                  </a:lnTo>
                  <a:lnTo>
                    <a:pt x="468" y="23"/>
                  </a:lnTo>
                  <a:lnTo>
                    <a:pt x="470" y="23"/>
                  </a:lnTo>
                  <a:lnTo>
                    <a:pt x="471" y="23"/>
                  </a:lnTo>
                  <a:lnTo>
                    <a:pt x="473" y="23"/>
                  </a:lnTo>
                  <a:lnTo>
                    <a:pt x="474" y="24"/>
                  </a:lnTo>
                  <a:lnTo>
                    <a:pt x="476" y="24"/>
                  </a:lnTo>
                  <a:lnTo>
                    <a:pt x="477" y="25"/>
                  </a:lnTo>
                  <a:lnTo>
                    <a:pt x="479" y="25"/>
                  </a:lnTo>
                  <a:lnTo>
                    <a:pt x="480" y="25"/>
                  </a:lnTo>
                  <a:lnTo>
                    <a:pt x="481" y="26"/>
                  </a:lnTo>
                  <a:lnTo>
                    <a:pt x="482" y="27"/>
                  </a:lnTo>
                  <a:lnTo>
                    <a:pt x="484" y="27"/>
                  </a:lnTo>
                  <a:lnTo>
                    <a:pt x="485" y="28"/>
                  </a:lnTo>
                  <a:lnTo>
                    <a:pt x="481" y="36"/>
                  </a:lnTo>
                  <a:lnTo>
                    <a:pt x="480" y="35"/>
                  </a:lnTo>
                  <a:lnTo>
                    <a:pt x="479" y="35"/>
                  </a:lnTo>
                  <a:lnTo>
                    <a:pt x="478" y="34"/>
                  </a:lnTo>
                  <a:lnTo>
                    <a:pt x="477" y="34"/>
                  </a:lnTo>
                  <a:lnTo>
                    <a:pt x="476" y="33"/>
                  </a:lnTo>
                  <a:lnTo>
                    <a:pt x="474" y="33"/>
                  </a:lnTo>
                  <a:lnTo>
                    <a:pt x="473" y="33"/>
                  </a:lnTo>
                  <a:lnTo>
                    <a:pt x="472" y="32"/>
                  </a:lnTo>
                  <a:lnTo>
                    <a:pt x="471" y="32"/>
                  </a:lnTo>
                  <a:lnTo>
                    <a:pt x="470" y="32"/>
                  </a:lnTo>
                  <a:lnTo>
                    <a:pt x="469" y="32"/>
                  </a:lnTo>
                  <a:lnTo>
                    <a:pt x="468" y="31"/>
                  </a:lnTo>
                  <a:lnTo>
                    <a:pt x="467" y="31"/>
                  </a:lnTo>
                  <a:lnTo>
                    <a:pt x="465" y="31"/>
                  </a:lnTo>
                  <a:lnTo>
                    <a:pt x="464" y="31"/>
                  </a:lnTo>
                  <a:lnTo>
                    <a:pt x="463" y="31"/>
                  </a:lnTo>
                  <a:lnTo>
                    <a:pt x="460" y="31"/>
                  </a:lnTo>
                  <a:lnTo>
                    <a:pt x="458" y="31"/>
                  </a:lnTo>
                  <a:lnTo>
                    <a:pt x="457" y="32"/>
                  </a:lnTo>
                  <a:lnTo>
                    <a:pt x="455" y="32"/>
                  </a:lnTo>
                  <a:lnTo>
                    <a:pt x="453" y="32"/>
                  </a:lnTo>
                  <a:lnTo>
                    <a:pt x="451" y="33"/>
                  </a:lnTo>
                  <a:lnTo>
                    <a:pt x="450" y="34"/>
                  </a:lnTo>
                  <a:lnTo>
                    <a:pt x="449" y="35"/>
                  </a:lnTo>
                  <a:lnTo>
                    <a:pt x="447" y="36"/>
                  </a:lnTo>
                  <a:lnTo>
                    <a:pt x="446" y="37"/>
                  </a:lnTo>
                  <a:lnTo>
                    <a:pt x="445" y="38"/>
                  </a:lnTo>
                  <a:lnTo>
                    <a:pt x="445" y="39"/>
                  </a:lnTo>
                  <a:lnTo>
                    <a:pt x="444" y="40"/>
                  </a:lnTo>
                  <a:lnTo>
                    <a:pt x="444" y="42"/>
                  </a:lnTo>
                  <a:lnTo>
                    <a:pt x="444" y="43"/>
                  </a:lnTo>
                  <a:lnTo>
                    <a:pt x="443" y="45"/>
                  </a:lnTo>
                  <a:lnTo>
                    <a:pt x="444" y="46"/>
                  </a:lnTo>
                  <a:lnTo>
                    <a:pt x="444" y="47"/>
                  </a:lnTo>
                  <a:lnTo>
                    <a:pt x="444" y="48"/>
                  </a:lnTo>
                  <a:lnTo>
                    <a:pt x="444" y="49"/>
                  </a:lnTo>
                  <a:lnTo>
                    <a:pt x="444" y="50"/>
                  </a:lnTo>
                  <a:lnTo>
                    <a:pt x="445" y="51"/>
                  </a:lnTo>
                  <a:lnTo>
                    <a:pt x="445" y="52"/>
                  </a:lnTo>
                  <a:lnTo>
                    <a:pt x="446" y="53"/>
                  </a:lnTo>
                  <a:lnTo>
                    <a:pt x="447" y="54"/>
                  </a:lnTo>
                  <a:lnTo>
                    <a:pt x="448" y="55"/>
                  </a:lnTo>
                  <a:lnTo>
                    <a:pt x="449" y="56"/>
                  </a:lnTo>
                  <a:lnTo>
                    <a:pt x="450" y="57"/>
                  </a:lnTo>
                  <a:lnTo>
                    <a:pt x="451" y="57"/>
                  </a:lnTo>
                  <a:lnTo>
                    <a:pt x="452" y="58"/>
                  </a:lnTo>
                  <a:lnTo>
                    <a:pt x="453" y="59"/>
                  </a:lnTo>
                  <a:lnTo>
                    <a:pt x="455" y="60"/>
                  </a:lnTo>
                  <a:lnTo>
                    <a:pt x="456" y="60"/>
                  </a:lnTo>
                  <a:lnTo>
                    <a:pt x="458" y="61"/>
                  </a:lnTo>
                  <a:lnTo>
                    <a:pt x="459" y="62"/>
                  </a:lnTo>
                  <a:lnTo>
                    <a:pt x="461" y="63"/>
                  </a:lnTo>
                  <a:lnTo>
                    <a:pt x="463" y="64"/>
                  </a:lnTo>
                  <a:lnTo>
                    <a:pt x="465" y="65"/>
                  </a:lnTo>
                  <a:lnTo>
                    <a:pt x="467" y="66"/>
                  </a:lnTo>
                  <a:lnTo>
                    <a:pt x="469" y="67"/>
                  </a:lnTo>
                  <a:lnTo>
                    <a:pt x="471" y="68"/>
                  </a:lnTo>
                  <a:lnTo>
                    <a:pt x="473" y="69"/>
                  </a:lnTo>
                  <a:lnTo>
                    <a:pt x="475" y="70"/>
                  </a:lnTo>
                  <a:lnTo>
                    <a:pt x="476" y="71"/>
                  </a:lnTo>
                  <a:lnTo>
                    <a:pt x="478" y="71"/>
                  </a:lnTo>
                  <a:lnTo>
                    <a:pt x="479" y="72"/>
                  </a:lnTo>
                  <a:lnTo>
                    <a:pt x="481" y="73"/>
                  </a:lnTo>
                  <a:lnTo>
                    <a:pt x="482" y="74"/>
                  </a:lnTo>
                  <a:lnTo>
                    <a:pt x="483" y="75"/>
                  </a:lnTo>
                  <a:lnTo>
                    <a:pt x="484" y="76"/>
                  </a:lnTo>
                  <a:lnTo>
                    <a:pt x="485" y="77"/>
                  </a:lnTo>
                  <a:lnTo>
                    <a:pt x="486" y="78"/>
                  </a:lnTo>
                  <a:lnTo>
                    <a:pt x="487" y="79"/>
                  </a:lnTo>
                  <a:lnTo>
                    <a:pt x="488" y="80"/>
                  </a:lnTo>
                  <a:lnTo>
                    <a:pt x="488" y="81"/>
                  </a:lnTo>
                  <a:lnTo>
                    <a:pt x="489" y="83"/>
                  </a:lnTo>
                  <a:lnTo>
                    <a:pt x="490" y="84"/>
                  </a:lnTo>
                  <a:lnTo>
                    <a:pt x="490" y="85"/>
                  </a:lnTo>
                  <a:lnTo>
                    <a:pt x="490" y="86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1"/>
                  </a:lnTo>
                  <a:lnTo>
                    <a:pt x="491" y="92"/>
                  </a:lnTo>
                  <a:lnTo>
                    <a:pt x="491" y="94"/>
                  </a:lnTo>
                  <a:lnTo>
                    <a:pt x="491" y="96"/>
                  </a:lnTo>
                  <a:lnTo>
                    <a:pt x="491" y="97"/>
                  </a:lnTo>
                  <a:lnTo>
                    <a:pt x="490" y="99"/>
                  </a:lnTo>
                  <a:lnTo>
                    <a:pt x="490" y="100"/>
                  </a:lnTo>
                  <a:lnTo>
                    <a:pt x="489" y="102"/>
                  </a:lnTo>
                  <a:lnTo>
                    <a:pt x="488" y="103"/>
                  </a:lnTo>
                  <a:lnTo>
                    <a:pt x="487" y="104"/>
                  </a:lnTo>
                  <a:lnTo>
                    <a:pt x="486" y="106"/>
                  </a:lnTo>
                  <a:lnTo>
                    <a:pt x="485" y="107"/>
                  </a:lnTo>
                  <a:lnTo>
                    <a:pt x="484" y="108"/>
                  </a:lnTo>
                  <a:lnTo>
                    <a:pt x="483" y="109"/>
                  </a:lnTo>
                  <a:lnTo>
                    <a:pt x="481" y="110"/>
                  </a:lnTo>
                  <a:lnTo>
                    <a:pt x="480" y="111"/>
                  </a:lnTo>
                  <a:lnTo>
                    <a:pt x="478" y="112"/>
                  </a:lnTo>
                  <a:lnTo>
                    <a:pt x="476" y="113"/>
                  </a:lnTo>
                  <a:lnTo>
                    <a:pt x="475" y="113"/>
                  </a:lnTo>
                  <a:lnTo>
                    <a:pt x="473" y="114"/>
                  </a:lnTo>
                  <a:lnTo>
                    <a:pt x="471" y="115"/>
                  </a:lnTo>
                  <a:lnTo>
                    <a:pt x="469" y="115"/>
                  </a:lnTo>
                  <a:lnTo>
                    <a:pt x="466" y="115"/>
                  </a:lnTo>
                  <a:lnTo>
                    <a:pt x="464" y="116"/>
                  </a:lnTo>
                  <a:lnTo>
                    <a:pt x="462" y="116"/>
                  </a:lnTo>
                  <a:lnTo>
                    <a:pt x="459" y="116"/>
                  </a:lnTo>
                  <a:close/>
                  <a:moveTo>
                    <a:pt x="380" y="31"/>
                  </a:moveTo>
                  <a:lnTo>
                    <a:pt x="378" y="31"/>
                  </a:lnTo>
                  <a:lnTo>
                    <a:pt x="376" y="32"/>
                  </a:lnTo>
                  <a:lnTo>
                    <a:pt x="374" y="32"/>
                  </a:lnTo>
                  <a:lnTo>
                    <a:pt x="372" y="32"/>
                  </a:lnTo>
                  <a:lnTo>
                    <a:pt x="370" y="33"/>
                  </a:lnTo>
                  <a:lnTo>
                    <a:pt x="368" y="34"/>
                  </a:lnTo>
                  <a:lnTo>
                    <a:pt x="366" y="35"/>
                  </a:lnTo>
                  <a:lnTo>
                    <a:pt x="364" y="36"/>
                  </a:lnTo>
                  <a:lnTo>
                    <a:pt x="362" y="37"/>
                  </a:lnTo>
                  <a:lnTo>
                    <a:pt x="361" y="39"/>
                  </a:lnTo>
                  <a:lnTo>
                    <a:pt x="359" y="40"/>
                  </a:lnTo>
                  <a:lnTo>
                    <a:pt x="358" y="42"/>
                  </a:lnTo>
                  <a:lnTo>
                    <a:pt x="356" y="44"/>
                  </a:lnTo>
                  <a:lnTo>
                    <a:pt x="355" y="46"/>
                  </a:lnTo>
                  <a:lnTo>
                    <a:pt x="354" y="48"/>
                  </a:lnTo>
                  <a:lnTo>
                    <a:pt x="353" y="50"/>
                  </a:lnTo>
                  <a:lnTo>
                    <a:pt x="352" y="52"/>
                  </a:lnTo>
                  <a:lnTo>
                    <a:pt x="351" y="54"/>
                  </a:lnTo>
                  <a:lnTo>
                    <a:pt x="350" y="57"/>
                  </a:lnTo>
                  <a:lnTo>
                    <a:pt x="350" y="59"/>
                  </a:lnTo>
                  <a:lnTo>
                    <a:pt x="349" y="62"/>
                  </a:lnTo>
                  <a:lnTo>
                    <a:pt x="349" y="64"/>
                  </a:lnTo>
                  <a:lnTo>
                    <a:pt x="349" y="67"/>
                  </a:lnTo>
                  <a:lnTo>
                    <a:pt x="349" y="69"/>
                  </a:lnTo>
                  <a:lnTo>
                    <a:pt x="349" y="72"/>
                  </a:lnTo>
                  <a:lnTo>
                    <a:pt x="349" y="75"/>
                  </a:lnTo>
                  <a:lnTo>
                    <a:pt x="349" y="77"/>
                  </a:lnTo>
                  <a:lnTo>
                    <a:pt x="350" y="80"/>
                  </a:lnTo>
                  <a:lnTo>
                    <a:pt x="350" y="82"/>
                  </a:lnTo>
                  <a:lnTo>
                    <a:pt x="351" y="84"/>
                  </a:lnTo>
                  <a:lnTo>
                    <a:pt x="352" y="86"/>
                  </a:lnTo>
                  <a:lnTo>
                    <a:pt x="353" y="89"/>
                  </a:lnTo>
                  <a:lnTo>
                    <a:pt x="354" y="91"/>
                  </a:lnTo>
                  <a:lnTo>
                    <a:pt x="355" y="93"/>
                  </a:lnTo>
                  <a:lnTo>
                    <a:pt x="356" y="95"/>
                  </a:lnTo>
                  <a:lnTo>
                    <a:pt x="357" y="96"/>
                  </a:lnTo>
                  <a:lnTo>
                    <a:pt x="359" y="98"/>
                  </a:lnTo>
                  <a:lnTo>
                    <a:pt x="360" y="99"/>
                  </a:lnTo>
                  <a:lnTo>
                    <a:pt x="362" y="101"/>
                  </a:lnTo>
                  <a:lnTo>
                    <a:pt x="364" y="102"/>
                  </a:lnTo>
                  <a:lnTo>
                    <a:pt x="365" y="103"/>
                  </a:lnTo>
                  <a:lnTo>
                    <a:pt x="367" y="104"/>
                  </a:lnTo>
                  <a:lnTo>
                    <a:pt x="369" y="105"/>
                  </a:lnTo>
                  <a:lnTo>
                    <a:pt x="371" y="106"/>
                  </a:lnTo>
                  <a:lnTo>
                    <a:pt x="373" y="106"/>
                  </a:lnTo>
                  <a:lnTo>
                    <a:pt x="375" y="107"/>
                  </a:lnTo>
                  <a:lnTo>
                    <a:pt x="377" y="107"/>
                  </a:lnTo>
                  <a:lnTo>
                    <a:pt x="379" y="107"/>
                  </a:lnTo>
                  <a:lnTo>
                    <a:pt x="382" y="107"/>
                  </a:lnTo>
                  <a:lnTo>
                    <a:pt x="384" y="106"/>
                  </a:lnTo>
                  <a:lnTo>
                    <a:pt x="386" y="106"/>
                  </a:lnTo>
                  <a:lnTo>
                    <a:pt x="388" y="106"/>
                  </a:lnTo>
                  <a:lnTo>
                    <a:pt x="390" y="105"/>
                  </a:lnTo>
                  <a:lnTo>
                    <a:pt x="392" y="104"/>
                  </a:lnTo>
                  <a:lnTo>
                    <a:pt x="394" y="103"/>
                  </a:lnTo>
                  <a:lnTo>
                    <a:pt x="396" y="102"/>
                  </a:lnTo>
                  <a:lnTo>
                    <a:pt x="397" y="101"/>
                  </a:lnTo>
                  <a:lnTo>
                    <a:pt x="399" y="99"/>
                  </a:lnTo>
                  <a:lnTo>
                    <a:pt x="400" y="98"/>
                  </a:lnTo>
                  <a:lnTo>
                    <a:pt x="402" y="96"/>
                  </a:lnTo>
                  <a:lnTo>
                    <a:pt x="403" y="94"/>
                  </a:lnTo>
                  <a:lnTo>
                    <a:pt x="405" y="92"/>
                  </a:lnTo>
                  <a:lnTo>
                    <a:pt x="406" y="90"/>
                  </a:lnTo>
                  <a:lnTo>
                    <a:pt x="407" y="88"/>
                  </a:lnTo>
                  <a:lnTo>
                    <a:pt x="408" y="86"/>
                  </a:lnTo>
                  <a:lnTo>
                    <a:pt x="409" y="84"/>
                  </a:lnTo>
                  <a:lnTo>
                    <a:pt x="409" y="81"/>
                  </a:lnTo>
                  <a:lnTo>
                    <a:pt x="410" y="79"/>
                  </a:lnTo>
                  <a:lnTo>
                    <a:pt x="410" y="77"/>
                  </a:lnTo>
                  <a:lnTo>
                    <a:pt x="411" y="74"/>
                  </a:lnTo>
                  <a:lnTo>
                    <a:pt x="411" y="71"/>
                  </a:lnTo>
                  <a:lnTo>
                    <a:pt x="411" y="69"/>
                  </a:lnTo>
                  <a:lnTo>
                    <a:pt x="411" y="66"/>
                  </a:lnTo>
                  <a:lnTo>
                    <a:pt x="411" y="63"/>
                  </a:lnTo>
                  <a:lnTo>
                    <a:pt x="410" y="61"/>
                  </a:lnTo>
                  <a:lnTo>
                    <a:pt x="410" y="58"/>
                  </a:lnTo>
                  <a:lnTo>
                    <a:pt x="409" y="56"/>
                  </a:lnTo>
                  <a:lnTo>
                    <a:pt x="409" y="54"/>
                  </a:lnTo>
                  <a:lnTo>
                    <a:pt x="408" y="52"/>
                  </a:lnTo>
                  <a:lnTo>
                    <a:pt x="407" y="49"/>
                  </a:lnTo>
                  <a:lnTo>
                    <a:pt x="406" y="47"/>
                  </a:lnTo>
                  <a:lnTo>
                    <a:pt x="405" y="45"/>
                  </a:lnTo>
                  <a:lnTo>
                    <a:pt x="404" y="44"/>
                  </a:lnTo>
                  <a:lnTo>
                    <a:pt x="402" y="42"/>
                  </a:lnTo>
                  <a:lnTo>
                    <a:pt x="401" y="40"/>
                  </a:lnTo>
                  <a:lnTo>
                    <a:pt x="399" y="39"/>
                  </a:lnTo>
                  <a:lnTo>
                    <a:pt x="398" y="37"/>
                  </a:lnTo>
                  <a:lnTo>
                    <a:pt x="396" y="36"/>
                  </a:lnTo>
                  <a:lnTo>
                    <a:pt x="394" y="35"/>
                  </a:lnTo>
                  <a:lnTo>
                    <a:pt x="392" y="34"/>
                  </a:lnTo>
                  <a:lnTo>
                    <a:pt x="391" y="33"/>
                  </a:lnTo>
                  <a:lnTo>
                    <a:pt x="389" y="32"/>
                  </a:lnTo>
                  <a:lnTo>
                    <a:pt x="387" y="32"/>
                  </a:lnTo>
                  <a:lnTo>
                    <a:pt x="385" y="32"/>
                  </a:lnTo>
                  <a:lnTo>
                    <a:pt x="382" y="31"/>
                  </a:lnTo>
                  <a:lnTo>
                    <a:pt x="380" y="31"/>
                  </a:lnTo>
                  <a:close/>
                  <a:moveTo>
                    <a:pt x="338" y="70"/>
                  </a:moveTo>
                  <a:lnTo>
                    <a:pt x="338" y="66"/>
                  </a:lnTo>
                  <a:lnTo>
                    <a:pt x="338" y="63"/>
                  </a:lnTo>
                  <a:lnTo>
                    <a:pt x="338" y="60"/>
                  </a:lnTo>
                  <a:lnTo>
                    <a:pt x="339" y="57"/>
                  </a:lnTo>
                  <a:lnTo>
                    <a:pt x="340" y="54"/>
                  </a:lnTo>
                  <a:lnTo>
                    <a:pt x="341" y="51"/>
                  </a:lnTo>
                  <a:lnTo>
                    <a:pt x="342" y="48"/>
                  </a:lnTo>
                  <a:lnTo>
                    <a:pt x="343" y="45"/>
                  </a:lnTo>
                  <a:lnTo>
                    <a:pt x="345" y="43"/>
                  </a:lnTo>
                  <a:lnTo>
                    <a:pt x="346" y="40"/>
                  </a:lnTo>
                  <a:lnTo>
                    <a:pt x="348" y="38"/>
                  </a:lnTo>
                  <a:lnTo>
                    <a:pt x="350" y="36"/>
                  </a:lnTo>
                  <a:lnTo>
                    <a:pt x="352" y="34"/>
                  </a:lnTo>
                  <a:lnTo>
                    <a:pt x="354" y="32"/>
                  </a:lnTo>
                  <a:lnTo>
                    <a:pt x="356" y="30"/>
                  </a:lnTo>
                  <a:lnTo>
                    <a:pt x="358" y="29"/>
                  </a:lnTo>
                  <a:lnTo>
                    <a:pt x="361" y="27"/>
                  </a:lnTo>
                  <a:lnTo>
                    <a:pt x="363" y="26"/>
                  </a:lnTo>
                  <a:lnTo>
                    <a:pt x="366" y="25"/>
                  </a:lnTo>
                  <a:lnTo>
                    <a:pt x="369" y="24"/>
                  </a:lnTo>
                  <a:lnTo>
                    <a:pt x="371" y="23"/>
                  </a:lnTo>
                  <a:lnTo>
                    <a:pt x="374" y="23"/>
                  </a:lnTo>
                  <a:lnTo>
                    <a:pt x="377" y="22"/>
                  </a:lnTo>
                  <a:lnTo>
                    <a:pt x="380" y="22"/>
                  </a:lnTo>
                  <a:lnTo>
                    <a:pt x="383" y="22"/>
                  </a:lnTo>
                  <a:lnTo>
                    <a:pt x="386" y="22"/>
                  </a:lnTo>
                  <a:lnTo>
                    <a:pt x="389" y="23"/>
                  </a:lnTo>
                  <a:lnTo>
                    <a:pt x="391" y="24"/>
                  </a:lnTo>
                  <a:lnTo>
                    <a:pt x="394" y="24"/>
                  </a:lnTo>
                  <a:lnTo>
                    <a:pt x="397" y="25"/>
                  </a:lnTo>
                  <a:lnTo>
                    <a:pt x="399" y="27"/>
                  </a:lnTo>
                  <a:lnTo>
                    <a:pt x="402" y="28"/>
                  </a:lnTo>
                  <a:lnTo>
                    <a:pt x="404" y="30"/>
                  </a:lnTo>
                  <a:lnTo>
                    <a:pt x="406" y="31"/>
                  </a:lnTo>
                  <a:lnTo>
                    <a:pt x="408" y="33"/>
                  </a:lnTo>
                  <a:lnTo>
                    <a:pt x="410" y="35"/>
                  </a:lnTo>
                  <a:lnTo>
                    <a:pt x="412" y="37"/>
                  </a:lnTo>
                  <a:lnTo>
                    <a:pt x="414" y="40"/>
                  </a:lnTo>
                  <a:lnTo>
                    <a:pt x="415" y="42"/>
                  </a:lnTo>
                  <a:lnTo>
                    <a:pt x="417" y="45"/>
                  </a:lnTo>
                  <a:lnTo>
                    <a:pt x="418" y="47"/>
                  </a:lnTo>
                  <a:lnTo>
                    <a:pt x="419" y="50"/>
                  </a:lnTo>
                  <a:lnTo>
                    <a:pt x="420" y="53"/>
                  </a:lnTo>
                  <a:lnTo>
                    <a:pt x="421" y="56"/>
                  </a:lnTo>
                  <a:lnTo>
                    <a:pt x="421" y="59"/>
                  </a:lnTo>
                  <a:lnTo>
                    <a:pt x="422" y="62"/>
                  </a:lnTo>
                  <a:lnTo>
                    <a:pt x="422" y="65"/>
                  </a:lnTo>
                  <a:lnTo>
                    <a:pt x="422" y="68"/>
                  </a:lnTo>
                  <a:lnTo>
                    <a:pt x="422" y="72"/>
                  </a:lnTo>
                  <a:lnTo>
                    <a:pt x="422" y="75"/>
                  </a:lnTo>
                  <a:lnTo>
                    <a:pt x="421" y="78"/>
                  </a:lnTo>
                  <a:lnTo>
                    <a:pt x="421" y="81"/>
                  </a:lnTo>
                  <a:lnTo>
                    <a:pt x="420" y="84"/>
                  </a:lnTo>
                  <a:lnTo>
                    <a:pt x="419" y="87"/>
                  </a:lnTo>
                  <a:lnTo>
                    <a:pt x="418" y="90"/>
                  </a:lnTo>
                  <a:lnTo>
                    <a:pt x="417" y="93"/>
                  </a:lnTo>
                  <a:lnTo>
                    <a:pt x="415" y="95"/>
                  </a:lnTo>
                  <a:lnTo>
                    <a:pt x="414" y="98"/>
                  </a:lnTo>
                  <a:lnTo>
                    <a:pt x="412" y="100"/>
                  </a:lnTo>
                  <a:lnTo>
                    <a:pt x="410" y="102"/>
                  </a:lnTo>
                  <a:lnTo>
                    <a:pt x="408" y="104"/>
                  </a:lnTo>
                  <a:lnTo>
                    <a:pt x="406" y="106"/>
                  </a:lnTo>
                  <a:lnTo>
                    <a:pt x="404" y="108"/>
                  </a:lnTo>
                  <a:lnTo>
                    <a:pt x="401" y="110"/>
                  </a:lnTo>
                  <a:lnTo>
                    <a:pt x="399" y="111"/>
                  </a:lnTo>
                  <a:lnTo>
                    <a:pt x="396" y="112"/>
                  </a:lnTo>
                  <a:lnTo>
                    <a:pt x="394" y="113"/>
                  </a:lnTo>
                  <a:lnTo>
                    <a:pt x="391" y="114"/>
                  </a:lnTo>
                  <a:lnTo>
                    <a:pt x="388" y="115"/>
                  </a:lnTo>
                  <a:lnTo>
                    <a:pt x="385" y="115"/>
                  </a:lnTo>
                  <a:lnTo>
                    <a:pt x="383" y="116"/>
                  </a:lnTo>
                  <a:lnTo>
                    <a:pt x="380" y="116"/>
                  </a:lnTo>
                  <a:lnTo>
                    <a:pt x="377" y="116"/>
                  </a:lnTo>
                  <a:lnTo>
                    <a:pt x="374" y="116"/>
                  </a:lnTo>
                  <a:lnTo>
                    <a:pt x="371" y="115"/>
                  </a:lnTo>
                  <a:lnTo>
                    <a:pt x="368" y="114"/>
                  </a:lnTo>
                  <a:lnTo>
                    <a:pt x="366" y="114"/>
                  </a:lnTo>
                  <a:lnTo>
                    <a:pt x="363" y="113"/>
                  </a:lnTo>
                  <a:lnTo>
                    <a:pt x="360" y="111"/>
                  </a:lnTo>
                  <a:lnTo>
                    <a:pt x="358" y="110"/>
                  </a:lnTo>
                  <a:lnTo>
                    <a:pt x="356" y="108"/>
                  </a:lnTo>
                  <a:lnTo>
                    <a:pt x="354" y="107"/>
                  </a:lnTo>
                  <a:lnTo>
                    <a:pt x="351" y="105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6" y="98"/>
                  </a:lnTo>
                  <a:lnTo>
                    <a:pt x="345" y="96"/>
                  </a:lnTo>
                  <a:lnTo>
                    <a:pt x="343" y="93"/>
                  </a:lnTo>
                  <a:lnTo>
                    <a:pt x="342" y="91"/>
                  </a:lnTo>
                  <a:lnTo>
                    <a:pt x="341" y="88"/>
                  </a:lnTo>
                  <a:lnTo>
                    <a:pt x="340" y="85"/>
                  </a:lnTo>
                  <a:lnTo>
                    <a:pt x="339" y="82"/>
                  </a:lnTo>
                  <a:lnTo>
                    <a:pt x="338" y="79"/>
                  </a:lnTo>
                  <a:lnTo>
                    <a:pt x="338" y="76"/>
                  </a:lnTo>
                  <a:lnTo>
                    <a:pt x="338" y="73"/>
                  </a:lnTo>
                  <a:lnTo>
                    <a:pt x="338" y="70"/>
                  </a:lnTo>
                  <a:close/>
                  <a:moveTo>
                    <a:pt x="313" y="51"/>
                  </a:moveTo>
                  <a:lnTo>
                    <a:pt x="313" y="48"/>
                  </a:lnTo>
                  <a:lnTo>
                    <a:pt x="313" y="46"/>
                  </a:lnTo>
                  <a:lnTo>
                    <a:pt x="312" y="44"/>
                  </a:lnTo>
                  <a:lnTo>
                    <a:pt x="312" y="42"/>
                  </a:lnTo>
                  <a:lnTo>
                    <a:pt x="311" y="41"/>
                  </a:lnTo>
                  <a:lnTo>
                    <a:pt x="310" y="39"/>
                  </a:lnTo>
                  <a:lnTo>
                    <a:pt x="309" y="38"/>
                  </a:lnTo>
                  <a:lnTo>
                    <a:pt x="307" y="37"/>
                  </a:lnTo>
                  <a:lnTo>
                    <a:pt x="306" y="36"/>
                  </a:lnTo>
                  <a:lnTo>
                    <a:pt x="304" y="35"/>
                  </a:lnTo>
                  <a:lnTo>
                    <a:pt x="302" y="35"/>
                  </a:lnTo>
                  <a:lnTo>
                    <a:pt x="300" y="34"/>
                  </a:lnTo>
                  <a:lnTo>
                    <a:pt x="298" y="34"/>
                  </a:lnTo>
                  <a:lnTo>
                    <a:pt x="296" y="33"/>
                  </a:lnTo>
                  <a:lnTo>
                    <a:pt x="293" y="33"/>
                  </a:lnTo>
                  <a:lnTo>
                    <a:pt x="291" y="33"/>
                  </a:lnTo>
                  <a:lnTo>
                    <a:pt x="277" y="33"/>
                  </a:lnTo>
                  <a:lnTo>
                    <a:pt x="277" y="69"/>
                  </a:lnTo>
                  <a:lnTo>
                    <a:pt x="290" y="69"/>
                  </a:lnTo>
                  <a:lnTo>
                    <a:pt x="292" y="69"/>
                  </a:lnTo>
                  <a:lnTo>
                    <a:pt x="295" y="68"/>
                  </a:lnTo>
                  <a:lnTo>
                    <a:pt x="297" y="68"/>
                  </a:lnTo>
                  <a:lnTo>
                    <a:pt x="299" y="68"/>
                  </a:lnTo>
                  <a:lnTo>
                    <a:pt x="301" y="67"/>
                  </a:lnTo>
                  <a:lnTo>
                    <a:pt x="303" y="66"/>
                  </a:lnTo>
                  <a:lnTo>
                    <a:pt x="305" y="65"/>
                  </a:lnTo>
                  <a:lnTo>
                    <a:pt x="307" y="64"/>
                  </a:lnTo>
                  <a:lnTo>
                    <a:pt x="308" y="63"/>
                  </a:lnTo>
                  <a:lnTo>
                    <a:pt x="309" y="62"/>
                  </a:lnTo>
                  <a:lnTo>
                    <a:pt x="310" y="61"/>
                  </a:lnTo>
                  <a:lnTo>
                    <a:pt x="311" y="59"/>
                  </a:lnTo>
                  <a:lnTo>
                    <a:pt x="312" y="57"/>
                  </a:lnTo>
                  <a:lnTo>
                    <a:pt x="313" y="55"/>
                  </a:lnTo>
                  <a:lnTo>
                    <a:pt x="313" y="53"/>
                  </a:lnTo>
                  <a:lnTo>
                    <a:pt x="313" y="51"/>
                  </a:lnTo>
                  <a:close/>
                  <a:moveTo>
                    <a:pt x="266" y="114"/>
                  </a:moveTo>
                  <a:lnTo>
                    <a:pt x="266" y="24"/>
                  </a:lnTo>
                  <a:lnTo>
                    <a:pt x="291" y="24"/>
                  </a:lnTo>
                  <a:lnTo>
                    <a:pt x="294" y="24"/>
                  </a:lnTo>
                  <a:lnTo>
                    <a:pt x="298" y="25"/>
                  </a:lnTo>
                  <a:lnTo>
                    <a:pt x="301" y="25"/>
                  </a:lnTo>
                  <a:lnTo>
                    <a:pt x="304" y="26"/>
                  </a:lnTo>
                  <a:lnTo>
                    <a:pt x="307" y="27"/>
                  </a:lnTo>
                  <a:lnTo>
                    <a:pt x="310" y="28"/>
                  </a:lnTo>
                  <a:lnTo>
                    <a:pt x="312" y="29"/>
                  </a:lnTo>
                  <a:lnTo>
                    <a:pt x="315" y="31"/>
                  </a:lnTo>
                  <a:lnTo>
                    <a:pt x="317" y="32"/>
                  </a:lnTo>
                  <a:lnTo>
                    <a:pt x="319" y="34"/>
                  </a:lnTo>
                  <a:lnTo>
                    <a:pt x="320" y="36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3" y="44"/>
                  </a:lnTo>
                  <a:lnTo>
                    <a:pt x="324" y="47"/>
                  </a:lnTo>
                  <a:lnTo>
                    <a:pt x="324" y="50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323" y="57"/>
                  </a:lnTo>
                  <a:lnTo>
                    <a:pt x="323" y="58"/>
                  </a:lnTo>
                  <a:lnTo>
                    <a:pt x="322" y="60"/>
                  </a:lnTo>
                  <a:lnTo>
                    <a:pt x="321" y="62"/>
                  </a:lnTo>
                  <a:lnTo>
                    <a:pt x="320" y="63"/>
                  </a:lnTo>
                  <a:lnTo>
                    <a:pt x="319" y="65"/>
                  </a:lnTo>
                  <a:lnTo>
                    <a:pt x="318" y="66"/>
                  </a:lnTo>
                  <a:lnTo>
                    <a:pt x="317" y="68"/>
                  </a:lnTo>
                  <a:lnTo>
                    <a:pt x="316" y="69"/>
                  </a:lnTo>
                  <a:lnTo>
                    <a:pt x="314" y="70"/>
                  </a:lnTo>
                  <a:lnTo>
                    <a:pt x="313" y="71"/>
                  </a:lnTo>
                  <a:lnTo>
                    <a:pt x="311" y="72"/>
                  </a:lnTo>
                  <a:lnTo>
                    <a:pt x="310" y="73"/>
                  </a:lnTo>
                  <a:lnTo>
                    <a:pt x="308" y="74"/>
                  </a:lnTo>
                  <a:lnTo>
                    <a:pt x="331" y="114"/>
                  </a:lnTo>
                  <a:lnTo>
                    <a:pt x="319" y="114"/>
                  </a:lnTo>
                  <a:lnTo>
                    <a:pt x="299" y="77"/>
                  </a:lnTo>
                  <a:lnTo>
                    <a:pt x="298" y="77"/>
                  </a:lnTo>
                  <a:lnTo>
                    <a:pt x="296" y="77"/>
                  </a:lnTo>
                  <a:lnTo>
                    <a:pt x="295" y="77"/>
                  </a:lnTo>
                  <a:lnTo>
                    <a:pt x="294" y="77"/>
                  </a:lnTo>
                  <a:lnTo>
                    <a:pt x="293" y="77"/>
                  </a:lnTo>
                  <a:lnTo>
                    <a:pt x="292" y="77"/>
                  </a:lnTo>
                  <a:lnTo>
                    <a:pt x="291" y="77"/>
                  </a:lnTo>
                  <a:lnTo>
                    <a:pt x="289" y="77"/>
                  </a:lnTo>
                  <a:lnTo>
                    <a:pt x="277" y="77"/>
                  </a:lnTo>
                  <a:lnTo>
                    <a:pt x="277" y="114"/>
                  </a:lnTo>
                  <a:lnTo>
                    <a:pt x="266" y="114"/>
                  </a:lnTo>
                  <a:close/>
                  <a:moveTo>
                    <a:pt x="238" y="69"/>
                  </a:moveTo>
                  <a:lnTo>
                    <a:pt x="238" y="65"/>
                  </a:lnTo>
                  <a:lnTo>
                    <a:pt x="238" y="61"/>
                  </a:lnTo>
                  <a:lnTo>
                    <a:pt x="237" y="58"/>
                  </a:lnTo>
                  <a:lnTo>
                    <a:pt x="236" y="54"/>
                  </a:lnTo>
                  <a:lnTo>
                    <a:pt x="235" y="51"/>
                  </a:lnTo>
                  <a:lnTo>
                    <a:pt x="234" y="48"/>
                  </a:lnTo>
                  <a:lnTo>
                    <a:pt x="233" y="45"/>
                  </a:lnTo>
                  <a:lnTo>
                    <a:pt x="231" y="43"/>
                  </a:lnTo>
                  <a:lnTo>
                    <a:pt x="229" y="41"/>
                  </a:lnTo>
                  <a:lnTo>
                    <a:pt x="227" y="39"/>
                  </a:lnTo>
                  <a:lnTo>
                    <a:pt x="225" y="37"/>
                  </a:lnTo>
                  <a:lnTo>
                    <a:pt x="222" y="36"/>
                  </a:lnTo>
                  <a:lnTo>
                    <a:pt x="219" y="34"/>
                  </a:lnTo>
                  <a:lnTo>
                    <a:pt x="216" y="34"/>
                  </a:lnTo>
                  <a:lnTo>
                    <a:pt x="213" y="33"/>
                  </a:lnTo>
                  <a:lnTo>
                    <a:pt x="210" y="33"/>
                  </a:lnTo>
                  <a:lnTo>
                    <a:pt x="188" y="33"/>
                  </a:lnTo>
                  <a:lnTo>
                    <a:pt x="188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3" y="105"/>
                  </a:lnTo>
                  <a:lnTo>
                    <a:pt x="215" y="105"/>
                  </a:lnTo>
                  <a:lnTo>
                    <a:pt x="217" y="104"/>
                  </a:lnTo>
                  <a:lnTo>
                    <a:pt x="219" y="104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4" y="101"/>
                  </a:lnTo>
                  <a:lnTo>
                    <a:pt x="226" y="100"/>
                  </a:lnTo>
                  <a:lnTo>
                    <a:pt x="227" y="98"/>
                  </a:lnTo>
                  <a:lnTo>
                    <a:pt x="229" y="97"/>
                  </a:lnTo>
                  <a:lnTo>
                    <a:pt x="230" y="96"/>
                  </a:lnTo>
                  <a:lnTo>
                    <a:pt x="231" y="94"/>
                  </a:lnTo>
                  <a:lnTo>
                    <a:pt x="232" y="92"/>
                  </a:lnTo>
                  <a:lnTo>
                    <a:pt x="233" y="90"/>
                  </a:lnTo>
                  <a:lnTo>
                    <a:pt x="234" y="88"/>
                  </a:lnTo>
                  <a:lnTo>
                    <a:pt x="235" y="86"/>
                  </a:lnTo>
                  <a:lnTo>
                    <a:pt x="236" y="84"/>
                  </a:lnTo>
                  <a:lnTo>
                    <a:pt x="237" y="82"/>
                  </a:lnTo>
                  <a:lnTo>
                    <a:pt x="237" y="79"/>
                  </a:lnTo>
                  <a:lnTo>
                    <a:pt x="238" y="77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38" y="69"/>
                  </a:lnTo>
                  <a:close/>
                  <a:moveTo>
                    <a:pt x="248" y="69"/>
                  </a:moveTo>
                  <a:lnTo>
                    <a:pt x="248" y="72"/>
                  </a:lnTo>
                  <a:lnTo>
                    <a:pt x="248" y="75"/>
                  </a:lnTo>
                  <a:lnTo>
                    <a:pt x="248" y="78"/>
                  </a:lnTo>
                  <a:lnTo>
                    <a:pt x="247" y="81"/>
                  </a:lnTo>
                  <a:lnTo>
                    <a:pt x="247" y="84"/>
                  </a:lnTo>
                  <a:lnTo>
                    <a:pt x="246" y="87"/>
                  </a:lnTo>
                  <a:lnTo>
                    <a:pt x="245" y="89"/>
                  </a:lnTo>
                  <a:lnTo>
                    <a:pt x="244" y="92"/>
                  </a:lnTo>
                  <a:lnTo>
                    <a:pt x="243" y="94"/>
                  </a:lnTo>
                  <a:lnTo>
                    <a:pt x="241" y="97"/>
                  </a:lnTo>
                  <a:lnTo>
                    <a:pt x="240" y="99"/>
                  </a:lnTo>
                  <a:lnTo>
                    <a:pt x="238" y="101"/>
                  </a:lnTo>
                  <a:lnTo>
                    <a:pt x="236" y="103"/>
                  </a:lnTo>
                  <a:lnTo>
                    <a:pt x="234" y="105"/>
                  </a:lnTo>
                  <a:lnTo>
                    <a:pt x="232" y="107"/>
                  </a:lnTo>
                  <a:lnTo>
                    <a:pt x="230" y="108"/>
                  </a:lnTo>
                  <a:lnTo>
                    <a:pt x="228" y="110"/>
                  </a:lnTo>
                  <a:lnTo>
                    <a:pt x="225" y="111"/>
                  </a:lnTo>
                  <a:lnTo>
                    <a:pt x="223" y="112"/>
                  </a:lnTo>
                  <a:lnTo>
                    <a:pt x="220" y="113"/>
                  </a:lnTo>
                  <a:lnTo>
                    <a:pt x="217" y="113"/>
                  </a:lnTo>
                  <a:lnTo>
                    <a:pt x="215" y="114"/>
                  </a:lnTo>
                  <a:lnTo>
                    <a:pt x="212" y="114"/>
                  </a:lnTo>
                  <a:lnTo>
                    <a:pt x="208" y="114"/>
                  </a:lnTo>
                  <a:lnTo>
                    <a:pt x="178" y="114"/>
                  </a:lnTo>
                  <a:lnTo>
                    <a:pt x="178" y="24"/>
                  </a:lnTo>
                  <a:lnTo>
                    <a:pt x="209" y="24"/>
                  </a:lnTo>
                  <a:lnTo>
                    <a:pt x="214" y="24"/>
                  </a:lnTo>
                  <a:lnTo>
                    <a:pt x="218" y="25"/>
                  </a:lnTo>
                  <a:lnTo>
                    <a:pt x="223" y="26"/>
                  </a:lnTo>
                  <a:lnTo>
                    <a:pt x="226" y="27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36" y="34"/>
                  </a:lnTo>
                  <a:lnTo>
                    <a:pt x="239" y="37"/>
                  </a:lnTo>
                  <a:lnTo>
                    <a:pt x="241" y="40"/>
                  </a:lnTo>
                  <a:lnTo>
                    <a:pt x="243" y="43"/>
                  </a:lnTo>
                  <a:lnTo>
                    <a:pt x="245" y="47"/>
                  </a:lnTo>
                  <a:lnTo>
                    <a:pt x="246" y="51"/>
                  </a:lnTo>
                  <a:lnTo>
                    <a:pt x="247" y="55"/>
                  </a:lnTo>
                  <a:lnTo>
                    <a:pt x="248" y="59"/>
                  </a:lnTo>
                  <a:lnTo>
                    <a:pt x="248" y="64"/>
                  </a:lnTo>
                  <a:lnTo>
                    <a:pt x="248" y="69"/>
                  </a:lnTo>
                  <a:close/>
                  <a:moveTo>
                    <a:pt x="87" y="82"/>
                  </a:moveTo>
                  <a:lnTo>
                    <a:pt x="87" y="85"/>
                  </a:lnTo>
                  <a:lnTo>
                    <a:pt x="87" y="87"/>
                  </a:lnTo>
                  <a:lnTo>
                    <a:pt x="87" y="89"/>
                  </a:lnTo>
                  <a:lnTo>
                    <a:pt x="88" y="91"/>
                  </a:lnTo>
                  <a:lnTo>
                    <a:pt x="88" y="93"/>
                  </a:lnTo>
                  <a:lnTo>
                    <a:pt x="89" y="96"/>
                  </a:lnTo>
                  <a:lnTo>
                    <a:pt x="90" y="97"/>
                  </a:lnTo>
                  <a:lnTo>
                    <a:pt x="91" y="99"/>
                  </a:lnTo>
                  <a:lnTo>
                    <a:pt x="92" y="101"/>
                  </a:lnTo>
                  <a:lnTo>
                    <a:pt x="93" y="103"/>
                  </a:lnTo>
                  <a:lnTo>
                    <a:pt x="94" y="105"/>
                  </a:lnTo>
                  <a:lnTo>
                    <a:pt x="96" y="106"/>
                  </a:lnTo>
                  <a:lnTo>
                    <a:pt x="97" y="108"/>
                  </a:lnTo>
                  <a:lnTo>
                    <a:pt x="99" y="109"/>
                  </a:lnTo>
                  <a:lnTo>
                    <a:pt x="101" y="110"/>
                  </a:lnTo>
                  <a:lnTo>
                    <a:pt x="103" y="111"/>
                  </a:lnTo>
                  <a:lnTo>
                    <a:pt x="105" y="112"/>
                  </a:lnTo>
                  <a:lnTo>
                    <a:pt x="107" y="113"/>
                  </a:lnTo>
                  <a:lnTo>
                    <a:pt x="109" y="114"/>
                  </a:lnTo>
                  <a:lnTo>
                    <a:pt x="111" y="115"/>
                  </a:lnTo>
                  <a:lnTo>
                    <a:pt x="113" y="115"/>
                  </a:lnTo>
                  <a:lnTo>
                    <a:pt x="116" y="115"/>
                  </a:lnTo>
                  <a:lnTo>
                    <a:pt x="118" y="116"/>
                  </a:lnTo>
                  <a:lnTo>
                    <a:pt x="121" y="116"/>
                  </a:lnTo>
                  <a:lnTo>
                    <a:pt x="123" y="116"/>
                  </a:lnTo>
                  <a:lnTo>
                    <a:pt x="126" y="115"/>
                  </a:lnTo>
                  <a:lnTo>
                    <a:pt x="128" y="115"/>
                  </a:lnTo>
                  <a:lnTo>
                    <a:pt x="130" y="115"/>
                  </a:lnTo>
                  <a:lnTo>
                    <a:pt x="132" y="114"/>
                  </a:lnTo>
                  <a:lnTo>
                    <a:pt x="135" y="113"/>
                  </a:lnTo>
                  <a:lnTo>
                    <a:pt x="137" y="112"/>
                  </a:lnTo>
                  <a:lnTo>
                    <a:pt x="139" y="111"/>
                  </a:lnTo>
                  <a:lnTo>
                    <a:pt x="140" y="110"/>
                  </a:lnTo>
                  <a:lnTo>
                    <a:pt x="142" y="109"/>
                  </a:lnTo>
                  <a:lnTo>
                    <a:pt x="144" y="108"/>
                  </a:lnTo>
                  <a:lnTo>
                    <a:pt x="145" y="106"/>
                  </a:lnTo>
                  <a:lnTo>
                    <a:pt x="147" y="105"/>
                  </a:lnTo>
                  <a:lnTo>
                    <a:pt x="148" y="103"/>
                  </a:lnTo>
                  <a:lnTo>
                    <a:pt x="149" y="101"/>
                  </a:lnTo>
                  <a:lnTo>
                    <a:pt x="150" y="99"/>
                  </a:lnTo>
                  <a:lnTo>
                    <a:pt x="151" y="97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4" y="91"/>
                  </a:lnTo>
                  <a:lnTo>
                    <a:pt x="154" y="89"/>
                  </a:lnTo>
                  <a:lnTo>
                    <a:pt x="154" y="87"/>
                  </a:lnTo>
                  <a:lnTo>
                    <a:pt x="155" y="85"/>
                  </a:lnTo>
                  <a:lnTo>
                    <a:pt x="155" y="82"/>
                  </a:lnTo>
                  <a:lnTo>
                    <a:pt x="155" y="24"/>
                  </a:lnTo>
                  <a:lnTo>
                    <a:pt x="144" y="24"/>
                  </a:lnTo>
                  <a:lnTo>
                    <a:pt x="144" y="81"/>
                  </a:lnTo>
                  <a:lnTo>
                    <a:pt x="144" y="84"/>
                  </a:lnTo>
                  <a:lnTo>
                    <a:pt x="144" y="87"/>
                  </a:lnTo>
                  <a:lnTo>
                    <a:pt x="143" y="89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0" y="96"/>
                  </a:lnTo>
                  <a:lnTo>
                    <a:pt x="139" y="98"/>
                  </a:lnTo>
                  <a:lnTo>
                    <a:pt x="138" y="100"/>
                  </a:lnTo>
                  <a:lnTo>
                    <a:pt x="136" y="101"/>
                  </a:lnTo>
                  <a:lnTo>
                    <a:pt x="134" y="103"/>
                  </a:lnTo>
                  <a:lnTo>
                    <a:pt x="132" y="104"/>
                  </a:lnTo>
                  <a:lnTo>
                    <a:pt x="130" y="105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18" y="107"/>
                  </a:lnTo>
                  <a:lnTo>
                    <a:pt x="116" y="106"/>
                  </a:lnTo>
                  <a:lnTo>
                    <a:pt x="113" y="106"/>
                  </a:lnTo>
                  <a:lnTo>
                    <a:pt x="111" y="105"/>
                  </a:lnTo>
                  <a:lnTo>
                    <a:pt x="109" y="104"/>
                  </a:lnTo>
                  <a:lnTo>
                    <a:pt x="107" y="103"/>
                  </a:lnTo>
                  <a:lnTo>
                    <a:pt x="105" y="101"/>
                  </a:lnTo>
                  <a:lnTo>
                    <a:pt x="103" y="100"/>
                  </a:lnTo>
                  <a:lnTo>
                    <a:pt x="102" y="98"/>
                  </a:lnTo>
                  <a:lnTo>
                    <a:pt x="101" y="96"/>
                  </a:lnTo>
                  <a:lnTo>
                    <a:pt x="100" y="94"/>
                  </a:lnTo>
                  <a:lnTo>
                    <a:pt x="99" y="91"/>
                  </a:lnTo>
                  <a:lnTo>
                    <a:pt x="98" y="89"/>
                  </a:lnTo>
                  <a:lnTo>
                    <a:pt x="97" y="87"/>
                  </a:lnTo>
                  <a:lnTo>
                    <a:pt x="97" y="84"/>
                  </a:lnTo>
                  <a:lnTo>
                    <a:pt x="97" y="81"/>
                  </a:lnTo>
                  <a:lnTo>
                    <a:pt x="97" y="24"/>
                  </a:lnTo>
                  <a:lnTo>
                    <a:pt x="87" y="24"/>
                  </a:lnTo>
                  <a:lnTo>
                    <a:pt x="87" y="82"/>
                  </a:lnTo>
                  <a:close/>
                  <a:moveTo>
                    <a:pt x="127" y="7"/>
                  </a:moveTo>
                  <a:lnTo>
                    <a:pt x="127" y="7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2"/>
                  </a:lnTo>
                  <a:lnTo>
                    <a:pt x="124" y="12"/>
                  </a:lnTo>
                  <a:lnTo>
                    <a:pt x="123" y="13"/>
                  </a:lnTo>
                  <a:lnTo>
                    <a:pt x="122" y="13"/>
                  </a:lnTo>
                  <a:lnTo>
                    <a:pt x="121" y="13"/>
                  </a:lnTo>
                  <a:lnTo>
                    <a:pt x="120" y="13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7" y="13"/>
                  </a:lnTo>
                  <a:lnTo>
                    <a:pt x="116" y="12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3" y="9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3" y="6"/>
                  </a:lnTo>
                  <a:lnTo>
                    <a:pt x="113" y="5"/>
                  </a:lnTo>
                  <a:lnTo>
                    <a:pt x="114" y="4"/>
                  </a:lnTo>
                  <a:lnTo>
                    <a:pt x="114" y="3"/>
                  </a:lnTo>
                  <a:lnTo>
                    <a:pt x="115" y="3"/>
                  </a:lnTo>
                  <a:lnTo>
                    <a:pt x="115" y="2"/>
                  </a:lnTo>
                  <a:lnTo>
                    <a:pt x="116" y="1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4" y="1"/>
                  </a:lnTo>
                  <a:lnTo>
                    <a:pt x="125" y="2"/>
                  </a:lnTo>
                  <a:lnTo>
                    <a:pt x="126" y="3"/>
                  </a:lnTo>
                  <a:lnTo>
                    <a:pt x="126" y="4"/>
                  </a:lnTo>
                  <a:lnTo>
                    <a:pt x="127" y="4"/>
                  </a:lnTo>
                  <a:lnTo>
                    <a:pt x="127" y="5"/>
                  </a:lnTo>
                  <a:lnTo>
                    <a:pt x="127" y="6"/>
                  </a:lnTo>
                  <a:lnTo>
                    <a:pt x="127" y="7"/>
                  </a:lnTo>
                  <a:close/>
                  <a:moveTo>
                    <a:pt x="63" y="24"/>
                  </a:moveTo>
                  <a:lnTo>
                    <a:pt x="63" y="114"/>
                  </a:lnTo>
                  <a:lnTo>
                    <a:pt x="53" y="114"/>
                  </a:lnTo>
                  <a:lnTo>
                    <a:pt x="53" y="73"/>
                  </a:lnTo>
                  <a:lnTo>
                    <a:pt x="11" y="73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65"/>
                  </a:lnTo>
                  <a:lnTo>
                    <a:pt x="53" y="65"/>
                  </a:lnTo>
                  <a:lnTo>
                    <a:pt x="53" y="24"/>
                  </a:lnTo>
                  <a:lnTo>
                    <a:pt x="63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3" name="Freeform 14"/>
            <p:cNvSpPr>
              <a:spLocks/>
            </p:cNvSpPr>
            <p:nvPr/>
          </p:nvSpPr>
          <p:spPr bwMode="auto">
            <a:xfrm>
              <a:off x="409575" y="6256338"/>
              <a:ext cx="307975" cy="317500"/>
            </a:xfrm>
            <a:custGeom>
              <a:avLst/>
              <a:gdLst>
                <a:gd name="T0" fmla="*/ 93663 w 194"/>
                <a:gd name="T1" fmla="*/ 12700 h 200"/>
                <a:gd name="T2" fmla="*/ 26988 w 194"/>
                <a:gd name="T3" fmla="*/ 69850 h 200"/>
                <a:gd name="T4" fmla="*/ 0 w 194"/>
                <a:gd name="T5" fmla="*/ 158750 h 200"/>
                <a:gd name="T6" fmla="*/ 26988 w 194"/>
                <a:gd name="T7" fmla="*/ 247650 h 200"/>
                <a:gd name="T8" fmla="*/ 93663 w 194"/>
                <a:gd name="T9" fmla="*/ 304800 h 200"/>
                <a:gd name="T10" fmla="*/ 163513 w 194"/>
                <a:gd name="T11" fmla="*/ 317500 h 200"/>
                <a:gd name="T12" fmla="*/ 193675 w 194"/>
                <a:gd name="T13" fmla="*/ 312738 h 200"/>
                <a:gd name="T14" fmla="*/ 219075 w 194"/>
                <a:gd name="T15" fmla="*/ 301625 h 200"/>
                <a:gd name="T16" fmla="*/ 228600 w 194"/>
                <a:gd name="T17" fmla="*/ 296863 h 200"/>
                <a:gd name="T18" fmla="*/ 227013 w 194"/>
                <a:gd name="T19" fmla="*/ 296863 h 200"/>
                <a:gd name="T20" fmla="*/ 227013 w 194"/>
                <a:gd name="T21" fmla="*/ 296863 h 200"/>
                <a:gd name="T22" fmla="*/ 223838 w 194"/>
                <a:gd name="T23" fmla="*/ 293688 h 200"/>
                <a:gd name="T24" fmla="*/ 219075 w 194"/>
                <a:gd name="T25" fmla="*/ 292100 h 200"/>
                <a:gd name="T26" fmla="*/ 215900 w 194"/>
                <a:gd name="T27" fmla="*/ 288925 h 200"/>
                <a:gd name="T28" fmla="*/ 214313 w 194"/>
                <a:gd name="T29" fmla="*/ 287338 h 200"/>
                <a:gd name="T30" fmla="*/ 211138 w 194"/>
                <a:gd name="T31" fmla="*/ 284163 h 200"/>
                <a:gd name="T32" fmla="*/ 196850 w 194"/>
                <a:gd name="T33" fmla="*/ 290513 h 200"/>
                <a:gd name="T34" fmla="*/ 176213 w 194"/>
                <a:gd name="T35" fmla="*/ 298450 h 200"/>
                <a:gd name="T36" fmla="*/ 153988 w 194"/>
                <a:gd name="T37" fmla="*/ 301625 h 200"/>
                <a:gd name="T38" fmla="*/ 88900 w 194"/>
                <a:gd name="T39" fmla="*/ 276225 h 200"/>
                <a:gd name="T40" fmla="*/ 46038 w 194"/>
                <a:gd name="T41" fmla="*/ 214313 h 200"/>
                <a:gd name="T42" fmla="*/ 38100 w 194"/>
                <a:gd name="T43" fmla="*/ 130175 h 200"/>
                <a:gd name="T44" fmla="*/ 71438 w 194"/>
                <a:gd name="T45" fmla="*/ 58738 h 200"/>
                <a:gd name="T46" fmla="*/ 130175 w 194"/>
                <a:gd name="T47" fmla="*/ 19050 h 200"/>
                <a:gd name="T48" fmla="*/ 200025 w 194"/>
                <a:gd name="T49" fmla="*/ 26988 h 200"/>
                <a:gd name="T50" fmla="*/ 252413 w 194"/>
                <a:gd name="T51" fmla="*/ 79375 h 200"/>
                <a:gd name="T52" fmla="*/ 271463 w 194"/>
                <a:gd name="T53" fmla="*/ 158750 h 200"/>
                <a:gd name="T54" fmla="*/ 266700 w 194"/>
                <a:gd name="T55" fmla="*/ 203200 h 200"/>
                <a:gd name="T56" fmla="*/ 249238 w 194"/>
                <a:gd name="T57" fmla="*/ 242888 h 200"/>
                <a:gd name="T58" fmla="*/ 233363 w 194"/>
                <a:gd name="T59" fmla="*/ 265113 h 200"/>
                <a:gd name="T60" fmla="*/ 234950 w 194"/>
                <a:gd name="T61" fmla="*/ 268288 h 200"/>
                <a:gd name="T62" fmla="*/ 236538 w 194"/>
                <a:gd name="T63" fmla="*/ 271463 h 200"/>
                <a:gd name="T64" fmla="*/ 239713 w 194"/>
                <a:gd name="T65" fmla="*/ 274638 h 200"/>
                <a:gd name="T66" fmla="*/ 242888 w 194"/>
                <a:gd name="T67" fmla="*/ 277813 h 200"/>
                <a:gd name="T68" fmla="*/ 244475 w 194"/>
                <a:gd name="T69" fmla="*/ 280988 h 200"/>
                <a:gd name="T70" fmla="*/ 246063 w 194"/>
                <a:gd name="T71" fmla="*/ 280988 h 200"/>
                <a:gd name="T72" fmla="*/ 247650 w 194"/>
                <a:gd name="T73" fmla="*/ 282575 h 200"/>
                <a:gd name="T74" fmla="*/ 261938 w 194"/>
                <a:gd name="T75" fmla="*/ 271463 h 200"/>
                <a:gd name="T76" fmla="*/ 292100 w 194"/>
                <a:gd name="T77" fmla="*/ 228600 h 200"/>
                <a:gd name="T78" fmla="*/ 307975 w 194"/>
                <a:gd name="T79" fmla="*/ 177800 h 200"/>
                <a:gd name="T80" fmla="*/ 296863 w 194"/>
                <a:gd name="T81" fmla="*/ 96838 h 200"/>
                <a:gd name="T82" fmla="*/ 239713 w 194"/>
                <a:gd name="T83" fmla="*/ 26988 h 200"/>
                <a:gd name="T84" fmla="*/ 153988 w 194"/>
                <a:gd name="T85" fmla="*/ 0 h 2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4" h="200">
                  <a:moveTo>
                    <a:pt x="97" y="0"/>
                  </a:moveTo>
                  <a:lnTo>
                    <a:pt x="78" y="2"/>
                  </a:lnTo>
                  <a:lnTo>
                    <a:pt x="59" y="8"/>
                  </a:lnTo>
                  <a:lnTo>
                    <a:pt x="43" y="17"/>
                  </a:lnTo>
                  <a:lnTo>
                    <a:pt x="28" y="29"/>
                  </a:lnTo>
                  <a:lnTo>
                    <a:pt x="17" y="44"/>
                  </a:lnTo>
                  <a:lnTo>
                    <a:pt x="8" y="61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9"/>
                  </a:lnTo>
                  <a:lnTo>
                    <a:pt x="17" y="156"/>
                  </a:lnTo>
                  <a:lnTo>
                    <a:pt x="28" y="170"/>
                  </a:lnTo>
                  <a:lnTo>
                    <a:pt x="43" y="183"/>
                  </a:lnTo>
                  <a:lnTo>
                    <a:pt x="59" y="192"/>
                  </a:lnTo>
                  <a:lnTo>
                    <a:pt x="78" y="198"/>
                  </a:lnTo>
                  <a:lnTo>
                    <a:pt x="97" y="200"/>
                  </a:lnTo>
                  <a:lnTo>
                    <a:pt x="103" y="200"/>
                  </a:lnTo>
                  <a:lnTo>
                    <a:pt x="110" y="199"/>
                  </a:lnTo>
                  <a:lnTo>
                    <a:pt x="116" y="198"/>
                  </a:lnTo>
                  <a:lnTo>
                    <a:pt x="122" y="197"/>
                  </a:lnTo>
                  <a:lnTo>
                    <a:pt x="127" y="195"/>
                  </a:lnTo>
                  <a:lnTo>
                    <a:pt x="133" y="193"/>
                  </a:lnTo>
                  <a:lnTo>
                    <a:pt x="138" y="190"/>
                  </a:lnTo>
                  <a:lnTo>
                    <a:pt x="144" y="187"/>
                  </a:lnTo>
                  <a:lnTo>
                    <a:pt x="143" y="187"/>
                  </a:lnTo>
                  <a:lnTo>
                    <a:pt x="142" y="186"/>
                  </a:lnTo>
                  <a:lnTo>
                    <a:pt x="141" y="186"/>
                  </a:lnTo>
                  <a:lnTo>
                    <a:pt x="141" y="185"/>
                  </a:lnTo>
                  <a:lnTo>
                    <a:pt x="140" y="185"/>
                  </a:lnTo>
                  <a:lnTo>
                    <a:pt x="139" y="184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6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9"/>
                  </a:lnTo>
                  <a:lnTo>
                    <a:pt x="129" y="181"/>
                  </a:lnTo>
                  <a:lnTo>
                    <a:pt x="124" y="183"/>
                  </a:lnTo>
                  <a:lnTo>
                    <a:pt x="120" y="185"/>
                  </a:lnTo>
                  <a:lnTo>
                    <a:pt x="116" y="187"/>
                  </a:lnTo>
                  <a:lnTo>
                    <a:pt x="111" y="188"/>
                  </a:lnTo>
                  <a:lnTo>
                    <a:pt x="107" y="189"/>
                  </a:lnTo>
                  <a:lnTo>
                    <a:pt x="102" y="189"/>
                  </a:lnTo>
                  <a:lnTo>
                    <a:pt x="97" y="190"/>
                  </a:lnTo>
                  <a:lnTo>
                    <a:pt x="82" y="188"/>
                  </a:lnTo>
                  <a:lnTo>
                    <a:pt x="68" y="182"/>
                  </a:lnTo>
                  <a:lnTo>
                    <a:pt x="56" y="174"/>
                  </a:lnTo>
                  <a:lnTo>
                    <a:pt x="45" y="163"/>
                  </a:lnTo>
                  <a:lnTo>
                    <a:pt x="35" y="150"/>
                  </a:lnTo>
                  <a:lnTo>
                    <a:pt x="29" y="135"/>
                  </a:lnTo>
                  <a:lnTo>
                    <a:pt x="24" y="118"/>
                  </a:lnTo>
                  <a:lnTo>
                    <a:pt x="23" y="100"/>
                  </a:lnTo>
                  <a:lnTo>
                    <a:pt x="24" y="82"/>
                  </a:lnTo>
                  <a:lnTo>
                    <a:pt x="29" y="65"/>
                  </a:lnTo>
                  <a:lnTo>
                    <a:pt x="35" y="50"/>
                  </a:lnTo>
                  <a:lnTo>
                    <a:pt x="45" y="37"/>
                  </a:lnTo>
                  <a:lnTo>
                    <a:pt x="56" y="26"/>
                  </a:lnTo>
                  <a:lnTo>
                    <a:pt x="68" y="17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112" y="12"/>
                  </a:lnTo>
                  <a:lnTo>
                    <a:pt x="126" y="17"/>
                  </a:lnTo>
                  <a:lnTo>
                    <a:pt x="139" y="26"/>
                  </a:lnTo>
                  <a:lnTo>
                    <a:pt x="150" y="37"/>
                  </a:lnTo>
                  <a:lnTo>
                    <a:pt x="159" y="50"/>
                  </a:lnTo>
                  <a:lnTo>
                    <a:pt x="166" y="65"/>
                  </a:lnTo>
                  <a:lnTo>
                    <a:pt x="170" y="82"/>
                  </a:lnTo>
                  <a:lnTo>
                    <a:pt x="171" y="100"/>
                  </a:lnTo>
                  <a:lnTo>
                    <a:pt x="171" y="110"/>
                  </a:lnTo>
                  <a:lnTo>
                    <a:pt x="170" y="119"/>
                  </a:lnTo>
                  <a:lnTo>
                    <a:pt x="168" y="128"/>
                  </a:lnTo>
                  <a:lnTo>
                    <a:pt x="165" y="137"/>
                  </a:lnTo>
                  <a:lnTo>
                    <a:pt x="161" y="145"/>
                  </a:lnTo>
                  <a:lnTo>
                    <a:pt x="157" y="153"/>
                  </a:lnTo>
                  <a:lnTo>
                    <a:pt x="152" y="160"/>
                  </a:lnTo>
                  <a:lnTo>
                    <a:pt x="147" y="167"/>
                  </a:lnTo>
                  <a:lnTo>
                    <a:pt x="147" y="168"/>
                  </a:lnTo>
                  <a:lnTo>
                    <a:pt x="148" y="168"/>
                  </a:lnTo>
                  <a:lnTo>
                    <a:pt x="148" y="169"/>
                  </a:lnTo>
                  <a:lnTo>
                    <a:pt x="148" y="170"/>
                  </a:lnTo>
                  <a:lnTo>
                    <a:pt x="149" y="170"/>
                  </a:lnTo>
                  <a:lnTo>
                    <a:pt x="149" y="171"/>
                  </a:lnTo>
                  <a:lnTo>
                    <a:pt x="150" y="171"/>
                  </a:lnTo>
                  <a:lnTo>
                    <a:pt x="150" y="172"/>
                  </a:lnTo>
                  <a:lnTo>
                    <a:pt x="151" y="173"/>
                  </a:lnTo>
                  <a:lnTo>
                    <a:pt x="152" y="174"/>
                  </a:lnTo>
                  <a:lnTo>
                    <a:pt x="153" y="175"/>
                  </a:lnTo>
                  <a:lnTo>
                    <a:pt x="154" y="176"/>
                  </a:lnTo>
                  <a:lnTo>
                    <a:pt x="154" y="177"/>
                  </a:lnTo>
                  <a:lnTo>
                    <a:pt x="155" y="177"/>
                  </a:lnTo>
                  <a:lnTo>
                    <a:pt x="156" y="178"/>
                  </a:lnTo>
                  <a:lnTo>
                    <a:pt x="157" y="179"/>
                  </a:lnTo>
                  <a:lnTo>
                    <a:pt x="165" y="171"/>
                  </a:lnTo>
                  <a:lnTo>
                    <a:pt x="172" y="163"/>
                  </a:lnTo>
                  <a:lnTo>
                    <a:pt x="179" y="154"/>
                  </a:lnTo>
                  <a:lnTo>
                    <a:pt x="184" y="144"/>
                  </a:lnTo>
                  <a:lnTo>
                    <a:pt x="188" y="134"/>
                  </a:lnTo>
                  <a:lnTo>
                    <a:pt x="192" y="123"/>
                  </a:lnTo>
                  <a:lnTo>
                    <a:pt x="194" y="112"/>
                  </a:lnTo>
                  <a:lnTo>
                    <a:pt x="194" y="100"/>
                  </a:lnTo>
                  <a:lnTo>
                    <a:pt x="192" y="80"/>
                  </a:lnTo>
                  <a:lnTo>
                    <a:pt x="187" y="61"/>
                  </a:lnTo>
                  <a:lnTo>
                    <a:pt x="178" y="44"/>
                  </a:lnTo>
                  <a:lnTo>
                    <a:pt x="166" y="29"/>
                  </a:lnTo>
                  <a:lnTo>
                    <a:pt x="151" y="17"/>
                  </a:lnTo>
                  <a:lnTo>
                    <a:pt x="135" y="8"/>
                  </a:lnTo>
                  <a:lnTo>
                    <a:pt x="117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4" name="Freeform 15"/>
            <p:cNvSpPr>
              <a:spLocks/>
            </p:cNvSpPr>
            <p:nvPr/>
          </p:nvSpPr>
          <p:spPr bwMode="auto">
            <a:xfrm>
              <a:off x="485775" y="6330950"/>
              <a:ext cx="155575" cy="165100"/>
            </a:xfrm>
            <a:custGeom>
              <a:avLst/>
              <a:gdLst>
                <a:gd name="T0" fmla="*/ 1588 w 98"/>
                <a:gd name="T1" fmla="*/ 4763 h 104"/>
                <a:gd name="T2" fmla="*/ 1588 w 98"/>
                <a:gd name="T3" fmla="*/ 0 h 104"/>
                <a:gd name="T4" fmla="*/ 55563 w 98"/>
                <a:gd name="T5" fmla="*/ 0 h 104"/>
                <a:gd name="T6" fmla="*/ 55563 w 98"/>
                <a:gd name="T7" fmla="*/ 130175 h 104"/>
                <a:gd name="T8" fmla="*/ 57150 w 98"/>
                <a:gd name="T9" fmla="*/ 134938 h 104"/>
                <a:gd name="T10" fmla="*/ 58738 w 98"/>
                <a:gd name="T11" fmla="*/ 139700 h 104"/>
                <a:gd name="T12" fmla="*/ 60325 w 98"/>
                <a:gd name="T13" fmla="*/ 144463 h 104"/>
                <a:gd name="T14" fmla="*/ 65088 w 98"/>
                <a:gd name="T15" fmla="*/ 147638 h 104"/>
                <a:gd name="T16" fmla="*/ 69850 w 98"/>
                <a:gd name="T17" fmla="*/ 150813 h 104"/>
                <a:gd name="T18" fmla="*/ 74613 w 98"/>
                <a:gd name="T19" fmla="*/ 152400 h 104"/>
                <a:gd name="T20" fmla="*/ 80963 w 98"/>
                <a:gd name="T21" fmla="*/ 153988 h 104"/>
                <a:gd name="T22" fmla="*/ 88900 w 98"/>
                <a:gd name="T23" fmla="*/ 153988 h 104"/>
                <a:gd name="T24" fmla="*/ 98425 w 98"/>
                <a:gd name="T25" fmla="*/ 153988 h 104"/>
                <a:gd name="T26" fmla="*/ 106363 w 98"/>
                <a:gd name="T27" fmla="*/ 152400 h 104"/>
                <a:gd name="T28" fmla="*/ 115888 w 98"/>
                <a:gd name="T29" fmla="*/ 149225 h 104"/>
                <a:gd name="T30" fmla="*/ 123825 w 98"/>
                <a:gd name="T31" fmla="*/ 146050 h 104"/>
                <a:gd name="T32" fmla="*/ 133350 w 98"/>
                <a:gd name="T33" fmla="*/ 141288 h 104"/>
                <a:gd name="T34" fmla="*/ 139700 w 98"/>
                <a:gd name="T35" fmla="*/ 136525 h 104"/>
                <a:gd name="T36" fmla="*/ 146050 w 98"/>
                <a:gd name="T37" fmla="*/ 130175 h 104"/>
                <a:gd name="T38" fmla="*/ 152400 w 98"/>
                <a:gd name="T39" fmla="*/ 122238 h 104"/>
                <a:gd name="T40" fmla="*/ 155575 w 98"/>
                <a:gd name="T41" fmla="*/ 122238 h 104"/>
                <a:gd name="T42" fmla="*/ 139700 w 98"/>
                <a:gd name="T43" fmla="*/ 165100 h 104"/>
                <a:gd name="T44" fmla="*/ 0 w 98"/>
                <a:gd name="T45" fmla="*/ 165100 h 104"/>
                <a:gd name="T46" fmla="*/ 0 w 98"/>
                <a:gd name="T47" fmla="*/ 158750 h 104"/>
                <a:gd name="T48" fmla="*/ 7938 w 98"/>
                <a:gd name="T49" fmla="*/ 158750 h 104"/>
                <a:gd name="T50" fmla="*/ 14288 w 98"/>
                <a:gd name="T51" fmla="*/ 157163 h 104"/>
                <a:gd name="T52" fmla="*/ 19050 w 98"/>
                <a:gd name="T53" fmla="*/ 153988 h 104"/>
                <a:gd name="T54" fmla="*/ 22225 w 98"/>
                <a:gd name="T55" fmla="*/ 152400 h 104"/>
                <a:gd name="T56" fmla="*/ 23813 w 98"/>
                <a:gd name="T57" fmla="*/ 149225 h 104"/>
                <a:gd name="T58" fmla="*/ 25400 w 98"/>
                <a:gd name="T59" fmla="*/ 146050 h 104"/>
                <a:gd name="T60" fmla="*/ 25400 w 98"/>
                <a:gd name="T61" fmla="*/ 141288 h 104"/>
                <a:gd name="T62" fmla="*/ 26988 w 98"/>
                <a:gd name="T63" fmla="*/ 138113 h 104"/>
                <a:gd name="T64" fmla="*/ 26988 w 98"/>
                <a:gd name="T65" fmla="*/ 25400 h 104"/>
                <a:gd name="T66" fmla="*/ 25400 w 98"/>
                <a:gd name="T67" fmla="*/ 22225 h 104"/>
                <a:gd name="T68" fmla="*/ 25400 w 98"/>
                <a:gd name="T69" fmla="*/ 17463 h 104"/>
                <a:gd name="T70" fmla="*/ 23813 w 98"/>
                <a:gd name="T71" fmla="*/ 14288 h 104"/>
                <a:gd name="T72" fmla="*/ 20638 w 98"/>
                <a:gd name="T73" fmla="*/ 11113 h 104"/>
                <a:gd name="T74" fmla="*/ 17463 w 98"/>
                <a:gd name="T75" fmla="*/ 9525 h 104"/>
                <a:gd name="T76" fmla="*/ 12700 w 98"/>
                <a:gd name="T77" fmla="*/ 6350 h 104"/>
                <a:gd name="T78" fmla="*/ 7938 w 98"/>
                <a:gd name="T79" fmla="*/ 6350 h 104"/>
                <a:gd name="T80" fmla="*/ 1588 w 98"/>
                <a:gd name="T81" fmla="*/ 4763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8" h="104">
                  <a:moveTo>
                    <a:pt x="1" y="3"/>
                  </a:moveTo>
                  <a:lnTo>
                    <a:pt x="1" y="0"/>
                  </a:lnTo>
                  <a:lnTo>
                    <a:pt x="35" y="0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1"/>
                  </a:lnTo>
                  <a:lnTo>
                    <a:pt x="41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51" y="97"/>
                  </a:lnTo>
                  <a:lnTo>
                    <a:pt x="56" y="97"/>
                  </a:lnTo>
                  <a:lnTo>
                    <a:pt x="62" y="97"/>
                  </a:lnTo>
                  <a:lnTo>
                    <a:pt x="67" y="96"/>
                  </a:lnTo>
                  <a:lnTo>
                    <a:pt x="73" y="94"/>
                  </a:lnTo>
                  <a:lnTo>
                    <a:pt x="78" y="92"/>
                  </a:lnTo>
                  <a:lnTo>
                    <a:pt x="84" y="89"/>
                  </a:lnTo>
                  <a:lnTo>
                    <a:pt x="88" y="86"/>
                  </a:lnTo>
                  <a:lnTo>
                    <a:pt x="92" y="82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88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9" y="99"/>
                  </a:lnTo>
                  <a:lnTo>
                    <a:pt x="12" y="97"/>
                  </a:lnTo>
                  <a:lnTo>
                    <a:pt x="14" y="96"/>
                  </a:lnTo>
                  <a:lnTo>
                    <a:pt x="15" y="94"/>
                  </a:lnTo>
                  <a:lnTo>
                    <a:pt x="16" y="92"/>
                  </a:lnTo>
                  <a:lnTo>
                    <a:pt x="16" y="89"/>
                  </a:lnTo>
                  <a:lnTo>
                    <a:pt x="17" y="87"/>
                  </a:lnTo>
                  <a:lnTo>
                    <a:pt x="17" y="16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8" y="4"/>
                  </a:lnTo>
                  <a:lnTo>
                    <a:pt x="5" y="4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5" name="Freeform 16"/>
            <p:cNvSpPr>
              <a:spLocks/>
            </p:cNvSpPr>
            <p:nvPr/>
          </p:nvSpPr>
          <p:spPr bwMode="auto">
            <a:xfrm>
              <a:off x="598488" y="6500813"/>
              <a:ext cx="98425" cy="65088"/>
            </a:xfrm>
            <a:custGeom>
              <a:avLst/>
              <a:gdLst>
                <a:gd name="T0" fmla="*/ 0 w 62"/>
                <a:gd name="T1" fmla="*/ 0 h 41"/>
                <a:gd name="T2" fmla="*/ 26988 w 62"/>
                <a:gd name="T3" fmla="*/ 0 h 41"/>
                <a:gd name="T4" fmla="*/ 33338 w 62"/>
                <a:gd name="T5" fmla="*/ 11113 h 41"/>
                <a:gd name="T6" fmla="*/ 39688 w 62"/>
                <a:gd name="T7" fmla="*/ 22225 h 41"/>
                <a:gd name="T8" fmla="*/ 46038 w 62"/>
                <a:gd name="T9" fmla="*/ 33338 h 41"/>
                <a:gd name="T10" fmla="*/ 53975 w 62"/>
                <a:gd name="T11" fmla="*/ 41275 h 41"/>
                <a:gd name="T12" fmla="*/ 63500 w 62"/>
                <a:gd name="T13" fmla="*/ 49213 h 41"/>
                <a:gd name="T14" fmla="*/ 73025 w 62"/>
                <a:gd name="T15" fmla="*/ 53975 h 41"/>
                <a:gd name="T16" fmla="*/ 84138 w 62"/>
                <a:gd name="T17" fmla="*/ 58738 h 41"/>
                <a:gd name="T18" fmla="*/ 95250 w 62"/>
                <a:gd name="T19" fmla="*/ 61913 h 41"/>
                <a:gd name="T20" fmla="*/ 96838 w 62"/>
                <a:gd name="T21" fmla="*/ 61913 h 41"/>
                <a:gd name="T22" fmla="*/ 98425 w 62"/>
                <a:gd name="T23" fmla="*/ 61913 h 41"/>
                <a:gd name="T24" fmla="*/ 98425 w 62"/>
                <a:gd name="T25" fmla="*/ 63500 h 41"/>
                <a:gd name="T26" fmla="*/ 98425 w 62"/>
                <a:gd name="T27" fmla="*/ 63500 h 41"/>
                <a:gd name="T28" fmla="*/ 98425 w 62"/>
                <a:gd name="T29" fmla="*/ 65088 h 41"/>
                <a:gd name="T30" fmla="*/ 98425 w 62"/>
                <a:gd name="T31" fmla="*/ 65088 h 41"/>
                <a:gd name="T32" fmla="*/ 96838 w 62"/>
                <a:gd name="T33" fmla="*/ 65088 h 41"/>
                <a:gd name="T34" fmla="*/ 95250 w 62"/>
                <a:gd name="T35" fmla="*/ 65088 h 41"/>
                <a:gd name="T36" fmla="*/ 80963 w 62"/>
                <a:gd name="T37" fmla="*/ 63500 h 41"/>
                <a:gd name="T38" fmla="*/ 66675 w 62"/>
                <a:gd name="T39" fmla="*/ 60325 h 41"/>
                <a:gd name="T40" fmla="*/ 53975 w 62"/>
                <a:gd name="T41" fmla="*/ 55563 h 41"/>
                <a:gd name="T42" fmla="*/ 41275 w 62"/>
                <a:gd name="T43" fmla="*/ 47625 h 41"/>
                <a:gd name="T44" fmla="*/ 28575 w 62"/>
                <a:gd name="T45" fmla="*/ 38100 h 41"/>
                <a:gd name="T46" fmla="*/ 17463 w 62"/>
                <a:gd name="T47" fmla="*/ 26988 h 41"/>
                <a:gd name="T48" fmla="*/ 7938 w 62"/>
                <a:gd name="T49" fmla="*/ 14288 h 41"/>
                <a:gd name="T50" fmla="*/ 0 w 62"/>
                <a:gd name="T51" fmla="*/ 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2" h="41">
                  <a:moveTo>
                    <a:pt x="0" y="0"/>
                  </a:moveTo>
                  <a:lnTo>
                    <a:pt x="17" y="0"/>
                  </a:lnTo>
                  <a:lnTo>
                    <a:pt x="21" y="7"/>
                  </a:lnTo>
                  <a:lnTo>
                    <a:pt x="25" y="14"/>
                  </a:lnTo>
                  <a:lnTo>
                    <a:pt x="29" y="21"/>
                  </a:lnTo>
                  <a:lnTo>
                    <a:pt x="34" y="26"/>
                  </a:lnTo>
                  <a:lnTo>
                    <a:pt x="40" y="31"/>
                  </a:lnTo>
                  <a:lnTo>
                    <a:pt x="46" y="34"/>
                  </a:lnTo>
                  <a:lnTo>
                    <a:pt x="53" y="37"/>
                  </a:lnTo>
                  <a:lnTo>
                    <a:pt x="60" y="39"/>
                  </a:lnTo>
                  <a:lnTo>
                    <a:pt x="61" y="39"/>
                  </a:lnTo>
                  <a:lnTo>
                    <a:pt x="62" y="39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51" y="40"/>
                  </a:lnTo>
                  <a:lnTo>
                    <a:pt x="42" y="38"/>
                  </a:lnTo>
                  <a:lnTo>
                    <a:pt x="34" y="35"/>
                  </a:lnTo>
                  <a:lnTo>
                    <a:pt x="26" y="30"/>
                  </a:lnTo>
                  <a:lnTo>
                    <a:pt x="18" y="24"/>
                  </a:lnTo>
                  <a:lnTo>
                    <a:pt x="11" y="17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6" name="Freeform 17"/>
            <p:cNvSpPr>
              <a:spLocks/>
            </p:cNvSpPr>
            <p:nvPr/>
          </p:nvSpPr>
          <p:spPr bwMode="auto">
            <a:xfrm>
              <a:off x="547688" y="6330950"/>
              <a:ext cx="74613" cy="147638"/>
            </a:xfrm>
            <a:custGeom>
              <a:avLst/>
              <a:gdLst>
                <a:gd name="T0" fmla="*/ 0 w 47"/>
                <a:gd name="T1" fmla="*/ 4763 h 93"/>
                <a:gd name="T2" fmla="*/ 0 w 47"/>
                <a:gd name="T3" fmla="*/ 0 h 93"/>
                <a:gd name="T4" fmla="*/ 20638 w 47"/>
                <a:gd name="T5" fmla="*/ 0 h 93"/>
                <a:gd name="T6" fmla="*/ 30163 w 47"/>
                <a:gd name="T7" fmla="*/ 0 h 93"/>
                <a:gd name="T8" fmla="*/ 41275 w 47"/>
                <a:gd name="T9" fmla="*/ 3175 h 93"/>
                <a:gd name="T10" fmla="*/ 50800 w 47"/>
                <a:gd name="T11" fmla="*/ 6350 h 93"/>
                <a:gd name="T12" fmla="*/ 58738 w 47"/>
                <a:gd name="T13" fmla="*/ 9525 h 93"/>
                <a:gd name="T14" fmla="*/ 65088 w 47"/>
                <a:gd name="T15" fmla="*/ 15875 h 93"/>
                <a:gd name="T16" fmla="*/ 69850 w 47"/>
                <a:gd name="T17" fmla="*/ 23813 h 93"/>
                <a:gd name="T18" fmla="*/ 73025 w 47"/>
                <a:gd name="T19" fmla="*/ 31750 h 93"/>
                <a:gd name="T20" fmla="*/ 74613 w 47"/>
                <a:gd name="T21" fmla="*/ 42863 h 93"/>
                <a:gd name="T22" fmla="*/ 74613 w 47"/>
                <a:gd name="T23" fmla="*/ 49213 h 93"/>
                <a:gd name="T24" fmla="*/ 71438 w 47"/>
                <a:gd name="T25" fmla="*/ 55563 h 93"/>
                <a:gd name="T26" fmla="*/ 68263 w 47"/>
                <a:gd name="T27" fmla="*/ 61913 h 93"/>
                <a:gd name="T28" fmla="*/ 65088 w 47"/>
                <a:gd name="T29" fmla="*/ 68263 h 93"/>
                <a:gd name="T30" fmla="*/ 58738 w 47"/>
                <a:gd name="T31" fmla="*/ 73025 h 93"/>
                <a:gd name="T32" fmla="*/ 52388 w 47"/>
                <a:gd name="T33" fmla="*/ 77788 h 93"/>
                <a:gd name="T34" fmla="*/ 44450 w 47"/>
                <a:gd name="T35" fmla="*/ 82550 h 93"/>
                <a:gd name="T36" fmla="*/ 36513 w 47"/>
                <a:gd name="T37" fmla="*/ 84138 h 93"/>
                <a:gd name="T38" fmla="*/ 41275 w 47"/>
                <a:gd name="T39" fmla="*/ 88900 h 93"/>
                <a:gd name="T40" fmla="*/ 46038 w 47"/>
                <a:gd name="T41" fmla="*/ 92075 h 93"/>
                <a:gd name="T42" fmla="*/ 49213 w 47"/>
                <a:gd name="T43" fmla="*/ 98425 h 93"/>
                <a:gd name="T44" fmla="*/ 53975 w 47"/>
                <a:gd name="T45" fmla="*/ 104775 h 93"/>
                <a:gd name="T46" fmla="*/ 57150 w 47"/>
                <a:gd name="T47" fmla="*/ 112713 h 93"/>
                <a:gd name="T48" fmla="*/ 60325 w 47"/>
                <a:gd name="T49" fmla="*/ 120650 h 93"/>
                <a:gd name="T50" fmla="*/ 63500 w 47"/>
                <a:gd name="T51" fmla="*/ 128588 h 93"/>
                <a:gd name="T52" fmla="*/ 66675 w 47"/>
                <a:gd name="T53" fmla="*/ 138113 h 93"/>
                <a:gd name="T54" fmla="*/ 63500 w 47"/>
                <a:gd name="T55" fmla="*/ 139700 h 93"/>
                <a:gd name="T56" fmla="*/ 60325 w 47"/>
                <a:gd name="T57" fmla="*/ 141288 h 93"/>
                <a:gd name="T58" fmla="*/ 57150 w 47"/>
                <a:gd name="T59" fmla="*/ 142875 h 93"/>
                <a:gd name="T60" fmla="*/ 53975 w 47"/>
                <a:gd name="T61" fmla="*/ 144463 h 93"/>
                <a:gd name="T62" fmla="*/ 50800 w 47"/>
                <a:gd name="T63" fmla="*/ 146050 h 93"/>
                <a:gd name="T64" fmla="*/ 47625 w 47"/>
                <a:gd name="T65" fmla="*/ 146050 h 93"/>
                <a:gd name="T66" fmla="*/ 44450 w 47"/>
                <a:gd name="T67" fmla="*/ 147638 h 93"/>
                <a:gd name="T68" fmla="*/ 39688 w 47"/>
                <a:gd name="T69" fmla="*/ 147638 h 93"/>
                <a:gd name="T70" fmla="*/ 36513 w 47"/>
                <a:gd name="T71" fmla="*/ 136525 h 93"/>
                <a:gd name="T72" fmla="*/ 33338 w 47"/>
                <a:gd name="T73" fmla="*/ 125413 h 93"/>
                <a:gd name="T74" fmla="*/ 28575 w 47"/>
                <a:gd name="T75" fmla="*/ 115888 h 93"/>
                <a:gd name="T76" fmla="*/ 23813 w 47"/>
                <a:gd name="T77" fmla="*/ 106363 h 93"/>
                <a:gd name="T78" fmla="*/ 19050 w 47"/>
                <a:gd name="T79" fmla="*/ 96838 h 93"/>
                <a:gd name="T80" fmla="*/ 14288 w 47"/>
                <a:gd name="T81" fmla="*/ 90488 h 93"/>
                <a:gd name="T82" fmla="*/ 7938 w 47"/>
                <a:gd name="T83" fmla="*/ 87313 h 93"/>
                <a:gd name="T84" fmla="*/ 0 w 47"/>
                <a:gd name="T85" fmla="*/ 85725 h 93"/>
                <a:gd name="T86" fmla="*/ 0 w 47"/>
                <a:gd name="T87" fmla="*/ 80963 h 93"/>
                <a:gd name="T88" fmla="*/ 11113 w 47"/>
                <a:gd name="T89" fmla="*/ 79375 h 93"/>
                <a:gd name="T90" fmla="*/ 20638 w 47"/>
                <a:gd name="T91" fmla="*/ 76200 h 93"/>
                <a:gd name="T92" fmla="*/ 28575 w 47"/>
                <a:gd name="T93" fmla="*/ 73025 h 93"/>
                <a:gd name="T94" fmla="*/ 34925 w 47"/>
                <a:gd name="T95" fmla="*/ 66675 h 93"/>
                <a:gd name="T96" fmla="*/ 39688 w 47"/>
                <a:gd name="T97" fmla="*/ 61913 h 93"/>
                <a:gd name="T98" fmla="*/ 42863 w 47"/>
                <a:gd name="T99" fmla="*/ 53975 h 93"/>
                <a:gd name="T100" fmla="*/ 44450 w 47"/>
                <a:gd name="T101" fmla="*/ 47625 h 93"/>
                <a:gd name="T102" fmla="*/ 44450 w 47"/>
                <a:gd name="T103" fmla="*/ 39688 h 93"/>
                <a:gd name="T104" fmla="*/ 44450 w 47"/>
                <a:gd name="T105" fmla="*/ 33338 h 93"/>
                <a:gd name="T106" fmla="*/ 41275 w 47"/>
                <a:gd name="T107" fmla="*/ 26988 h 93"/>
                <a:gd name="T108" fmla="*/ 38100 w 47"/>
                <a:gd name="T109" fmla="*/ 20638 h 93"/>
                <a:gd name="T110" fmla="*/ 33338 w 47"/>
                <a:gd name="T111" fmla="*/ 15875 h 93"/>
                <a:gd name="T112" fmla="*/ 26988 w 47"/>
                <a:gd name="T113" fmla="*/ 11113 h 93"/>
                <a:gd name="T114" fmla="*/ 19050 w 47"/>
                <a:gd name="T115" fmla="*/ 7938 h 93"/>
                <a:gd name="T116" fmla="*/ 9525 w 47"/>
                <a:gd name="T117" fmla="*/ 6350 h 93"/>
                <a:gd name="T118" fmla="*/ 0 w 47"/>
                <a:gd name="T119" fmla="*/ 4763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" h="93">
                  <a:moveTo>
                    <a:pt x="0" y="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4" y="15"/>
                  </a:lnTo>
                  <a:lnTo>
                    <a:pt x="46" y="20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1" y="43"/>
                  </a:lnTo>
                  <a:lnTo>
                    <a:pt x="37" y="46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29" y="58"/>
                  </a:lnTo>
                  <a:lnTo>
                    <a:pt x="31" y="62"/>
                  </a:lnTo>
                  <a:lnTo>
                    <a:pt x="34" y="66"/>
                  </a:lnTo>
                  <a:lnTo>
                    <a:pt x="36" y="71"/>
                  </a:lnTo>
                  <a:lnTo>
                    <a:pt x="38" y="76"/>
                  </a:lnTo>
                  <a:lnTo>
                    <a:pt x="40" y="81"/>
                  </a:lnTo>
                  <a:lnTo>
                    <a:pt x="42" y="87"/>
                  </a:lnTo>
                  <a:lnTo>
                    <a:pt x="40" y="88"/>
                  </a:lnTo>
                  <a:lnTo>
                    <a:pt x="38" y="89"/>
                  </a:lnTo>
                  <a:lnTo>
                    <a:pt x="36" y="90"/>
                  </a:lnTo>
                  <a:lnTo>
                    <a:pt x="34" y="91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8" y="73"/>
                  </a:lnTo>
                  <a:lnTo>
                    <a:pt x="15" y="67"/>
                  </a:lnTo>
                  <a:lnTo>
                    <a:pt x="12" y="61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7" y="50"/>
                  </a:lnTo>
                  <a:lnTo>
                    <a:pt x="13" y="48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25" y="39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8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4" y="13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2" y="5"/>
                  </a:lnTo>
                  <a:lnTo>
                    <a:pt x="6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7" name="Rectangle 18"/>
            <p:cNvSpPr>
              <a:spLocks noChangeArrowheads="1"/>
            </p:cNvSpPr>
            <p:nvPr/>
          </p:nvSpPr>
          <p:spPr bwMode="auto">
            <a:xfrm>
              <a:off x="407988" y="6599238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8" name="Rectangle 19"/>
            <p:cNvSpPr>
              <a:spLocks noChangeArrowheads="1"/>
            </p:cNvSpPr>
            <p:nvPr/>
          </p:nvSpPr>
          <p:spPr bwMode="auto">
            <a:xfrm>
              <a:off x="407988" y="6659563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9" name="Freeform 20"/>
            <p:cNvSpPr>
              <a:spLocks noEditPoints="1"/>
            </p:cNvSpPr>
            <p:nvPr/>
          </p:nvSpPr>
          <p:spPr bwMode="auto">
            <a:xfrm>
              <a:off x="476250" y="6616700"/>
              <a:ext cx="176213" cy="33338"/>
            </a:xfrm>
            <a:custGeom>
              <a:avLst/>
              <a:gdLst>
                <a:gd name="T0" fmla="*/ 26988 w 111"/>
                <a:gd name="T1" fmla="*/ 4763 h 21"/>
                <a:gd name="T2" fmla="*/ 20638 w 111"/>
                <a:gd name="T3" fmla="*/ 3175 h 21"/>
                <a:gd name="T4" fmla="*/ 15875 w 111"/>
                <a:gd name="T5" fmla="*/ 7938 h 21"/>
                <a:gd name="T6" fmla="*/ 19050 w 111"/>
                <a:gd name="T7" fmla="*/ 12700 h 21"/>
                <a:gd name="T8" fmla="*/ 30163 w 111"/>
                <a:gd name="T9" fmla="*/ 19050 h 21"/>
                <a:gd name="T10" fmla="*/ 28575 w 111"/>
                <a:gd name="T11" fmla="*/ 30163 h 21"/>
                <a:gd name="T12" fmla="*/ 17463 w 111"/>
                <a:gd name="T13" fmla="*/ 33338 h 21"/>
                <a:gd name="T14" fmla="*/ 12700 w 111"/>
                <a:gd name="T15" fmla="*/ 26988 h 21"/>
                <a:gd name="T16" fmla="*/ 17463 w 111"/>
                <a:gd name="T17" fmla="*/ 28575 h 21"/>
                <a:gd name="T18" fmla="*/ 25400 w 111"/>
                <a:gd name="T19" fmla="*/ 26988 h 21"/>
                <a:gd name="T20" fmla="*/ 20638 w 111"/>
                <a:gd name="T21" fmla="*/ 17463 h 21"/>
                <a:gd name="T22" fmla="*/ 14288 w 111"/>
                <a:gd name="T23" fmla="*/ 14288 h 21"/>
                <a:gd name="T24" fmla="*/ 11113 w 111"/>
                <a:gd name="T25" fmla="*/ 7938 h 21"/>
                <a:gd name="T26" fmla="*/ 20638 w 111"/>
                <a:gd name="T27" fmla="*/ 0 h 21"/>
                <a:gd name="T28" fmla="*/ 26988 w 111"/>
                <a:gd name="T29" fmla="*/ 0 h 21"/>
                <a:gd name="T30" fmla="*/ 42863 w 111"/>
                <a:gd name="T31" fmla="*/ 6350 h 21"/>
                <a:gd name="T32" fmla="*/ 41275 w 111"/>
                <a:gd name="T33" fmla="*/ 22225 h 21"/>
                <a:gd name="T34" fmla="*/ 50800 w 111"/>
                <a:gd name="T35" fmla="*/ 28575 h 21"/>
                <a:gd name="T36" fmla="*/ 60325 w 111"/>
                <a:gd name="T37" fmla="*/ 19050 h 21"/>
                <a:gd name="T38" fmla="*/ 55563 w 111"/>
                <a:gd name="T39" fmla="*/ 4763 h 21"/>
                <a:gd name="T40" fmla="*/ 60325 w 111"/>
                <a:gd name="T41" fmla="*/ 3175 h 21"/>
                <a:gd name="T42" fmla="*/ 63500 w 111"/>
                <a:gd name="T43" fmla="*/ 23813 h 21"/>
                <a:gd name="T44" fmla="*/ 47625 w 111"/>
                <a:gd name="T45" fmla="*/ 33338 h 21"/>
                <a:gd name="T46" fmla="*/ 34925 w 111"/>
                <a:gd name="T47" fmla="*/ 20638 h 21"/>
                <a:gd name="T48" fmla="*/ 42863 w 111"/>
                <a:gd name="T49" fmla="*/ 1588 h 21"/>
                <a:gd name="T50" fmla="*/ 98425 w 111"/>
                <a:gd name="T51" fmla="*/ 4763 h 21"/>
                <a:gd name="T52" fmla="*/ 90488 w 111"/>
                <a:gd name="T53" fmla="*/ 3175 h 21"/>
                <a:gd name="T54" fmla="*/ 87313 w 111"/>
                <a:gd name="T55" fmla="*/ 11113 h 21"/>
                <a:gd name="T56" fmla="*/ 92075 w 111"/>
                <a:gd name="T57" fmla="*/ 17463 h 21"/>
                <a:gd name="T58" fmla="*/ 98425 w 111"/>
                <a:gd name="T59" fmla="*/ 12700 h 21"/>
                <a:gd name="T60" fmla="*/ 85725 w 111"/>
                <a:gd name="T61" fmla="*/ 28575 h 21"/>
                <a:gd name="T62" fmla="*/ 93663 w 111"/>
                <a:gd name="T63" fmla="*/ 28575 h 21"/>
                <a:gd name="T64" fmla="*/ 100013 w 111"/>
                <a:gd name="T65" fmla="*/ 15875 h 21"/>
                <a:gd name="T66" fmla="*/ 93663 w 111"/>
                <a:gd name="T67" fmla="*/ 20638 h 21"/>
                <a:gd name="T68" fmla="*/ 84138 w 111"/>
                <a:gd name="T69" fmla="*/ 15875 h 21"/>
                <a:gd name="T70" fmla="*/ 85725 w 111"/>
                <a:gd name="T71" fmla="*/ 3175 h 21"/>
                <a:gd name="T72" fmla="*/ 98425 w 111"/>
                <a:gd name="T73" fmla="*/ 0 h 21"/>
                <a:gd name="T74" fmla="*/ 104775 w 111"/>
                <a:gd name="T75" fmla="*/ 17463 h 21"/>
                <a:gd name="T76" fmla="*/ 93663 w 111"/>
                <a:gd name="T77" fmla="*/ 31750 h 21"/>
                <a:gd name="T78" fmla="*/ 85725 w 111"/>
                <a:gd name="T79" fmla="*/ 31750 h 21"/>
                <a:gd name="T80" fmla="*/ 115888 w 111"/>
                <a:gd name="T81" fmla="*/ 6350 h 21"/>
                <a:gd name="T82" fmla="*/ 114300 w 111"/>
                <a:gd name="T83" fmla="*/ 22225 h 21"/>
                <a:gd name="T84" fmla="*/ 120650 w 111"/>
                <a:gd name="T85" fmla="*/ 30163 h 21"/>
                <a:gd name="T86" fmla="*/ 127000 w 111"/>
                <a:gd name="T87" fmla="*/ 19050 h 21"/>
                <a:gd name="T88" fmla="*/ 123825 w 111"/>
                <a:gd name="T89" fmla="*/ 4763 h 21"/>
                <a:gd name="T90" fmla="*/ 127000 w 111"/>
                <a:gd name="T91" fmla="*/ 3175 h 21"/>
                <a:gd name="T92" fmla="*/ 130175 w 111"/>
                <a:gd name="T93" fmla="*/ 23813 h 21"/>
                <a:gd name="T94" fmla="*/ 119063 w 111"/>
                <a:gd name="T95" fmla="*/ 33338 h 21"/>
                <a:gd name="T96" fmla="*/ 109538 w 111"/>
                <a:gd name="T97" fmla="*/ 20638 h 21"/>
                <a:gd name="T98" fmla="*/ 114300 w 111"/>
                <a:gd name="T99" fmla="*/ 1588 h 21"/>
                <a:gd name="T100" fmla="*/ 142875 w 111"/>
                <a:gd name="T101" fmla="*/ 6350 h 21"/>
                <a:gd name="T102" fmla="*/ 141288 w 111"/>
                <a:gd name="T103" fmla="*/ 22225 h 21"/>
                <a:gd name="T104" fmla="*/ 147638 w 111"/>
                <a:gd name="T105" fmla="*/ 30163 h 21"/>
                <a:gd name="T106" fmla="*/ 153988 w 111"/>
                <a:gd name="T107" fmla="*/ 19050 h 21"/>
                <a:gd name="T108" fmla="*/ 150813 w 111"/>
                <a:gd name="T109" fmla="*/ 4763 h 21"/>
                <a:gd name="T110" fmla="*/ 153988 w 111"/>
                <a:gd name="T111" fmla="*/ 3175 h 21"/>
                <a:gd name="T112" fmla="*/ 157163 w 111"/>
                <a:gd name="T113" fmla="*/ 23813 h 21"/>
                <a:gd name="T114" fmla="*/ 146050 w 111"/>
                <a:gd name="T115" fmla="*/ 33338 h 21"/>
                <a:gd name="T116" fmla="*/ 136525 w 111"/>
                <a:gd name="T117" fmla="*/ 20638 h 21"/>
                <a:gd name="T118" fmla="*/ 141288 w 111"/>
                <a:gd name="T119" fmla="*/ 1588 h 21"/>
                <a:gd name="T120" fmla="*/ 173038 w 111"/>
                <a:gd name="T121" fmla="*/ 0 h 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1" h="21">
                  <a:moveTo>
                    <a:pt x="0" y="0"/>
                  </a:moveTo>
                  <a:lnTo>
                    <a:pt x="3" y="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0"/>
                  </a:lnTo>
                  <a:close/>
                  <a:moveTo>
                    <a:pt x="18" y="1"/>
                  </a:move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8" y="17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5" y="13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1"/>
                  </a:lnTo>
                  <a:close/>
                  <a:moveTo>
                    <a:pt x="31" y="2"/>
                  </a:move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close/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  <a:moveTo>
                    <a:pt x="63" y="6"/>
                  </a:moveTo>
                  <a:lnTo>
                    <a:pt x="63" y="6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63" y="6"/>
                  </a:lnTo>
                  <a:close/>
                  <a:moveTo>
                    <a:pt x="53" y="20"/>
                  </a:moveTo>
                  <a:lnTo>
                    <a:pt x="53" y="18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8"/>
                  </a:lnTo>
                  <a:lnTo>
                    <a:pt x="59" y="18"/>
                  </a:lnTo>
                  <a:lnTo>
                    <a:pt x="60" y="18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6" y="13"/>
                  </a:lnTo>
                  <a:lnTo>
                    <a:pt x="55" y="12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8" y="21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3" y="20"/>
                  </a:lnTo>
                  <a:close/>
                  <a:moveTo>
                    <a:pt x="76" y="2"/>
                  </a:moveTo>
                  <a:lnTo>
                    <a:pt x="75" y="2"/>
                  </a:lnTo>
                  <a:lnTo>
                    <a:pt x="74" y="2"/>
                  </a:lnTo>
                  <a:lnTo>
                    <a:pt x="74" y="3"/>
                  </a:lnTo>
                  <a:lnTo>
                    <a:pt x="73" y="3"/>
                  </a:lnTo>
                  <a:lnTo>
                    <a:pt x="73" y="4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2" y="9"/>
                  </a:lnTo>
                  <a:lnTo>
                    <a:pt x="72" y="10"/>
                  </a:lnTo>
                  <a:lnTo>
                    <a:pt x="72" y="11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2" y="15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8"/>
                  </a:lnTo>
                  <a:lnTo>
                    <a:pt x="78" y="18"/>
                  </a:lnTo>
                  <a:lnTo>
                    <a:pt x="78" y="17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7" y="2"/>
                  </a:lnTo>
                  <a:lnTo>
                    <a:pt x="76" y="2"/>
                  </a:lnTo>
                  <a:close/>
                  <a:moveTo>
                    <a:pt x="76" y="0"/>
                  </a:move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1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2" y="7"/>
                  </a:lnTo>
                  <a:lnTo>
                    <a:pt x="83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8" y="20"/>
                  </a:lnTo>
                  <a:lnTo>
                    <a:pt x="77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3" y="20"/>
                  </a:lnTo>
                  <a:lnTo>
                    <a:pt x="72" y="20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69" y="10"/>
                  </a:lnTo>
                  <a:lnTo>
                    <a:pt x="69" y="9"/>
                  </a:lnTo>
                  <a:lnTo>
                    <a:pt x="69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71" y="2"/>
                  </a:lnTo>
                  <a:lnTo>
                    <a:pt x="72" y="1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close/>
                  <a:moveTo>
                    <a:pt x="93" y="2"/>
                  </a:moveTo>
                  <a:lnTo>
                    <a:pt x="92" y="2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89" y="5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1" y="18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18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7" y="9"/>
                  </a:lnTo>
                  <a:lnTo>
                    <a:pt x="97" y="8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6" y="5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4" y="2"/>
                  </a:lnTo>
                  <a:lnTo>
                    <a:pt x="93" y="2"/>
                  </a:lnTo>
                  <a:close/>
                  <a:moveTo>
                    <a:pt x="93" y="0"/>
                  </a:move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9" y="5"/>
                  </a:lnTo>
                  <a:lnTo>
                    <a:pt x="99" y="6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99" y="13"/>
                  </a:lnTo>
                  <a:lnTo>
                    <a:pt x="99" y="14"/>
                  </a:lnTo>
                  <a:lnTo>
                    <a:pt x="99" y="15"/>
                  </a:lnTo>
                  <a:lnTo>
                    <a:pt x="99" y="16"/>
                  </a:lnTo>
                  <a:lnTo>
                    <a:pt x="98" y="17"/>
                  </a:lnTo>
                  <a:lnTo>
                    <a:pt x="98" y="18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5" y="20"/>
                  </a:lnTo>
                  <a:lnTo>
                    <a:pt x="94" y="21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0" y="20"/>
                  </a:lnTo>
                  <a:lnTo>
                    <a:pt x="89" y="20"/>
                  </a:lnTo>
                  <a:lnTo>
                    <a:pt x="88" y="19"/>
                  </a:lnTo>
                  <a:lnTo>
                    <a:pt x="87" y="18"/>
                  </a:lnTo>
                  <a:lnTo>
                    <a:pt x="87" y="17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0"/>
                  </a:lnTo>
                  <a:lnTo>
                    <a:pt x="109" y="20"/>
                  </a:lnTo>
                  <a:lnTo>
                    <a:pt x="109" y="3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0" name="Freeform 21"/>
            <p:cNvSpPr>
              <a:spLocks noEditPoints="1"/>
            </p:cNvSpPr>
            <p:nvPr/>
          </p:nvSpPr>
          <p:spPr bwMode="auto">
            <a:xfrm>
              <a:off x="361950" y="6208713"/>
              <a:ext cx="250825" cy="287338"/>
            </a:xfrm>
            <a:custGeom>
              <a:avLst/>
              <a:gdLst>
                <a:gd name="T0" fmla="*/ 7938 w 158"/>
                <a:gd name="T1" fmla="*/ 242888 h 181"/>
                <a:gd name="T2" fmla="*/ 23813 w 158"/>
                <a:gd name="T3" fmla="*/ 239713 h 181"/>
                <a:gd name="T4" fmla="*/ 14288 w 158"/>
                <a:gd name="T5" fmla="*/ 230188 h 181"/>
                <a:gd name="T6" fmla="*/ 1588 w 158"/>
                <a:gd name="T7" fmla="*/ 234950 h 181"/>
                <a:gd name="T8" fmla="*/ 23813 w 158"/>
                <a:gd name="T9" fmla="*/ 228600 h 181"/>
                <a:gd name="T10" fmla="*/ 19050 w 158"/>
                <a:gd name="T11" fmla="*/ 247650 h 181"/>
                <a:gd name="T12" fmla="*/ 12700 w 158"/>
                <a:gd name="T13" fmla="*/ 212725 h 181"/>
                <a:gd name="T14" fmla="*/ 19050 w 158"/>
                <a:gd name="T15" fmla="*/ 180975 h 181"/>
                <a:gd name="T16" fmla="*/ 3175 w 158"/>
                <a:gd name="T17" fmla="*/ 188913 h 181"/>
                <a:gd name="T18" fmla="*/ 17463 w 158"/>
                <a:gd name="T19" fmla="*/ 176213 h 181"/>
                <a:gd name="T20" fmla="*/ 3175 w 158"/>
                <a:gd name="T21" fmla="*/ 166688 h 181"/>
                <a:gd name="T22" fmla="*/ 11113 w 158"/>
                <a:gd name="T23" fmla="*/ 149225 h 181"/>
                <a:gd name="T24" fmla="*/ 14288 w 158"/>
                <a:gd name="T25" fmla="*/ 153988 h 181"/>
                <a:gd name="T26" fmla="*/ 25400 w 158"/>
                <a:gd name="T27" fmla="*/ 146050 h 181"/>
                <a:gd name="T28" fmla="*/ 31750 w 158"/>
                <a:gd name="T29" fmla="*/ 157163 h 181"/>
                <a:gd name="T30" fmla="*/ 26988 w 158"/>
                <a:gd name="T31" fmla="*/ 158750 h 181"/>
                <a:gd name="T32" fmla="*/ 28575 w 158"/>
                <a:gd name="T33" fmla="*/ 150813 h 181"/>
                <a:gd name="T34" fmla="*/ 19050 w 158"/>
                <a:gd name="T35" fmla="*/ 153988 h 181"/>
                <a:gd name="T36" fmla="*/ 9525 w 158"/>
                <a:gd name="T37" fmla="*/ 155575 h 181"/>
                <a:gd name="T38" fmla="*/ 9525 w 158"/>
                <a:gd name="T39" fmla="*/ 144463 h 181"/>
                <a:gd name="T40" fmla="*/ 30163 w 158"/>
                <a:gd name="T41" fmla="*/ 115888 h 181"/>
                <a:gd name="T42" fmla="*/ 20638 w 158"/>
                <a:gd name="T43" fmla="*/ 120650 h 181"/>
                <a:gd name="T44" fmla="*/ 31750 w 158"/>
                <a:gd name="T45" fmla="*/ 112713 h 181"/>
                <a:gd name="T46" fmla="*/ 34925 w 158"/>
                <a:gd name="T47" fmla="*/ 117475 h 181"/>
                <a:gd name="T48" fmla="*/ 33338 w 158"/>
                <a:gd name="T49" fmla="*/ 122238 h 181"/>
                <a:gd name="T50" fmla="*/ 57150 w 158"/>
                <a:gd name="T51" fmla="*/ 103188 h 181"/>
                <a:gd name="T52" fmla="*/ 50800 w 158"/>
                <a:gd name="T53" fmla="*/ 74613 h 181"/>
                <a:gd name="T54" fmla="*/ 57150 w 158"/>
                <a:gd name="T55" fmla="*/ 90488 h 181"/>
                <a:gd name="T56" fmla="*/ 68263 w 158"/>
                <a:gd name="T57" fmla="*/ 84138 h 181"/>
                <a:gd name="T58" fmla="*/ 69850 w 158"/>
                <a:gd name="T59" fmla="*/ 85725 h 181"/>
                <a:gd name="T60" fmla="*/ 49213 w 158"/>
                <a:gd name="T61" fmla="*/ 90488 h 181"/>
                <a:gd name="T62" fmla="*/ 50800 w 158"/>
                <a:gd name="T63" fmla="*/ 69850 h 181"/>
                <a:gd name="T64" fmla="*/ 80963 w 158"/>
                <a:gd name="T65" fmla="*/ 46038 h 181"/>
                <a:gd name="T66" fmla="*/ 74613 w 158"/>
                <a:gd name="T67" fmla="*/ 50800 h 181"/>
                <a:gd name="T68" fmla="*/ 79375 w 158"/>
                <a:gd name="T69" fmla="*/ 53975 h 181"/>
                <a:gd name="T70" fmla="*/ 92075 w 158"/>
                <a:gd name="T71" fmla="*/ 57150 h 181"/>
                <a:gd name="T72" fmla="*/ 87313 w 158"/>
                <a:gd name="T73" fmla="*/ 68263 h 181"/>
                <a:gd name="T74" fmla="*/ 85725 w 158"/>
                <a:gd name="T75" fmla="*/ 65088 h 181"/>
                <a:gd name="T76" fmla="*/ 88900 w 158"/>
                <a:gd name="T77" fmla="*/ 58738 h 181"/>
                <a:gd name="T78" fmla="*/ 77788 w 158"/>
                <a:gd name="T79" fmla="*/ 58738 h 181"/>
                <a:gd name="T80" fmla="*/ 71438 w 158"/>
                <a:gd name="T81" fmla="*/ 49213 h 181"/>
                <a:gd name="T82" fmla="*/ 79375 w 158"/>
                <a:gd name="T83" fmla="*/ 42863 h 181"/>
                <a:gd name="T84" fmla="*/ 128588 w 158"/>
                <a:gd name="T85" fmla="*/ 41275 h 181"/>
                <a:gd name="T86" fmla="*/ 139700 w 158"/>
                <a:gd name="T87" fmla="*/ 17463 h 181"/>
                <a:gd name="T88" fmla="*/ 134938 w 158"/>
                <a:gd name="T89" fmla="*/ 12700 h 181"/>
                <a:gd name="T90" fmla="*/ 142875 w 158"/>
                <a:gd name="T91" fmla="*/ 19050 h 181"/>
                <a:gd name="T92" fmla="*/ 142875 w 158"/>
                <a:gd name="T93" fmla="*/ 23813 h 181"/>
                <a:gd name="T94" fmla="*/ 136525 w 158"/>
                <a:gd name="T95" fmla="*/ 25400 h 181"/>
                <a:gd name="T96" fmla="*/ 188913 w 158"/>
                <a:gd name="T97" fmla="*/ 11113 h 181"/>
                <a:gd name="T98" fmla="*/ 188913 w 158"/>
                <a:gd name="T99" fmla="*/ 3175 h 181"/>
                <a:gd name="T100" fmla="*/ 193675 w 158"/>
                <a:gd name="T101" fmla="*/ 3175 h 181"/>
                <a:gd name="T102" fmla="*/ 190500 w 158"/>
                <a:gd name="T103" fmla="*/ 12700 h 181"/>
                <a:gd name="T104" fmla="*/ 190500 w 158"/>
                <a:gd name="T105" fmla="*/ 15875 h 181"/>
                <a:gd name="T106" fmla="*/ 214313 w 158"/>
                <a:gd name="T107" fmla="*/ 25400 h 181"/>
                <a:gd name="T108" fmla="*/ 206375 w 158"/>
                <a:gd name="T109" fmla="*/ 23813 h 181"/>
                <a:gd name="T110" fmla="*/ 207963 w 158"/>
                <a:gd name="T111" fmla="*/ 1588 h 181"/>
                <a:gd name="T112" fmla="*/ 225425 w 158"/>
                <a:gd name="T113" fmla="*/ 12700 h 181"/>
                <a:gd name="T114" fmla="*/ 212725 w 158"/>
                <a:gd name="T115" fmla="*/ 3175 h 181"/>
                <a:gd name="T116" fmla="*/ 207963 w 158"/>
                <a:gd name="T117" fmla="*/ 20638 h 181"/>
                <a:gd name="T118" fmla="*/ 220663 w 158"/>
                <a:gd name="T119" fmla="*/ 17463 h 181"/>
                <a:gd name="T120" fmla="*/ 236538 w 158"/>
                <a:gd name="T121" fmla="*/ 19050 h 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8" h="181">
                  <a:moveTo>
                    <a:pt x="10" y="181"/>
                  </a:moveTo>
                  <a:lnTo>
                    <a:pt x="9" y="179"/>
                  </a:lnTo>
                  <a:lnTo>
                    <a:pt x="22" y="173"/>
                  </a:lnTo>
                  <a:lnTo>
                    <a:pt x="20" y="168"/>
                  </a:lnTo>
                  <a:lnTo>
                    <a:pt x="21" y="167"/>
                  </a:lnTo>
                  <a:lnTo>
                    <a:pt x="25" y="175"/>
                  </a:lnTo>
                  <a:lnTo>
                    <a:pt x="10" y="181"/>
                  </a:lnTo>
                  <a:close/>
                  <a:moveTo>
                    <a:pt x="6" y="169"/>
                  </a:moveTo>
                  <a:lnTo>
                    <a:pt x="5" y="167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9" y="156"/>
                  </a:lnTo>
                  <a:lnTo>
                    <a:pt x="21" y="165"/>
                  </a:lnTo>
                  <a:lnTo>
                    <a:pt x="6" y="169"/>
                  </a:lnTo>
                  <a:close/>
                  <a:moveTo>
                    <a:pt x="3" y="151"/>
                  </a:moveTo>
                  <a:lnTo>
                    <a:pt x="3" y="151"/>
                  </a:lnTo>
                  <a:lnTo>
                    <a:pt x="3" y="152"/>
                  </a:lnTo>
                  <a:lnTo>
                    <a:pt x="4" y="152"/>
                  </a:lnTo>
                  <a:lnTo>
                    <a:pt x="4" y="153"/>
                  </a:lnTo>
                  <a:lnTo>
                    <a:pt x="5" y="153"/>
                  </a:lnTo>
                  <a:lnTo>
                    <a:pt x="5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8" y="155"/>
                  </a:lnTo>
                  <a:lnTo>
                    <a:pt x="9" y="155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2" y="154"/>
                  </a:lnTo>
                  <a:lnTo>
                    <a:pt x="13" y="154"/>
                  </a:lnTo>
                  <a:lnTo>
                    <a:pt x="13" y="153"/>
                  </a:lnTo>
                  <a:lnTo>
                    <a:pt x="14" y="153"/>
                  </a:lnTo>
                  <a:lnTo>
                    <a:pt x="15" y="152"/>
                  </a:lnTo>
                  <a:lnTo>
                    <a:pt x="15" y="151"/>
                  </a:lnTo>
                  <a:lnTo>
                    <a:pt x="16" y="151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6" y="148"/>
                  </a:lnTo>
                  <a:lnTo>
                    <a:pt x="15" y="147"/>
                  </a:lnTo>
                  <a:lnTo>
                    <a:pt x="15" y="146"/>
                  </a:lnTo>
                  <a:lnTo>
                    <a:pt x="14" y="146"/>
                  </a:lnTo>
                  <a:lnTo>
                    <a:pt x="13" y="145"/>
                  </a:lnTo>
                  <a:lnTo>
                    <a:pt x="12" y="145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9" y="145"/>
                  </a:lnTo>
                  <a:lnTo>
                    <a:pt x="8" y="145"/>
                  </a:lnTo>
                  <a:lnTo>
                    <a:pt x="7" y="145"/>
                  </a:lnTo>
                  <a:lnTo>
                    <a:pt x="6" y="146"/>
                  </a:lnTo>
                  <a:lnTo>
                    <a:pt x="5" y="146"/>
                  </a:lnTo>
                  <a:lnTo>
                    <a:pt x="5" y="147"/>
                  </a:lnTo>
                  <a:lnTo>
                    <a:pt x="4" y="147"/>
                  </a:lnTo>
                  <a:lnTo>
                    <a:pt x="4" y="148"/>
                  </a:lnTo>
                  <a:lnTo>
                    <a:pt x="3" y="148"/>
                  </a:lnTo>
                  <a:lnTo>
                    <a:pt x="3" y="149"/>
                  </a:lnTo>
                  <a:lnTo>
                    <a:pt x="3" y="150"/>
                  </a:lnTo>
                  <a:lnTo>
                    <a:pt x="3" y="151"/>
                  </a:lnTo>
                  <a:close/>
                  <a:moveTo>
                    <a:pt x="1" y="151"/>
                  </a:moveTo>
                  <a:lnTo>
                    <a:pt x="1" y="150"/>
                  </a:lnTo>
                  <a:lnTo>
                    <a:pt x="1" y="149"/>
                  </a:lnTo>
                  <a:lnTo>
                    <a:pt x="1" y="148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6" y="143"/>
                  </a:lnTo>
                  <a:lnTo>
                    <a:pt x="7" y="143"/>
                  </a:lnTo>
                  <a:lnTo>
                    <a:pt x="8" y="143"/>
                  </a:lnTo>
                  <a:lnTo>
                    <a:pt x="9" y="142"/>
                  </a:lnTo>
                  <a:lnTo>
                    <a:pt x="10" y="142"/>
                  </a:lnTo>
                  <a:lnTo>
                    <a:pt x="11" y="142"/>
                  </a:lnTo>
                  <a:lnTo>
                    <a:pt x="12" y="142"/>
                  </a:lnTo>
                  <a:lnTo>
                    <a:pt x="12" y="143"/>
                  </a:lnTo>
                  <a:lnTo>
                    <a:pt x="13" y="143"/>
                  </a:lnTo>
                  <a:lnTo>
                    <a:pt x="14" y="143"/>
                  </a:lnTo>
                  <a:lnTo>
                    <a:pt x="15" y="144"/>
                  </a:lnTo>
                  <a:lnTo>
                    <a:pt x="16" y="145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48"/>
                  </a:lnTo>
                  <a:lnTo>
                    <a:pt x="18" y="149"/>
                  </a:lnTo>
                  <a:lnTo>
                    <a:pt x="18" y="150"/>
                  </a:lnTo>
                  <a:lnTo>
                    <a:pt x="17" y="151"/>
                  </a:lnTo>
                  <a:lnTo>
                    <a:pt x="17" y="152"/>
                  </a:lnTo>
                  <a:lnTo>
                    <a:pt x="17" y="153"/>
                  </a:lnTo>
                  <a:lnTo>
                    <a:pt x="16" y="154"/>
                  </a:lnTo>
                  <a:lnTo>
                    <a:pt x="15" y="155"/>
                  </a:lnTo>
                  <a:lnTo>
                    <a:pt x="14" y="156"/>
                  </a:lnTo>
                  <a:lnTo>
                    <a:pt x="13" y="156"/>
                  </a:lnTo>
                  <a:lnTo>
                    <a:pt x="12" y="156"/>
                  </a:lnTo>
                  <a:lnTo>
                    <a:pt x="11" y="157"/>
                  </a:lnTo>
                  <a:lnTo>
                    <a:pt x="10" y="157"/>
                  </a:lnTo>
                  <a:lnTo>
                    <a:pt x="9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5" y="156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2" y="154"/>
                  </a:lnTo>
                  <a:lnTo>
                    <a:pt x="2" y="153"/>
                  </a:lnTo>
                  <a:lnTo>
                    <a:pt x="2" y="152"/>
                  </a:lnTo>
                  <a:lnTo>
                    <a:pt x="1" y="151"/>
                  </a:lnTo>
                  <a:close/>
                  <a:moveTo>
                    <a:pt x="0" y="141"/>
                  </a:moveTo>
                  <a:lnTo>
                    <a:pt x="0" y="138"/>
                  </a:lnTo>
                  <a:lnTo>
                    <a:pt x="8" y="134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9" y="132"/>
                  </a:lnTo>
                  <a:lnTo>
                    <a:pt x="16" y="132"/>
                  </a:lnTo>
                  <a:lnTo>
                    <a:pt x="16" y="134"/>
                  </a:lnTo>
                  <a:lnTo>
                    <a:pt x="9" y="135"/>
                  </a:lnTo>
                  <a:lnTo>
                    <a:pt x="0" y="141"/>
                  </a:lnTo>
                  <a:close/>
                  <a:moveTo>
                    <a:pt x="2" y="121"/>
                  </a:moveTo>
                  <a:lnTo>
                    <a:pt x="14" y="122"/>
                  </a:lnTo>
                  <a:lnTo>
                    <a:pt x="14" y="120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4" y="117"/>
                  </a:lnTo>
                  <a:lnTo>
                    <a:pt x="14" y="116"/>
                  </a:lnTo>
                  <a:lnTo>
                    <a:pt x="13" y="116"/>
                  </a:lnTo>
                  <a:lnTo>
                    <a:pt x="13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9" y="114"/>
                  </a:lnTo>
                  <a:lnTo>
                    <a:pt x="8" y="113"/>
                  </a:lnTo>
                  <a:lnTo>
                    <a:pt x="7" y="114"/>
                  </a:lnTo>
                  <a:lnTo>
                    <a:pt x="6" y="114"/>
                  </a:lnTo>
                  <a:lnTo>
                    <a:pt x="5" y="114"/>
                  </a:lnTo>
                  <a:lnTo>
                    <a:pt x="4" y="114"/>
                  </a:lnTo>
                  <a:lnTo>
                    <a:pt x="4" y="115"/>
                  </a:lnTo>
                  <a:lnTo>
                    <a:pt x="3" y="116"/>
                  </a:lnTo>
                  <a:lnTo>
                    <a:pt x="3" y="117"/>
                  </a:lnTo>
                  <a:lnTo>
                    <a:pt x="2" y="117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21"/>
                  </a:lnTo>
                  <a:close/>
                  <a:moveTo>
                    <a:pt x="0" y="123"/>
                  </a:moveTo>
                  <a:lnTo>
                    <a:pt x="0" y="119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6" y="111"/>
                  </a:lnTo>
                  <a:lnTo>
                    <a:pt x="7" y="111"/>
                  </a:lnTo>
                  <a:lnTo>
                    <a:pt x="8" y="111"/>
                  </a:lnTo>
                  <a:lnTo>
                    <a:pt x="9" y="111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3" y="112"/>
                  </a:lnTo>
                  <a:lnTo>
                    <a:pt x="13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6" y="120"/>
                  </a:lnTo>
                  <a:lnTo>
                    <a:pt x="16" y="121"/>
                  </a:lnTo>
                  <a:lnTo>
                    <a:pt x="16" y="124"/>
                  </a:lnTo>
                  <a:lnTo>
                    <a:pt x="0" y="123"/>
                  </a:lnTo>
                  <a:close/>
                  <a:moveTo>
                    <a:pt x="2" y="105"/>
                  </a:moveTo>
                  <a:lnTo>
                    <a:pt x="3" y="103"/>
                  </a:lnTo>
                  <a:lnTo>
                    <a:pt x="8" y="105"/>
                  </a:lnTo>
                  <a:lnTo>
                    <a:pt x="7" y="107"/>
                  </a:lnTo>
                  <a:lnTo>
                    <a:pt x="2" y="105"/>
                  </a:lnTo>
                  <a:close/>
                  <a:moveTo>
                    <a:pt x="7" y="90"/>
                  </a:moveTo>
                  <a:lnTo>
                    <a:pt x="8" y="91"/>
                  </a:lnTo>
                  <a:lnTo>
                    <a:pt x="8" y="92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9" y="97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4" y="92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9" y="93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20" y="96"/>
                  </a:lnTo>
                  <a:lnTo>
                    <a:pt x="20" y="97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0" y="100"/>
                  </a:lnTo>
                  <a:lnTo>
                    <a:pt x="19" y="101"/>
                  </a:lnTo>
                  <a:lnTo>
                    <a:pt x="19" y="102"/>
                  </a:lnTo>
                  <a:lnTo>
                    <a:pt x="17" y="101"/>
                  </a:lnTo>
                  <a:lnTo>
                    <a:pt x="17" y="100"/>
                  </a:lnTo>
                  <a:lnTo>
                    <a:pt x="18" y="100"/>
                  </a:lnTo>
                  <a:lnTo>
                    <a:pt x="18" y="99"/>
                  </a:lnTo>
                  <a:lnTo>
                    <a:pt x="18" y="98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7" y="95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3" y="97"/>
                  </a:lnTo>
                  <a:lnTo>
                    <a:pt x="12" y="97"/>
                  </a:lnTo>
                  <a:lnTo>
                    <a:pt x="12" y="98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0" y="99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7" y="99"/>
                  </a:lnTo>
                  <a:lnTo>
                    <a:pt x="6" y="98"/>
                  </a:lnTo>
                  <a:lnTo>
                    <a:pt x="5" y="97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2"/>
                  </a:lnTo>
                  <a:lnTo>
                    <a:pt x="6" y="92"/>
                  </a:lnTo>
                  <a:lnTo>
                    <a:pt x="6" y="91"/>
                  </a:lnTo>
                  <a:lnTo>
                    <a:pt x="6" y="90"/>
                  </a:lnTo>
                  <a:lnTo>
                    <a:pt x="7" y="90"/>
                  </a:lnTo>
                  <a:close/>
                  <a:moveTo>
                    <a:pt x="13" y="76"/>
                  </a:moveTo>
                  <a:lnTo>
                    <a:pt x="18" y="78"/>
                  </a:lnTo>
                  <a:lnTo>
                    <a:pt x="19" y="77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5" y="74"/>
                  </a:lnTo>
                  <a:lnTo>
                    <a:pt x="14" y="74"/>
                  </a:lnTo>
                  <a:lnTo>
                    <a:pt x="13" y="76"/>
                  </a:lnTo>
                  <a:close/>
                  <a:moveTo>
                    <a:pt x="11" y="77"/>
                  </a:moveTo>
                  <a:lnTo>
                    <a:pt x="13" y="73"/>
                  </a:lnTo>
                  <a:lnTo>
                    <a:pt x="13" y="72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9" y="71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30" y="74"/>
                  </a:lnTo>
                  <a:lnTo>
                    <a:pt x="29" y="77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21" y="77"/>
                  </a:lnTo>
                  <a:lnTo>
                    <a:pt x="20" y="78"/>
                  </a:lnTo>
                  <a:lnTo>
                    <a:pt x="20" y="79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11" y="77"/>
                  </a:lnTo>
                  <a:close/>
                  <a:moveTo>
                    <a:pt x="18" y="64"/>
                  </a:moveTo>
                  <a:lnTo>
                    <a:pt x="22" y="57"/>
                  </a:lnTo>
                  <a:lnTo>
                    <a:pt x="24" y="57"/>
                  </a:lnTo>
                  <a:lnTo>
                    <a:pt x="20" y="63"/>
                  </a:lnTo>
                  <a:lnTo>
                    <a:pt x="25" y="65"/>
                  </a:lnTo>
                  <a:lnTo>
                    <a:pt x="28" y="60"/>
                  </a:lnTo>
                  <a:lnTo>
                    <a:pt x="29" y="61"/>
                  </a:lnTo>
                  <a:lnTo>
                    <a:pt x="26" y="66"/>
                  </a:lnTo>
                  <a:lnTo>
                    <a:pt x="31" y="69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1" y="72"/>
                  </a:lnTo>
                  <a:lnTo>
                    <a:pt x="18" y="64"/>
                  </a:lnTo>
                  <a:close/>
                  <a:moveTo>
                    <a:pt x="34" y="42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4" y="45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1" y="53"/>
                  </a:lnTo>
                  <a:lnTo>
                    <a:pt x="32" y="54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3"/>
                  </a:lnTo>
                  <a:lnTo>
                    <a:pt x="43" y="53"/>
                  </a:lnTo>
                  <a:lnTo>
                    <a:pt x="43" y="52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0"/>
                  </a:lnTo>
                  <a:lnTo>
                    <a:pt x="39" y="46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5" y="53"/>
                  </a:lnTo>
                  <a:lnTo>
                    <a:pt x="44" y="53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0" y="58"/>
                  </a:lnTo>
                  <a:lnTo>
                    <a:pt x="39" y="59"/>
                  </a:lnTo>
                  <a:lnTo>
                    <a:pt x="38" y="59"/>
                  </a:lnTo>
                  <a:lnTo>
                    <a:pt x="37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1" y="57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9" y="52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9" y="50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4" y="42"/>
                  </a:lnTo>
                  <a:close/>
                  <a:moveTo>
                    <a:pt x="38" y="38"/>
                  </a:moveTo>
                  <a:lnTo>
                    <a:pt x="39" y="36"/>
                  </a:lnTo>
                  <a:lnTo>
                    <a:pt x="51" y="47"/>
                  </a:lnTo>
                  <a:lnTo>
                    <a:pt x="49" y="49"/>
                  </a:lnTo>
                  <a:lnTo>
                    <a:pt x="38" y="38"/>
                  </a:lnTo>
                  <a:close/>
                  <a:moveTo>
                    <a:pt x="50" y="27"/>
                  </a:moveTo>
                  <a:lnTo>
                    <a:pt x="51" y="29"/>
                  </a:lnTo>
                  <a:lnTo>
                    <a:pt x="50" y="29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9" y="34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2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5" y="34"/>
                  </a:lnTo>
                  <a:lnTo>
                    <a:pt x="56" y="34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6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6" y="42"/>
                  </a:lnTo>
                  <a:lnTo>
                    <a:pt x="56" y="43"/>
                  </a:lnTo>
                  <a:lnTo>
                    <a:pt x="55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3" y="44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5" y="41"/>
                  </a:lnTo>
                  <a:lnTo>
                    <a:pt x="56" y="40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7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4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6" y="30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50" y="27"/>
                  </a:lnTo>
                  <a:close/>
                  <a:moveTo>
                    <a:pt x="53" y="25"/>
                  </a:moveTo>
                  <a:lnTo>
                    <a:pt x="62" y="18"/>
                  </a:lnTo>
                  <a:lnTo>
                    <a:pt x="63" y="20"/>
                  </a:lnTo>
                  <a:lnTo>
                    <a:pt x="60" y="22"/>
                  </a:lnTo>
                  <a:lnTo>
                    <a:pt x="67" y="34"/>
                  </a:lnTo>
                  <a:lnTo>
                    <a:pt x="66" y="35"/>
                  </a:lnTo>
                  <a:lnTo>
                    <a:pt x="58" y="24"/>
                  </a:lnTo>
                  <a:lnTo>
                    <a:pt x="54" y="26"/>
                  </a:lnTo>
                  <a:lnTo>
                    <a:pt x="53" y="25"/>
                  </a:lnTo>
                  <a:close/>
                  <a:moveTo>
                    <a:pt x="66" y="16"/>
                  </a:moveTo>
                  <a:lnTo>
                    <a:pt x="74" y="12"/>
                  </a:lnTo>
                  <a:lnTo>
                    <a:pt x="74" y="14"/>
                  </a:lnTo>
                  <a:lnTo>
                    <a:pt x="69" y="17"/>
                  </a:lnTo>
                  <a:lnTo>
                    <a:pt x="71" y="21"/>
                  </a:lnTo>
                  <a:lnTo>
                    <a:pt x="77" y="18"/>
                  </a:lnTo>
                  <a:lnTo>
                    <a:pt x="77" y="20"/>
                  </a:lnTo>
                  <a:lnTo>
                    <a:pt x="72" y="23"/>
                  </a:lnTo>
                  <a:lnTo>
                    <a:pt x="75" y="28"/>
                  </a:lnTo>
                  <a:lnTo>
                    <a:pt x="80" y="24"/>
                  </a:lnTo>
                  <a:lnTo>
                    <a:pt x="81" y="26"/>
                  </a:lnTo>
                  <a:lnTo>
                    <a:pt x="74" y="30"/>
                  </a:lnTo>
                  <a:lnTo>
                    <a:pt x="66" y="16"/>
                  </a:lnTo>
                  <a:close/>
                  <a:moveTo>
                    <a:pt x="82" y="10"/>
                  </a:moveTo>
                  <a:lnTo>
                    <a:pt x="84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8" y="11"/>
                  </a:lnTo>
                  <a:lnTo>
                    <a:pt x="87" y="10"/>
                  </a:lnTo>
                  <a:lnTo>
                    <a:pt x="86" y="9"/>
                  </a:lnTo>
                  <a:lnTo>
                    <a:pt x="85" y="9"/>
                  </a:lnTo>
                  <a:lnTo>
                    <a:pt x="84" y="10"/>
                  </a:lnTo>
                  <a:lnTo>
                    <a:pt x="83" y="10"/>
                  </a:lnTo>
                  <a:lnTo>
                    <a:pt x="82" y="10"/>
                  </a:lnTo>
                  <a:close/>
                  <a:moveTo>
                    <a:pt x="79" y="10"/>
                  </a:moveTo>
                  <a:lnTo>
                    <a:pt x="83" y="8"/>
                  </a:lnTo>
                  <a:lnTo>
                    <a:pt x="84" y="8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1" y="16"/>
                  </a:lnTo>
                  <a:lnTo>
                    <a:pt x="95" y="21"/>
                  </a:lnTo>
                  <a:lnTo>
                    <a:pt x="92" y="21"/>
                  </a:lnTo>
                  <a:lnTo>
                    <a:pt x="89" y="17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4" y="17"/>
                  </a:lnTo>
                  <a:lnTo>
                    <a:pt x="87" y="24"/>
                  </a:lnTo>
                  <a:lnTo>
                    <a:pt x="85" y="24"/>
                  </a:lnTo>
                  <a:lnTo>
                    <a:pt x="79" y="10"/>
                  </a:lnTo>
                  <a:close/>
                  <a:moveTo>
                    <a:pt x="100" y="3"/>
                  </a:moveTo>
                  <a:lnTo>
                    <a:pt x="102" y="3"/>
                  </a:lnTo>
                  <a:lnTo>
                    <a:pt x="105" y="16"/>
                  </a:lnTo>
                  <a:lnTo>
                    <a:pt x="111" y="15"/>
                  </a:lnTo>
                  <a:lnTo>
                    <a:pt x="112" y="17"/>
                  </a:lnTo>
                  <a:lnTo>
                    <a:pt x="103" y="18"/>
                  </a:lnTo>
                  <a:lnTo>
                    <a:pt x="100" y="3"/>
                  </a:lnTo>
                  <a:close/>
                  <a:moveTo>
                    <a:pt x="115" y="2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8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0" y="7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0" y="4"/>
                  </a:lnTo>
                  <a:lnTo>
                    <a:pt x="120" y="3"/>
                  </a:lnTo>
                  <a:lnTo>
                    <a:pt x="119" y="3"/>
                  </a:lnTo>
                  <a:lnTo>
                    <a:pt x="119" y="2"/>
                  </a:lnTo>
                  <a:lnTo>
                    <a:pt x="118" y="2"/>
                  </a:lnTo>
                  <a:lnTo>
                    <a:pt x="117" y="2"/>
                  </a:lnTo>
                  <a:lnTo>
                    <a:pt x="115" y="2"/>
                  </a:lnTo>
                  <a:close/>
                  <a:moveTo>
                    <a:pt x="113" y="1"/>
                  </a:moveTo>
                  <a:lnTo>
                    <a:pt x="117" y="1"/>
                  </a:lnTo>
                  <a:lnTo>
                    <a:pt x="118" y="1"/>
                  </a:lnTo>
                  <a:lnTo>
                    <a:pt x="119" y="1"/>
                  </a:lnTo>
                  <a:lnTo>
                    <a:pt x="120" y="1"/>
                  </a:lnTo>
                  <a:lnTo>
                    <a:pt x="121" y="1"/>
                  </a:lnTo>
                  <a:lnTo>
                    <a:pt x="122" y="2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7"/>
                  </a:lnTo>
                  <a:lnTo>
                    <a:pt x="121" y="7"/>
                  </a:lnTo>
                  <a:lnTo>
                    <a:pt x="121" y="8"/>
                  </a:lnTo>
                  <a:lnTo>
                    <a:pt x="120" y="8"/>
                  </a:lnTo>
                  <a:lnTo>
                    <a:pt x="120" y="9"/>
                  </a:lnTo>
                  <a:lnTo>
                    <a:pt x="121" y="9"/>
                  </a:lnTo>
                  <a:lnTo>
                    <a:pt x="121" y="10"/>
                  </a:lnTo>
                  <a:lnTo>
                    <a:pt x="122" y="10"/>
                  </a:lnTo>
                  <a:lnTo>
                    <a:pt x="125" y="16"/>
                  </a:lnTo>
                  <a:lnTo>
                    <a:pt x="122" y="16"/>
                  </a:lnTo>
                  <a:lnTo>
                    <a:pt x="120" y="11"/>
                  </a:lnTo>
                  <a:lnTo>
                    <a:pt x="120" y="10"/>
                  </a:lnTo>
                  <a:lnTo>
                    <a:pt x="119" y="10"/>
                  </a:lnTo>
                  <a:lnTo>
                    <a:pt x="118" y="10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6" y="10"/>
                  </a:lnTo>
                  <a:lnTo>
                    <a:pt x="116" y="16"/>
                  </a:lnTo>
                  <a:lnTo>
                    <a:pt x="114" y="17"/>
                  </a:lnTo>
                  <a:lnTo>
                    <a:pt x="113" y="1"/>
                  </a:lnTo>
                  <a:close/>
                  <a:moveTo>
                    <a:pt x="137" y="16"/>
                  </a:moveTo>
                  <a:lnTo>
                    <a:pt x="140" y="20"/>
                  </a:lnTo>
                  <a:lnTo>
                    <a:pt x="137" y="20"/>
                  </a:lnTo>
                  <a:lnTo>
                    <a:pt x="135" y="16"/>
                  </a:lnTo>
                  <a:lnTo>
                    <a:pt x="134" y="16"/>
                  </a:lnTo>
                  <a:lnTo>
                    <a:pt x="133" y="16"/>
                  </a:lnTo>
                  <a:lnTo>
                    <a:pt x="132" y="16"/>
                  </a:lnTo>
                  <a:lnTo>
                    <a:pt x="131" y="16"/>
                  </a:lnTo>
                  <a:lnTo>
                    <a:pt x="130" y="15"/>
                  </a:lnTo>
                  <a:lnTo>
                    <a:pt x="129" y="14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28" y="11"/>
                  </a:lnTo>
                  <a:lnTo>
                    <a:pt x="128" y="10"/>
                  </a:lnTo>
                  <a:lnTo>
                    <a:pt x="127" y="10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6"/>
                  </a:lnTo>
                  <a:lnTo>
                    <a:pt x="128" y="5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3"/>
                  </a:lnTo>
                  <a:lnTo>
                    <a:pt x="129" y="2"/>
                  </a:lnTo>
                  <a:lnTo>
                    <a:pt x="130" y="2"/>
                  </a:lnTo>
                  <a:lnTo>
                    <a:pt x="130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2" y="7"/>
                  </a:lnTo>
                  <a:lnTo>
                    <a:pt x="142" y="8"/>
                  </a:lnTo>
                  <a:lnTo>
                    <a:pt x="142" y="9"/>
                  </a:lnTo>
                  <a:lnTo>
                    <a:pt x="142" y="10"/>
                  </a:lnTo>
                  <a:lnTo>
                    <a:pt x="141" y="11"/>
                  </a:lnTo>
                  <a:lnTo>
                    <a:pt x="141" y="12"/>
                  </a:lnTo>
                  <a:lnTo>
                    <a:pt x="141" y="13"/>
                  </a:lnTo>
                  <a:lnTo>
                    <a:pt x="140" y="14"/>
                  </a:lnTo>
                  <a:lnTo>
                    <a:pt x="139" y="15"/>
                  </a:lnTo>
                  <a:lnTo>
                    <a:pt x="138" y="15"/>
                  </a:lnTo>
                  <a:lnTo>
                    <a:pt x="138" y="16"/>
                  </a:lnTo>
                  <a:lnTo>
                    <a:pt x="137" y="16"/>
                  </a:lnTo>
                  <a:close/>
                  <a:moveTo>
                    <a:pt x="135" y="2"/>
                  </a:move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2" y="3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30" y="7"/>
                  </a:lnTo>
                  <a:lnTo>
                    <a:pt x="130" y="8"/>
                  </a:lnTo>
                  <a:lnTo>
                    <a:pt x="130" y="9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2"/>
                  </a:lnTo>
                  <a:lnTo>
                    <a:pt x="131" y="13"/>
                  </a:lnTo>
                  <a:lnTo>
                    <a:pt x="132" y="14"/>
                  </a:lnTo>
                  <a:lnTo>
                    <a:pt x="133" y="14"/>
                  </a:lnTo>
                  <a:lnTo>
                    <a:pt x="134" y="15"/>
                  </a:lnTo>
                  <a:lnTo>
                    <a:pt x="135" y="15"/>
                  </a:lnTo>
                  <a:lnTo>
                    <a:pt x="136" y="15"/>
                  </a:lnTo>
                  <a:lnTo>
                    <a:pt x="136" y="14"/>
                  </a:lnTo>
                  <a:lnTo>
                    <a:pt x="137" y="14"/>
                  </a:lnTo>
                  <a:lnTo>
                    <a:pt x="138" y="13"/>
                  </a:lnTo>
                  <a:lnTo>
                    <a:pt x="138" y="12"/>
                  </a:lnTo>
                  <a:lnTo>
                    <a:pt x="139" y="12"/>
                  </a:lnTo>
                  <a:lnTo>
                    <a:pt x="139" y="11"/>
                  </a:lnTo>
                  <a:lnTo>
                    <a:pt x="139" y="10"/>
                  </a:lnTo>
                  <a:lnTo>
                    <a:pt x="139" y="9"/>
                  </a:lnTo>
                  <a:lnTo>
                    <a:pt x="139" y="8"/>
                  </a:lnTo>
                  <a:lnTo>
                    <a:pt x="139" y="7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9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7" y="3"/>
                  </a:lnTo>
                  <a:lnTo>
                    <a:pt x="137" y="2"/>
                  </a:lnTo>
                  <a:lnTo>
                    <a:pt x="136" y="2"/>
                  </a:lnTo>
                  <a:lnTo>
                    <a:pt x="135" y="2"/>
                  </a:lnTo>
                  <a:close/>
                  <a:moveTo>
                    <a:pt x="154" y="5"/>
                  </a:moveTo>
                  <a:lnTo>
                    <a:pt x="149" y="12"/>
                  </a:lnTo>
                  <a:lnTo>
                    <a:pt x="155" y="14"/>
                  </a:lnTo>
                  <a:lnTo>
                    <a:pt x="154" y="5"/>
                  </a:lnTo>
                  <a:close/>
                  <a:moveTo>
                    <a:pt x="153" y="3"/>
                  </a:moveTo>
                  <a:lnTo>
                    <a:pt x="155" y="3"/>
                  </a:lnTo>
                  <a:lnTo>
                    <a:pt x="158" y="20"/>
                  </a:lnTo>
                  <a:lnTo>
                    <a:pt x="155" y="20"/>
                  </a:lnTo>
                  <a:lnTo>
                    <a:pt x="155" y="15"/>
                  </a:lnTo>
                  <a:lnTo>
                    <a:pt x="147" y="14"/>
                  </a:lnTo>
                  <a:lnTo>
                    <a:pt x="145" y="17"/>
                  </a:lnTo>
                  <a:lnTo>
                    <a:pt x="143" y="17"/>
                  </a:lnTo>
                  <a:lnTo>
                    <a:pt x="153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1" name="Freeform 22"/>
            <p:cNvSpPr>
              <a:spLocks/>
            </p:cNvSpPr>
            <p:nvPr/>
          </p:nvSpPr>
          <p:spPr bwMode="auto">
            <a:xfrm>
              <a:off x="511175" y="6224588"/>
              <a:ext cx="6350" cy="6350"/>
            </a:xfrm>
            <a:custGeom>
              <a:avLst/>
              <a:gdLst>
                <a:gd name="T0" fmla="*/ 0 w 4"/>
                <a:gd name="T1" fmla="*/ 1588 h 4"/>
                <a:gd name="T2" fmla="*/ 4763 w 4"/>
                <a:gd name="T3" fmla="*/ 0 h 4"/>
                <a:gd name="T4" fmla="*/ 6350 w 4"/>
                <a:gd name="T5" fmla="*/ 4763 h 4"/>
                <a:gd name="T6" fmla="*/ 1588 w 4"/>
                <a:gd name="T7" fmla="*/ 6350 h 4"/>
                <a:gd name="T8" fmla="*/ 0 w 4"/>
                <a:gd name="T9" fmla="*/ 158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3" y="0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2" name="Freeform 23"/>
            <p:cNvSpPr>
              <a:spLocks/>
            </p:cNvSpPr>
            <p:nvPr/>
          </p:nvSpPr>
          <p:spPr bwMode="auto">
            <a:xfrm>
              <a:off x="0" y="6142038"/>
              <a:ext cx="9158288" cy="30163"/>
            </a:xfrm>
            <a:custGeom>
              <a:avLst/>
              <a:gdLst>
                <a:gd name="T0" fmla="*/ 0 w 5769"/>
                <a:gd name="T1" fmla="*/ 0 h 19"/>
                <a:gd name="T2" fmla="*/ 9126538 w 5769"/>
                <a:gd name="T3" fmla="*/ 0 h 19"/>
                <a:gd name="T4" fmla="*/ 9158288 w 5769"/>
                <a:gd name="T5" fmla="*/ 30163 h 19"/>
                <a:gd name="T6" fmla="*/ 0 w 5769"/>
                <a:gd name="T7" fmla="*/ 30163 h 19"/>
                <a:gd name="T8" fmla="*/ 0 w 57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9" h="19">
                  <a:moveTo>
                    <a:pt x="0" y="0"/>
                  </a:moveTo>
                  <a:lnTo>
                    <a:pt x="5749" y="0"/>
                  </a:lnTo>
                  <a:lnTo>
                    <a:pt x="5769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3" name="Freeform 24"/>
            <p:cNvSpPr>
              <a:spLocks/>
            </p:cNvSpPr>
            <p:nvPr/>
          </p:nvSpPr>
          <p:spPr bwMode="auto">
            <a:xfrm>
              <a:off x="9731375" y="6694488"/>
              <a:ext cx="1238250" cy="28575"/>
            </a:xfrm>
            <a:custGeom>
              <a:avLst/>
              <a:gdLst>
                <a:gd name="T0" fmla="*/ 1238250 w 780"/>
                <a:gd name="T1" fmla="*/ 0 h 18"/>
                <a:gd name="T2" fmla="*/ 33338 w 780"/>
                <a:gd name="T3" fmla="*/ 0 h 18"/>
                <a:gd name="T4" fmla="*/ 0 w 780"/>
                <a:gd name="T5" fmla="*/ 28575 h 18"/>
                <a:gd name="T6" fmla="*/ 1238250 w 780"/>
                <a:gd name="T7" fmla="*/ 28575 h 18"/>
                <a:gd name="T8" fmla="*/ 1238250 w 78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0" h="18">
                  <a:moveTo>
                    <a:pt x="780" y="0"/>
                  </a:moveTo>
                  <a:lnTo>
                    <a:pt x="21" y="0"/>
                  </a:lnTo>
                  <a:lnTo>
                    <a:pt x="0" y="18"/>
                  </a:lnTo>
                  <a:lnTo>
                    <a:pt x="780" y="1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4" name="Freeform 25"/>
            <p:cNvSpPr>
              <a:spLocks noEditPoints="1"/>
            </p:cNvSpPr>
            <p:nvPr/>
          </p:nvSpPr>
          <p:spPr bwMode="auto">
            <a:xfrm>
              <a:off x="9353550" y="6142038"/>
              <a:ext cx="563563" cy="379413"/>
            </a:xfrm>
            <a:custGeom>
              <a:avLst/>
              <a:gdLst>
                <a:gd name="T0" fmla="*/ 563563 w 355"/>
                <a:gd name="T1" fmla="*/ 174625 h 239"/>
                <a:gd name="T2" fmla="*/ 452438 w 355"/>
                <a:gd name="T3" fmla="*/ 112713 h 239"/>
                <a:gd name="T4" fmla="*/ 388938 w 355"/>
                <a:gd name="T5" fmla="*/ 174625 h 239"/>
                <a:gd name="T6" fmla="*/ 414338 w 355"/>
                <a:gd name="T7" fmla="*/ 123825 h 239"/>
                <a:gd name="T8" fmla="*/ 347663 w 355"/>
                <a:gd name="T9" fmla="*/ 174625 h 239"/>
                <a:gd name="T10" fmla="*/ 347663 w 355"/>
                <a:gd name="T11" fmla="*/ 0 h 239"/>
                <a:gd name="T12" fmla="*/ 347663 w 355"/>
                <a:gd name="T13" fmla="*/ 19050 h 239"/>
                <a:gd name="T14" fmla="*/ 236538 w 355"/>
                <a:gd name="T15" fmla="*/ 144463 h 239"/>
                <a:gd name="T16" fmla="*/ 214313 w 355"/>
                <a:gd name="T17" fmla="*/ 133350 h 239"/>
                <a:gd name="T18" fmla="*/ 203200 w 355"/>
                <a:gd name="T19" fmla="*/ 111125 h 239"/>
                <a:gd name="T20" fmla="*/ 173038 w 355"/>
                <a:gd name="T21" fmla="*/ 0 h 239"/>
                <a:gd name="T22" fmla="*/ 179388 w 355"/>
                <a:gd name="T23" fmla="*/ 130175 h 239"/>
                <a:gd name="T24" fmla="*/ 204788 w 355"/>
                <a:gd name="T25" fmla="*/ 163513 h 239"/>
                <a:gd name="T26" fmla="*/ 246063 w 355"/>
                <a:gd name="T27" fmla="*/ 174625 h 239"/>
                <a:gd name="T28" fmla="*/ 287338 w 355"/>
                <a:gd name="T29" fmla="*/ 163513 h 239"/>
                <a:gd name="T30" fmla="*/ 312738 w 355"/>
                <a:gd name="T31" fmla="*/ 130175 h 239"/>
                <a:gd name="T32" fmla="*/ 319088 w 355"/>
                <a:gd name="T33" fmla="*/ 36513 h 239"/>
                <a:gd name="T34" fmla="*/ 288925 w 355"/>
                <a:gd name="T35" fmla="*/ 111125 h 239"/>
                <a:gd name="T36" fmla="*/ 276225 w 355"/>
                <a:gd name="T37" fmla="*/ 133350 h 239"/>
                <a:gd name="T38" fmla="*/ 254000 w 355"/>
                <a:gd name="T39" fmla="*/ 144463 h 239"/>
                <a:gd name="T40" fmla="*/ 115888 w 355"/>
                <a:gd name="T41" fmla="*/ 104775 h 239"/>
                <a:gd name="T42" fmla="*/ 144463 w 355"/>
                <a:gd name="T43" fmla="*/ 174625 h 239"/>
                <a:gd name="T44" fmla="*/ 144463 w 355"/>
                <a:gd name="T45" fmla="*/ 0 h 239"/>
                <a:gd name="T46" fmla="*/ 0 w 355"/>
                <a:gd name="T47" fmla="*/ 174625 h 239"/>
                <a:gd name="T48" fmla="*/ 28575 w 355"/>
                <a:gd name="T49" fmla="*/ 174625 h 239"/>
                <a:gd name="T50" fmla="*/ 31750 w 355"/>
                <a:gd name="T51" fmla="*/ 233363 h 239"/>
                <a:gd name="T52" fmla="*/ 98425 w 355"/>
                <a:gd name="T53" fmla="*/ 236538 h 239"/>
                <a:gd name="T54" fmla="*/ 111125 w 355"/>
                <a:gd name="T55" fmla="*/ 246063 h 239"/>
                <a:gd name="T56" fmla="*/ 115888 w 355"/>
                <a:gd name="T57" fmla="*/ 263525 h 239"/>
                <a:gd name="T58" fmla="*/ 111125 w 355"/>
                <a:gd name="T59" fmla="*/ 279400 h 239"/>
                <a:gd name="T60" fmla="*/ 98425 w 355"/>
                <a:gd name="T61" fmla="*/ 288925 h 239"/>
                <a:gd name="T62" fmla="*/ 0 w 355"/>
                <a:gd name="T63" fmla="*/ 292100 h 239"/>
                <a:gd name="T64" fmla="*/ 28575 w 355"/>
                <a:gd name="T65" fmla="*/ 320675 h 239"/>
                <a:gd name="T66" fmla="*/ 109538 w 355"/>
                <a:gd name="T67" fmla="*/ 315913 h 239"/>
                <a:gd name="T68" fmla="*/ 134938 w 355"/>
                <a:gd name="T69" fmla="*/ 295275 h 239"/>
                <a:gd name="T70" fmla="*/ 144463 w 355"/>
                <a:gd name="T71" fmla="*/ 263525 h 239"/>
                <a:gd name="T72" fmla="*/ 134938 w 355"/>
                <a:gd name="T73" fmla="*/ 230188 h 239"/>
                <a:gd name="T74" fmla="*/ 109538 w 355"/>
                <a:gd name="T75" fmla="*/ 209550 h 239"/>
                <a:gd name="T76" fmla="*/ 461963 w 355"/>
                <a:gd name="T77" fmla="*/ 233363 h 239"/>
                <a:gd name="T78" fmla="*/ 490538 w 355"/>
                <a:gd name="T79" fmla="*/ 379413 h 239"/>
                <a:gd name="T80" fmla="*/ 563563 w 355"/>
                <a:gd name="T81" fmla="*/ 204788 h 239"/>
                <a:gd name="T82" fmla="*/ 461963 w 355"/>
                <a:gd name="T83" fmla="*/ 233363 h 239"/>
                <a:gd name="T84" fmla="*/ 173038 w 355"/>
                <a:gd name="T85" fmla="*/ 292100 h 239"/>
                <a:gd name="T86" fmla="*/ 173038 w 355"/>
                <a:gd name="T87" fmla="*/ 244475 h 239"/>
                <a:gd name="T88" fmla="*/ 347663 w 355"/>
                <a:gd name="T89" fmla="*/ 379413 h 239"/>
                <a:gd name="T90" fmla="*/ 274638 w 355"/>
                <a:gd name="T91" fmla="*/ 296863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55" h="239">
                  <a:moveTo>
                    <a:pt x="300" y="41"/>
                  </a:moveTo>
                  <a:lnTo>
                    <a:pt x="334" y="110"/>
                  </a:lnTo>
                  <a:lnTo>
                    <a:pt x="355" y="110"/>
                  </a:lnTo>
                  <a:lnTo>
                    <a:pt x="300" y="0"/>
                  </a:lnTo>
                  <a:lnTo>
                    <a:pt x="271" y="59"/>
                  </a:lnTo>
                  <a:lnTo>
                    <a:pt x="285" y="71"/>
                  </a:lnTo>
                  <a:lnTo>
                    <a:pt x="300" y="41"/>
                  </a:lnTo>
                  <a:close/>
                  <a:moveTo>
                    <a:pt x="261" y="78"/>
                  </a:moveTo>
                  <a:lnTo>
                    <a:pt x="245" y="110"/>
                  </a:lnTo>
                  <a:lnTo>
                    <a:pt x="265" y="110"/>
                  </a:lnTo>
                  <a:lnTo>
                    <a:pt x="275" y="90"/>
                  </a:lnTo>
                  <a:lnTo>
                    <a:pt x="261" y="78"/>
                  </a:lnTo>
                  <a:close/>
                  <a:moveTo>
                    <a:pt x="237" y="56"/>
                  </a:moveTo>
                  <a:lnTo>
                    <a:pt x="219" y="40"/>
                  </a:lnTo>
                  <a:lnTo>
                    <a:pt x="219" y="110"/>
                  </a:lnTo>
                  <a:lnTo>
                    <a:pt x="237" y="110"/>
                  </a:lnTo>
                  <a:lnTo>
                    <a:pt x="237" y="56"/>
                  </a:lnTo>
                  <a:close/>
                  <a:moveTo>
                    <a:pt x="219" y="0"/>
                  </a:moveTo>
                  <a:lnTo>
                    <a:pt x="237" y="0"/>
                  </a:lnTo>
                  <a:lnTo>
                    <a:pt x="237" y="28"/>
                  </a:lnTo>
                  <a:lnTo>
                    <a:pt x="219" y="12"/>
                  </a:lnTo>
                  <a:lnTo>
                    <a:pt x="219" y="0"/>
                  </a:lnTo>
                  <a:close/>
                  <a:moveTo>
                    <a:pt x="155" y="92"/>
                  </a:moveTo>
                  <a:lnTo>
                    <a:pt x="149" y="91"/>
                  </a:lnTo>
                  <a:lnTo>
                    <a:pt x="144" y="90"/>
                  </a:lnTo>
                  <a:lnTo>
                    <a:pt x="139" y="87"/>
                  </a:lnTo>
                  <a:lnTo>
                    <a:pt x="135" y="84"/>
                  </a:lnTo>
                  <a:lnTo>
                    <a:pt x="132" y="80"/>
                  </a:lnTo>
                  <a:lnTo>
                    <a:pt x="130" y="75"/>
                  </a:lnTo>
                  <a:lnTo>
                    <a:pt x="128" y="70"/>
                  </a:lnTo>
                  <a:lnTo>
                    <a:pt x="127" y="65"/>
                  </a:lnTo>
                  <a:lnTo>
                    <a:pt x="127" y="0"/>
                  </a:lnTo>
                  <a:lnTo>
                    <a:pt x="109" y="0"/>
                  </a:lnTo>
                  <a:lnTo>
                    <a:pt x="109" y="65"/>
                  </a:lnTo>
                  <a:lnTo>
                    <a:pt x="110" y="74"/>
                  </a:lnTo>
                  <a:lnTo>
                    <a:pt x="113" y="82"/>
                  </a:lnTo>
                  <a:lnTo>
                    <a:pt x="117" y="90"/>
                  </a:lnTo>
                  <a:lnTo>
                    <a:pt x="122" y="97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6" y="109"/>
                  </a:lnTo>
                  <a:lnTo>
                    <a:pt x="155" y="110"/>
                  </a:lnTo>
                  <a:lnTo>
                    <a:pt x="164" y="109"/>
                  </a:lnTo>
                  <a:lnTo>
                    <a:pt x="173" y="107"/>
                  </a:lnTo>
                  <a:lnTo>
                    <a:pt x="181" y="103"/>
                  </a:lnTo>
                  <a:lnTo>
                    <a:pt x="187" y="97"/>
                  </a:lnTo>
                  <a:lnTo>
                    <a:pt x="193" y="90"/>
                  </a:lnTo>
                  <a:lnTo>
                    <a:pt x="197" y="82"/>
                  </a:lnTo>
                  <a:lnTo>
                    <a:pt x="200" y="74"/>
                  </a:lnTo>
                  <a:lnTo>
                    <a:pt x="201" y="65"/>
                  </a:lnTo>
                  <a:lnTo>
                    <a:pt x="201" y="23"/>
                  </a:lnTo>
                  <a:lnTo>
                    <a:pt x="182" y="7"/>
                  </a:lnTo>
                  <a:lnTo>
                    <a:pt x="182" y="65"/>
                  </a:lnTo>
                  <a:lnTo>
                    <a:pt x="182" y="70"/>
                  </a:lnTo>
                  <a:lnTo>
                    <a:pt x="180" y="75"/>
                  </a:lnTo>
                  <a:lnTo>
                    <a:pt x="178" y="80"/>
                  </a:lnTo>
                  <a:lnTo>
                    <a:pt x="174" y="84"/>
                  </a:lnTo>
                  <a:lnTo>
                    <a:pt x="170" y="87"/>
                  </a:lnTo>
                  <a:lnTo>
                    <a:pt x="165" y="90"/>
                  </a:lnTo>
                  <a:lnTo>
                    <a:pt x="160" y="91"/>
                  </a:lnTo>
                  <a:lnTo>
                    <a:pt x="155" y="92"/>
                  </a:lnTo>
                  <a:close/>
                  <a:moveTo>
                    <a:pt x="73" y="0"/>
                  </a:moveTo>
                  <a:lnTo>
                    <a:pt x="73" y="66"/>
                  </a:lnTo>
                  <a:lnTo>
                    <a:pt x="0" y="0"/>
                  </a:lnTo>
                  <a:lnTo>
                    <a:pt x="0" y="28"/>
                  </a:lnTo>
                  <a:lnTo>
                    <a:pt x="91" y="110"/>
                  </a:lnTo>
                  <a:lnTo>
                    <a:pt x="91" y="0"/>
                  </a:lnTo>
                  <a:lnTo>
                    <a:pt x="73" y="0"/>
                  </a:lnTo>
                  <a:close/>
                  <a:moveTo>
                    <a:pt x="18" y="110"/>
                  </a:moveTo>
                  <a:lnTo>
                    <a:pt x="0" y="110"/>
                  </a:lnTo>
                  <a:lnTo>
                    <a:pt x="0" y="56"/>
                  </a:lnTo>
                  <a:lnTo>
                    <a:pt x="18" y="72"/>
                  </a:lnTo>
                  <a:lnTo>
                    <a:pt x="18" y="110"/>
                  </a:lnTo>
                  <a:close/>
                  <a:moveTo>
                    <a:pt x="55" y="129"/>
                  </a:moveTo>
                  <a:lnTo>
                    <a:pt x="0" y="129"/>
                  </a:lnTo>
                  <a:lnTo>
                    <a:pt x="20" y="147"/>
                  </a:lnTo>
                  <a:lnTo>
                    <a:pt x="55" y="147"/>
                  </a:lnTo>
                  <a:lnTo>
                    <a:pt x="59" y="148"/>
                  </a:lnTo>
                  <a:lnTo>
                    <a:pt x="62" y="149"/>
                  </a:lnTo>
                  <a:lnTo>
                    <a:pt x="65" y="150"/>
                  </a:lnTo>
                  <a:lnTo>
                    <a:pt x="68" y="153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3" y="162"/>
                  </a:lnTo>
                  <a:lnTo>
                    <a:pt x="73" y="166"/>
                  </a:lnTo>
                  <a:lnTo>
                    <a:pt x="73" y="169"/>
                  </a:lnTo>
                  <a:lnTo>
                    <a:pt x="72" y="173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5" y="181"/>
                  </a:lnTo>
                  <a:lnTo>
                    <a:pt x="62" y="182"/>
                  </a:lnTo>
                  <a:lnTo>
                    <a:pt x="59" y="183"/>
                  </a:lnTo>
                  <a:lnTo>
                    <a:pt x="55" y="184"/>
                  </a:lnTo>
                  <a:lnTo>
                    <a:pt x="0" y="18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2"/>
                  </a:lnTo>
                  <a:lnTo>
                    <a:pt x="55" y="202"/>
                  </a:lnTo>
                  <a:lnTo>
                    <a:pt x="62" y="202"/>
                  </a:lnTo>
                  <a:lnTo>
                    <a:pt x="69" y="199"/>
                  </a:lnTo>
                  <a:lnTo>
                    <a:pt x="75" y="196"/>
                  </a:lnTo>
                  <a:lnTo>
                    <a:pt x="81" y="192"/>
                  </a:lnTo>
                  <a:lnTo>
                    <a:pt x="85" y="186"/>
                  </a:lnTo>
                  <a:lnTo>
                    <a:pt x="89" y="180"/>
                  </a:lnTo>
                  <a:lnTo>
                    <a:pt x="91" y="173"/>
                  </a:lnTo>
                  <a:lnTo>
                    <a:pt x="91" y="166"/>
                  </a:lnTo>
                  <a:lnTo>
                    <a:pt x="91" y="158"/>
                  </a:lnTo>
                  <a:lnTo>
                    <a:pt x="89" y="151"/>
                  </a:lnTo>
                  <a:lnTo>
                    <a:pt x="85" y="145"/>
                  </a:lnTo>
                  <a:lnTo>
                    <a:pt x="81" y="140"/>
                  </a:lnTo>
                  <a:lnTo>
                    <a:pt x="75" y="135"/>
                  </a:lnTo>
                  <a:lnTo>
                    <a:pt x="69" y="132"/>
                  </a:lnTo>
                  <a:lnTo>
                    <a:pt x="62" y="130"/>
                  </a:lnTo>
                  <a:lnTo>
                    <a:pt x="55" y="129"/>
                  </a:lnTo>
                  <a:close/>
                  <a:moveTo>
                    <a:pt x="291" y="147"/>
                  </a:moveTo>
                  <a:lnTo>
                    <a:pt x="291" y="239"/>
                  </a:lnTo>
                  <a:lnTo>
                    <a:pt x="300" y="239"/>
                  </a:lnTo>
                  <a:lnTo>
                    <a:pt x="309" y="239"/>
                  </a:lnTo>
                  <a:lnTo>
                    <a:pt x="309" y="147"/>
                  </a:lnTo>
                  <a:lnTo>
                    <a:pt x="355" y="147"/>
                  </a:lnTo>
                  <a:lnTo>
                    <a:pt x="355" y="129"/>
                  </a:lnTo>
                  <a:lnTo>
                    <a:pt x="245" y="129"/>
                  </a:lnTo>
                  <a:lnTo>
                    <a:pt x="266" y="147"/>
                  </a:lnTo>
                  <a:lnTo>
                    <a:pt x="291" y="147"/>
                  </a:lnTo>
                  <a:close/>
                  <a:moveTo>
                    <a:pt x="127" y="239"/>
                  </a:moveTo>
                  <a:lnTo>
                    <a:pt x="109" y="239"/>
                  </a:lnTo>
                  <a:lnTo>
                    <a:pt x="109" y="184"/>
                  </a:lnTo>
                  <a:lnTo>
                    <a:pt x="127" y="201"/>
                  </a:lnTo>
                  <a:lnTo>
                    <a:pt x="127" y="239"/>
                  </a:lnTo>
                  <a:close/>
                  <a:moveTo>
                    <a:pt x="109" y="154"/>
                  </a:moveTo>
                  <a:lnTo>
                    <a:pt x="173" y="213"/>
                  </a:lnTo>
                  <a:lnTo>
                    <a:pt x="219" y="171"/>
                  </a:lnTo>
                  <a:lnTo>
                    <a:pt x="219" y="239"/>
                  </a:lnTo>
                  <a:lnTo>
                    <a:pt x="237" y="239"/>
                  </a:lnTo>
                  <a:lnTo>
                    <a:pt x="237" y="129"/>
                  </a:lnTo>
                  <a:lnTo>
                    <a:pt x="173" y="187"/>
                  </a:lnTo>
                  <a:lnTo>
                    <a:pt x="109" y="129"/>
                  </a:lnTo>
                  <a:lnTo>
                    <a:pt x="109" y="154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5" name="Freeform 26"/>
            <p:cNvSpPr>
              <a:spLocks noEditPoints="1"/>
            </p:cNvSpPr>
            <p:nvPr/>
          </p:nvSpPr>
          <p:spPr bwMode="auto">
            <a:xfrm>
              <a:off x="9526588" y="5940425"/>
              <a:ext cx="203200" cy="782638"/>
            </a:xfrm>
            <a:custGeom>
              <a:avLst/>
              <a:gdLst>
                <a:gd name="T0" fmla="*/ 17463 w 128"/>
                <a:gd name="T1" fmla="*/ 738188 h 493"/>
                <a:gd name="T2" fmla="*/ 80963 w 128"/>
                <a:gd name="T3" fmla="*/ 781050 h 493"/>
                <a:gd name="T4" fmla="*/ 158750 w 128"/>
                <a:gd name="T5" fmla="*/ 765175 h 493"/>
                <a:gd name="T6" fmla="*/ 201613 w 128"/>
                <a:gd name="T7" fmla="*/ 701675 h 493"/>
                <a:gd name="T8" fmla="*/ 174625 w 128"/>
                <a:gd name="T9" fmla="*/ 681038 h 493"/>
                <a:gd name="T10" fmla="*/ 153988 w 128"/>
                <a:gd name="T11" fmla="*/ 731838 h 493"/>
                <a:gd name="T12" fmla="*/ 101600 w 128"/>
                <a:gd name="T13" fmla="*/ 754063 h 493"/>
                <a:gd name="T14" fmla="*/ 50800 w 128"/>
                <a:gd name="T15" fmla="*/ 731838 h 493"/>
                <a:gd name="T16" fmla="*/ 28575 w 128"/>
                <a:gd name="T17" fmla="*/ 681038 h 493"/>
                <a:gd name="T18" fmla="*/ 58738 w 128"/>
                <a:gd name="T19" fmla="*/ 101600 h 493"/>
                <a:gd name="T20" fmla="*/ 71438 w 128"/>
                <a:gd name="T21" fmla="*/ 71438 h 493"/>
                <a:gd name="T22" fmla="*/ 101600 w 128"/>
                <a:gd name="T23" fmla="*/ 58738 h 493"/>
                <a:gd name="T24" fmla="*/ 133350 w 128"/>
                <a:gd name="T25" fmla="*/ 71438 h 493"/>
                <a:gd name="T26" fmla="*/ 146050 w 128"/>
                <a:gd name="T27" fmla="*/ 101600 h 493"/>
                <a:gd name="T28" fmla="*/ 133350 w 128"/>
                <a:gd name="T29" fmla="*/ 133350 h 493"/>
                <a:gd name="T30" fmla="*/ 101600 w 128"/>
                <a:gd name="T31" fmla="*/ 146050 h 493"/>
                <a:gd name="T32" fmla="*/ 71438 w 128"/>
                <a:gd name="T33" fmla="*/ 133350 h 493"/>
                <a:gd name="T34" fmla="*/ 58738 w 128"/>
                <a:gd name="T35" fmla="*/ 101600 h 493"/>
                <a:gd name="T36" fmla="*/ 90488 w 128"/>
                <a:gd name="T37" fmla="*/ 93663 h 493"/>
                <a:gd name="T38" fmla="*/ 98425 w 128"/>
                <a:gd name="T39" fmla="*/ 87313 h 493"/>
                <a:gd name="T40" fmla="*/ 109538 w 128"/>
                <a:gd name="T41" fmla="*/ 88900 h 493"/>
                <a:gd name="T42" fmla="*/ 115888 w 128"/>
                <a:gd name="T43" fmla="*/ 98425 h 493"/>
                <a:gd name="T44" fmla="*/ 114300 w 128"/>
                <a:gd name="T45" fmla="*/ 109538 h 493"/>
                <a:gd name="T46" fmla="*/ 104775 w 128"/>
                <a:gd name="T47" fmla="*/ 115888 h 493"/>
                <a:gd name="T48" fmla="*/ 93663 w 128"/>
                <a:gd name="T49" fmla="*/ 114300 h 493"/>
                <a:gd name="T50" fmla="*/ 87313 w 128"/>
                <a:gd name="T51" fmla="*/ 104775 h 493"/>
                <a:gd name="T52" fmla="*/ 61913 w 128"/>
                <a:gd name="T53" fmla="*/ 698500 h 493"/>
                <a:gd name="T54" fmla="*/ 85725 w 128"/>
                <a:gd name="T55" fmla="*/ 720725 h 493"/>
                <a:gd name="T56" fmla="*/ 119063 w 128"/>
                <a:gd name="T57" fmla="*/ 720725 h 493"/>
                <a:gd name="T58" fmla="*/ 142875 w 128"/>
                <a:gd name="T59" fmla="*/ 698500 h 493"/>
                <a:gd name="T60" fmla="*/ 142875 w 128"/>
                <a:gd name="T61" fmla="*/ 663575 h 493"/>
                <a:gd name="T62" fmla="*/ 119063 w 128"/>
                <a:gd name="T63" fmla="*/ 641350 h 493"/>
                <a:gd name="T64" fmla="*/ 85725 w 128"/>
                <a:gd name="T65" fmla="*/ 641350 h 493"/>
                <a:gd name="T66" fmla="*/ 61913 w 128"/>
                <a:gd name="T67" fmla="*/ 663575 h 493"/>
                <a:gd name="T68" fmla="*/ 87313 w 128"/>
                <a:gd name="T69" fmla="*/ 684213 h 493"/>
                <a:gd name="T70" fmla="*/ 93663 w 128"/>
                <a:gd name="T71" fmla="*/ 693738 h 493"/>
                <a:gd name="T72" fmla="*/ 104775 w 128"/>
                <a:gd name="T73" fmla="*/ 695325 h 493"/>
                <a:gd name="T74" fmla="*/ 114300 w 128"/>
                <a:gd name="T75" fmla="*/ 688975 h 493"/>
                <a:gd name="T76" fmla="*/ 115888 w 128"/>
                <a:gd name="T77" fmla="*/ 677863 h 493"/>
                <a:gd name="T78" fmla="*/ 109538 w 128"/>
                <a:gd name="T79" fmla="*/ 668338 h 493"/>
                <a:gd name="T80" fmla="*/ 98425 w 128"/>
                <a:gd name="T81" fmla="*/ 666750 h 493"/>
                <a:gd name="T82" fmla="*/ 90488 w 128"/>
                <a:gd name="T83" fmla="*/ 673100 h 493"/>
                <a:gd name="T84" fmla="*/ 101600 w 128"/>
                <a:gd name="T85" fmla="*/ 0 h 493"/>
                <a:gd name="T86" fmla="*/ 173038 w 128"/>
                <a:gd name="T87" fmla="*/ 30163 h 493"/>
                <a:gd name="T88" fmla="*/ 203200 w 128"/>
                <a:gd name="T89" fmla="*/ 101600 h 493"/>
                <a:gd name="T90" fmla="*/ 187325 w 128"/>
                <a:gd name="T91" fmla="*/ 157163 h 493"/>
                <a:gd name="T92" fmla="*/ 144463 w 128"/>
                <a:gd name="T93" fmla="*/ 193675 h 493"/>
                <a:gd name="T94" fmla="*/ 150813 w 128"/>
                <a:gd name="T95" fmla="*/ 155575 h 493"/>
                <a:gd name="T96" fmla="*/ 173038 w 128"/>
                <a:gd name="T97" fmla="*/ 114300 h 493"/>
                <a:gd name="T98" fmla="*/ 161925 w 128"/>
                <a:gd name="T99" fmla="*/ 61913 h 493"/>
                <a:gd name="T100" fmla="*/ 115888 w 128"/>
                <a:gd name="T101" fmla="*/ 30163 h 493"/>
                <a:gd name="T102" fmla="*/ 65088 w 128"/>
                <a:gd name="T103" fmla="*/ 39688 h 493"/>
                <a:gd name="T104" fmla="*/ 33338 w 128"/>
                <a:gd name="T105" fmla="*/ 77788 h 493"/>
                <a:gd name="T106" fmla="*/ 20638 w 128"/>
                <a:gd name="T107" fmla="*/ 41275 h 493"/>
                <a:gd name="T108" fmla="*/ 69850 w 128"/>
                <a:gd name="T109" fmla="*/ 4763 h 4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8" h="493">
                  <a:moveTo>
                    <a:pt x="0" y="429"/>
                  </a:moveTo>
                  <a:lnTo>
                    <a:pt x="2" y="442"/>
                  </a:lnTo>
                  <a:lnTo>
                    <a:pt x="5" y="454"/>
                  </a:lnTo>
                  <a:lnTo>
                    <a:pt x="11" y="465"/>
                  </a:lnTo>
                  <a:lnTo>
                    <a:pt x="19" y="474"/>
                  </a:lnTo>
                  <a:lnTo>
                    <a:pt x="28" y="482"/>
                  </a:lnTo>
                  <a:lnTo>
                    <a:pt x="39" y="488"/>
                  </a:lnTo>
                  <a:lnTo>
                    <a:pt x="51" y="492"/>
                  </a:lnTo>
                  <a:lnTo>
                    <a:pt x="64" y="493"/>
                  </a:lnTo>
                  <a:lnTo>
                    <a:pt x="77" y="492"/>
                  </a:lnTo>
                  <a:lnTo>
                    <a:pt x="89" y="488"/>
                  </a:lnTo>
                  <a:lnTo>
                    <a:pt x="100" y="482"/>
                  </a:lnTo>
                  <a:lnTo>
                    <a:pt x="109" y="474"/>
                  </a:lnTo>
                  <a:lnTo>
                    <a:pt x="117" y="465"/>
                  </a:lnTo>
                  <a:lnTo>
                    <a:pt x="123" y="454"/>
                  </a:lnTo>
                  <a:lnTo>
                    <a:pt x="127" y="442"/>
                  </a:lnTo>
                  <a:lnTo>
                    <a:pt x="128" y="429"/>
                  </a:lnTo>
                  <a:lnTo>
                    <a:pt x="128" y="426"/>
                  </a:lnTo>
                  <a:lnTo>
                    <a:pt x="110" y="410"/>
                  </a:lnTo>
                  <a:lnTo>
                    <a:pt x="110" y="429"/>
                  </a:lnTo>
                  <a:lnTo>
                    <a:pt x="109" y="438"/>
                  </a:lnTo>
                  <a:lnTo>
                    <a:pt x="106" y="447"/>
                  </a:lnTo>
                  <a:lnTo>
                    <a:pt x="102" y="455"/>
                  </a:lnTo>
                  <a:lnTo>
                    <a:pt x="97" y="461"/>
                  </a:lnTo>
                  <a:lnTo>
                    <a:pt x="90" y="467"/>
                  </a:lnTo>
                  <a:lnTo>
                    <a:pt x="82" y="471"/>
                  </a:lnTo>
                  <a:lnTo>
                    <a:pt x="73" y="474"/>
                  </a:lnTo>
                  <a:lnTo>
                    <a:pt x="64" y="475"/>
                  </a:lnTo>
                  <a:lnTo>
                    <a:pt x="55" y="474"/>
                  </a:lnTo>
                  <a:lnTo>
                    <a:pt x="46" y="471"/>
                  </a:lnTo>
                  <a:lnTo>
                    <a:pt x="39" y="467"/>
                  </a:lnTo>
                  <a:lnTo>
                    <a:pt x="32" y="461"/>
                  </a:lnTo>
                  <a:lnTo>
                    <a:pt x="26" y="455"/>
                  </a:lnTo>
                  <a:lnTo>
                    <a:pt x="22" y="447"/>
                  </a:lnTo>
                  <a:lnTo>
                    <a:pt x="19" y="438"/>
                  </a:lnTo>
                  <a:lnTo>
                    <a:pt x="18" y="429"/>
                  </a:lnTo>
                  <a:lnTo>
                    <a:pt x="18" y="384"/>
                  </a:lnTo>
                  <a:lnTo>
                    <a:pt x="0" y="384"/>
                  </a:lnTo>
                  <a:lnTo>
                    <a:pt x="0" y="429"/>
                  </a:lnTo>
                  <a:close/>
                  <a:moveTo>
                    <a:pt x="37" y="64"/>
                  </a:moveTo>
                  <a:lnTo>
                    <a:pt x="37" y="59"/>
                  </a:lnTo>
                  <a:lnTo>
                    <a:pt x="39" y="53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9" y="41"/>
                  </a:lnTo>
                  <a:lnTo>
                    <a:pt x="54" y="39"/>
                  </a:lnTo>
                  <a:lnTo>
                    <a:pt x="59" y="37"/>
                  </a:lnTo>
                  <a:lnTo>
                    <a:pt x="64" y="37"/>
                  </a:lnTo>
                  <a:lnTo>
                    <a:pt x="70" y="37"/>
                  </a:lnTo>
                  <a:lnTo>
                    <a:pt x="75" y="39"/>
                  </a:lnTo>
                  <a:lnTo>
                    <a:pt x="80" y="41"/>
                  </a:lnTo>
                  <a:lnTo>
                    <a:pt x="84" y="45"/>
                  </a:lnTo>
                  <a:lnTo>
                    <a:pt x="87" y="49"/>
                  </a:lnTo>
                  <a:lnTo>
                    <a:pt x="90" y="53"/>
                  </a:lnTo>
                  <a:lnTo>
                    <a:pt x="91" y="59"/>
                  </a:lnTo>
                  <a:lnTo>
                    <a:pt x="92" y="64"/>
                  </a:lnTo>
                  <a:lnTo>
                    <a:pt x="91" y="70"/>
                  </a:lnTo>
                  <a:lnTo>
                    <a:pt x="90" y="75"/>
                  </a:lnTo>
                  <a:lnTo>
                    <a:pt x="87" y="79"/>
                  </a:lnTo>
                  <a:lnTo>
                    <a:pt x="84" y="84"/>
                  </a:lnTo>
                  <a:lnTo>
                    <a:pt x="80" y="87"/>
                  </a:lnTo>
                  <a:lnTo>
                    <a:pt x="75" y="89"/>
                  </a:lnTo>
                  <a:lnTo>
                    <a:pt x="70" y="91"/>
                  </a:lnTo>
                  <a:lnTo>
                    <a:pt x="64" y="92"/>
                  </a:lnTo>
                  <a:lnTo>
                    <a:pt x="59" y="91"/>
                  </a:lnTo>
                  <a:lnTo>
                    <a:pt x="54" y="89"/>
                  </a:lnTo>
                  <a:lnTo>
                    <a:pt x="49" y="87"/>
                  </a:lnTo>
                  <a:lnTo>
                    <a:pt x="45" y="84"/>
                  </a:lnTo>
                  <a:lnTo>
                    <a:pt x="41" y="79"/>
                  </a:lnTo>
                  <a:lnTo>
                    <a:pt x="39" y="75"/>
                  </a:lnTo>
                  <a:lnTo>
                    <a:pt x="37" y="70"/>
                  </a:lnTo>
                  <a:lnTo>
                    <a:pt x="37" y="64"/>
                  </a:lnTo>
                  <a:close/>
                  <a:moveTo>
                    <a:pt x="55" y="64"/>
                  </a:moveTo>
                  <a:lnTo>
                    <a:pt x="55" y="62"/>
                  </a:lnTo>
                  <a:lnTo>
                    <a:pt x="56" y="61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2" y="55"/>
                  </a:lnTo>
                  <a:lnTo>
                    <a:pt x="64" y="55"/>
                  </a:lnTo>
                  <a:lnTo>
                    <a:pt x="66" y="55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1" y="58"/>
                  </a:lnTo>
                  <a:lnTo>
                    <a:pt x="72" y="59"/>
                  </a:lnTo>
                  <a:lnTo>
                    <a:pt x="73" y="61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3" y="66"/>
                  </a:lnTo>
                  <a:lnTo>
                    <a:pt x="73" y="68"/>
                  </a:lnTo>
                  <a:lnTo>
                    <a:pt x="72" y="69"/>
                  </a:lnTo>
                  <a:lnTo>
                    <a:pt x="71" y="71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62" y="73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8" y="71"/>
                  </a:lnTo>
                  <a:lnTo>
                    <a:pt x="57" y="69"/>
                  </a:lnTo>
                  <a:lnTo>
                    <a:pt x="56" y="68"/>
                  </a:lnTo>
                  <a:lnTo>
                    <a:pt x="55" y="66"/>
                  </a:lnTo>
                  <a:lnTo>
                    <a:pt x="55" y="64"/>
                  </a:lnTo>
                  <a:close/>
                  <a:moveTo>
                    <a:pt x="37" y="429"/>
                  </a:moveTo>
                  <a:lnTo>
                    <a:pt x="37" y="435"/>
                  </a:lnTo>
                  <a:lnTo>
                    <a:pt x="39" y="440"/>
                  </a:lnTo>
                  <a:lnTo>
                    <a:pt x="41" y="444"/>
                  </a:lnTo>
                  <a:lnTo>
                    <a:pt x="45" y="448"/>
                  </a:lnTo>
                  <a:lnTo>
                    <a:pt x="49" y="452"/>
                  </a:lnTo>
                  <a:lnTo>
                    <a:pt x="54" y="454"/>
                  </a:lnTo>
                  <a:lnTo>
                    <a:pt x="59" y="456"/>
                  </a:lnTo>
                  <a:lnTo>
                    <a:pt x="64" y="457"/>
                  </a:lnTo>
                  <a:lnTo>
                    <a:pt x="70" y="456"/>
                  </a:lnTo>
                  <a:lnTo>
                    <a:pt x="75" y="454"/>
                  </a:lnTo>
                  <a:lnTo>
                    <a:pt x="80" y="452"/>
                  </a:lnTo>
                  <a:lnTo>
                    <a:pt x="84" y="448"/>
                  </a:lnTo>
                  <a:lnTo>
                    <a:pt x="87" y="444"/>
                  </a:lnTo>
                  <a:lnTo>
                    <a:pt x="90" y="440"/>
                  </a:lnTo>
                  <a:lnTo>
                    <a:pt x="91" y="435"/>
                  </a:lnTo>
                  <a:lnTo>
                    <a:pt x="92" y="429"/>
                  </a:lnTo>
                  <a:lnTo>
                    <a:pt x="91" y="423"/>
                  </a:lnTo>
                  <a:lnTo>
                    <a:pt x="90" y="418"/>
                  </a:lnTo>
                  <a:lnTo>
                    <a:pt x="87" y="414"/>
                  </a:lnTo>
                  <a:lnTo>
                    <a:pt x="84" y="410"/>
                  </a:lnTo>
                  <a:lnTo>
                    <a:pt x="80" y="406"/>
                  </a:lnTo>
                  <a:lnTo>
                    <a:pt x="75" y="404"/>
                  </a:lnTo>
                  <a:lnTo>
                    <a:pt x="70" y="402"/>
                  </a:lnTo>
                  <a:lnTo>
                    <a:pt x="64" y="401"/>
                  </a:lnTo>
                  <a:lnTo>
                    <a:pt x="59" y="402"/>
                  </a:lnTo>
                  <a:lnTo>
                    <a:pt x="54" y="404"/>
                  </a:lnTo>
                  <a:lnTo>
                    <a:pt x="49" y="406"/>
                  </a:lnTo>
                  <a:lnTo>
                    <a:pt x="45" y="410"/>
                  </a:lnTo>
                  <a:lnTo>
                    <a:pt x="41" y="414"/>
                  </a:lnTo>
                  <a:lnTo>
                    <a:pt x="39" y="418"/>
                  </a:lnTo>
                  <a:lnTo>
                    <a:pt x="37" y="423"/>
                  </a:lnTo>
                  <a:lnTo>
                    <a:pt x="37" y="429"/>
                  </a:lnTo>
                  <a:close/>
                  <a:moveTo>
                    <a:pt x="55" y="429"/>
                  </a:moveTo>
                  <a:lnTo>
                    <a:pt x="55" y="431"/>
                  </a:lnTo>
                  <a:lnTo>
                    <a:pt x="56" y="433"/>
                  </a:lnTo>
                  <a:lnTo>
                    <a:pt x="57" y="434"/>
                  </a:lnTo>
                  <a:lnTo>
                    <a:pt x="58" y="436"/>
                  </a:lnTo>
                  <a:lnTo>
                    <a:pt x="59" y="437"/>
                  </a:lnTo>
                  <a:lnTo>
                    <a:pt x="61" y="437"/>
                  </a:lnTo>
                  <a:lnTo>
                    <a:pt x="62" y="438"/>
                  </a:lnTo>
                  <a:lnTo>
                    <a:pt x="64" y="438"/>
                  </a:lnTo>
                  <a:lnTo>
                    <a:pt x="66" y="438"/>
                  </a:lnTo>
                  <a:lnTo>
                    <a:pt x="68" y="437"/>
                  </a:lnTo>
                  <a:lnTo>
                    <a:pt x="69" y="437"/>
                  </a:lnTo>
                  <a:lnTo>
                    <a:pt x="71" y="436"/>
                  </a:lnTo>
                  <a:lnTo>
                    <a:pt x="72" y="434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2" y="424"/>
                  </a:lnTo>
                  <a:lnTo>
                    <a:pt x="71" y="422"/>
                  </a:lnTo>
                  <a:lnTo>
                    <a:pt x="69" y="421"/>
                  </a:lnTo>
                  <a:lnTo>
                    <a:pt x="68" y="421"/>
                  </a:lnTo>
                  <a:lnTo>
                    <a:pt x="66" y="420"/>
                  </a:lnTo>
                  <a:lnTo>
                    <a:pt x="64" y="420"/>
                  </a:lnTo>
                  <a:lnTo>
                    <a:pt x="62" y="420"/>
                  </a:lnTo>
                  <a:lnTo>
                    <a:pt x="61" y="421"/>
                  </a:lnTo>
                  <a:lnTo>
                    <a:pt x="59" y="421"/>
                  </a:lnTo>
                  <a:lnTo>
                    <a:pt x="58" y="422"/>
                  </a:lnTo>
                  <a:lnTo>
                    <a:pt x="57" y="424"/>
                  </a:lnTo>
                  <a:lnTo>
                    <a:pt x="56" y="425"/>
                  </a:lnTo>
                  <a:lnTo>
                    <a:pt x="55" y="427"/>
                  </a:lnTo>
                  <a:lnTo>
                    <a:pt x="55" y="429"/>
                  </a:lnTo>
                  <a:close/>
                  <a:moveTo>
                    <a:pt x="64" y="0"/>
                  </a:moveTo>
                  <a:lnTo>
                    <a:pt x="77" y="1"/>
                  </a:lnTo>
                  <a:lnTo>
                    <a:pt x="89" y="5"/>
                  </a:lnTo>
                  <a:lnTo>
                    <a:pt x="100" y="11"/>
                  </a:lnTo>
                  <a:lnTo>
                    <a:pt x="109" y="19"/>
                  </a:lnTo>
                  <a:lnTo>
                    <a:pt x="117" y="28"/>
                  </a:lnTo>
                  <a:lnTo>
                    <a:pt x="123" y="39"/>
                  </a:lnTo>
                  <a:lnTo>
                    <a:pt x="127" y="51"/>
                  </a:lnTo>
                  <a:lnTo>
                    <a:pt x="128" y="64"/>
                  </a:lnTo>
                  <a:lnTo>
                    <a:pt x="128" y="74"/>
                  </a:lnTo>
                  <a:lnTo>
                    <a:pt x="126" y="83"/>
                  </a:lnTo>
                  <a:lnTo>
                    <a:pt x="122" y="91"/>
                  </a:lnTo>
                  <a:lnTo>
                    <a:pt x="118" y="99"/>
                  </a:lnTo>
                  <a:lnTo>
                    <a:pt x="113" y="106"/>
                  </a:lnTo>
                  <a:lnTo>
                    <a:pt x="106" y="112"/>
                  </a:lnTo>
                  <a:lnTo>
                    <a:pt x="99" y="118"/>
                  </a:lnTo>
                  <a:lnTo>
                    <a:pt x="91" y="122"/>
                  </a:lnTo>
                  <a:lnTo>
                    <a:pt x="76" y="108"/>
                  </a:lnTo>
                  <a:lnTo>
                    <a:pt x="83" y="106"/>
                  </a:lnTo>
                  <a:lnTo>
                    <a:pt x="90" y="102"/>
                  </a:lnTo>
                  <a:lnTo>
                    <a:pt x="95" y="98"/>
                  </a:lnTo>
                  <a:lnTo>
                    <a:pt x="100" y="92"/>
                  </a:lnTo>
                  <a:lnTo>
                    <a:pt x="104" y="86"/>
                  </a:lnTo>
                  <a:lnTo>
                    <a:pt x="107" y="79"/>
                  </a:lnTo>
                  <a:lnTo>
                    <a:pt x="109" y="72"/>
                  </a:lnTo>
                  <a:lnTo>
                    <a:pt x="110" y="64"/>
                  </a:lnTo>
                  <a:lnTo>
                    <a:pt x="109" y="55"/>
                  </a:lnTo>
                  <a:lnTo>
                    <a:pt x="106" y="46"/>
                  </a:lnTo>
                  <a:lnTo>
                    <a:pt x="102" y="39"/>
                  </a:lnTo>
                  <a:lnTo>
                    <a:pt x="97" y="32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73" y="19"/>
                  </a:lnTo>
                  <a:lnTo>
                    <a:pt x="64" y="18"/>
                  </a:lnTo>
                  <a:lnTo>
                    <a:pt x="56" y="19"/>
                  </a:lnTo>
                  <a:lnTo>
                    <a:pt x="48" y="21"/>
                  </a:lnTo>
                  <a:lnTo>
                    <a:pt x="41" y="25"/>
                  </a:lnTo>
                  <a:lnTo>
                    <a:pt x="34" y="29"/>
                  </a:lnTo>
                  <a:lnTo>
                    <a:pt x="29" y="35"/>
                  </a:lnTo>
                  <a:lnTo>
                    <a:pt x="24" y="42"/>
                  </a:lnTo>
                  <a:lnTo>
                    <a:pt x="21" y="49"/>
                  </a:lnTo>
                  <a:lnTo>
                    <a:pt x="19" y="57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13" y="26"/>
                  </a:lnTo>
                  <a:lnTo>
                    <a:pt x="19" y="18"/>
                  </a:lnTo>
                  <a:lnTo>
                    <a:pt x="27" y="12"/>
                  </a:lnTo>
                  <a:lnTo>
                    <a:pt x="35" y="7"/>
                  </a:lnTo>
                  <a:lnTo>
                    <a:pt x="44" y="3"/>
                  </a:lnTo>
                  <a:lnTo>
                    <a:pt x="5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</p:grpSp>
      <p:sp>
        <p:nvSpPr>
          <p:cNvPr id="26" name="Sisukohatäide 2"/>
          <p:cNvSpPr>
            <a:spLocks noGrp="1"/>
          </p:cNvSpPr>
          <p:nvPr>
            <p:ph idx="1"/>
          </p:nvPr>
        </p:nvSpPr>
        <p:spPr>
          <a:xfrm>
            <a:off x="591615" y="1420454"/>
            <a:ext cx="10905060" cy="4754794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Tx/>
              <a:buChar char="-"/>
            </a:pPr>
            <a:r>
              <a:rPr lang="et-EE" dirty="0" smtClean="0"/>
              <a:t>Ühes Euroopa riigis küsiti inimestelt – miks nad elavad maal, linnas, välismaal, pealinnas?    </a:t>
            </a:r>
          </a:p>
          <a:p>
            <a:pPr>
              <a:buClr>
                <a:srgbClr val="0070C0"/>
              </a:buClr>
              <a:buFontTx/>
              <a:buChar char="-"/>
            </a:pPr>
            <a:endParaRPr lang="et-EE" sz="1200" b="1" dirty="0"/>
          </a:p>
          <a:p>
            <a:pPr>
              <a:buClr>
                <a:srgbClr val="0070C0"/>
              </a:buClr>
              <a:buFontTx/>
              <a:buChar char="-"/>
            </a:pPr>
            <a:r>
              <a:rPr lang="et-EE" dirty="0" smtClean="0"/>
              <a:t>Sõbrad</a:t>
            </a:r>
          </a:p>
          <a:p>
            <a:pPr marL="0" indent="0">
              <a:buClr>
                <a:srgbClr val="0070C0"/>
              </a:buClr>
              <a:buNone/>
            </a:pPr>
            <a:endParaRPr lang="et-EE" dirty="0" smtClean="0"/>
          </a:p>
          <a:p>
            <a:pPr marL="0" indent="0">
              <a:buClr>
                <a:srgbClr val="0070C0"/>
              </a:buClr>
              <a:buNone/>
            </a:pPr>
            <a:r>
              <a:rPr lang="et-EE" dirty="0" smtClean="0"/>
              <a:t>Vaba </a:t>
            </a:r>
            <a:r>
              <a:rPr lang="et-EE" dirty="0"/>
              <a:t>aja sisustamine, kuuluvus, </a:t>
            </a:r>
            <a:r>
              <a:rPr lang="et-EE" dirty="0" err="1"/>
              <a:t>fännamine</a:t>
            </a:r>
            <a:r>
              <a:rPr lang="et-EE" dirty="0"/>
              <a:t>, patriotism, osalemine</a:t>
            </a:r>
            <a:r>
              <a:rPr lang="et-EE" dirty="0" smtClean="0"/>
              <a:t>…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t-EE" dirty="0" smtClean="0"/>
              <a:t>Koolipeo organiseerimisest - jalgpalliklubi fännini</a:t>
            </a:r>
            <a:endParaRPr lang="et-EE" dirty="0"/>
          </a:p>
          <a:p>
            <a:pPr marL="457200" lvl="1" indent="0">
              <a:buClr>
                <a:srgbClr val="0070C0"/>
              </a:buClr>
              <a:buNone/>
            </a:pPr>
            <a:endParaRPr lang="et-EE" b="1" dirty="0"/>
          </a:p>
          <a:p>
            <a:pPr>
              <a:buClr>
                <a:srgbClr val="0070C0"/>
              </a:buClr>
              <a:buFontTx/>
              <a:buChar char="-"/>
            </a:pPr>
            <a:r>
              <a:rPr lang="et-EE" sz="800" dirty="0" smtClean="0"/>
              <a:t> </a:t>
            </a:r>
            <a:r>
              <a:rPr lang="et-EE" dirty="0" smtClean="0"/>
              <a:t>Inimestele meeldib turvatunne, sotsiaalne suhtlus, palk, karjäär,          hea keskkond lastele kasvamiseks, kaasaegne infrastruktuur.</a:t>
            </a:r>
          </a:p>
          <a:p>
            <a:pPr>
              <a:buClr>
                <a:srgbClr val="0070C0"/>
              </a:buClr>
              <a:buFontTx/>
              <a:buChar char="-"/>
            </a:pPr>
            <a:endParaRPr lang="et-EE" sz="800" dirty="0"/>
          </a:p>
          <a:p>
            <a:pPr marL="0" indent="0">
              <a:buClr>
                <a:srgbClr val="0070C0"/>
              </a:buClr>
              <a:buNone/>
            </a:pPr>
            <a:r>
              <a:rPr lang="et-EE" dirty="0" smtClean="0"/>
              <a:t> </a:t>
            </a:r>
            <a:endParaRPr lang="et-EE" b="1" dirty="0" smtClean="0"/>
          </a:p>
        </p:txBody>
      </p:sp>
    </p:spTree>
    <p:extLst>
      <p:ext uri="{BB962C8B-B14F-4D97-AF65-F5344CB8AC3E}">
        <p14:creationId xmlns:p14="http://schemas.microsoft.com/office/powerpoint/2010/main" val="3856234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716036" y="368416"/>
            <a:ext cx="9385385" cy="853072"/>
          </a:xfrm>
        </p:spPr>
        <p:txBody>
          <a:bodyPr>
            <a:normAutofit/>
          </a:bodyPr>
          <a:lstStyle/>
          <a:p>
            <a:pPr algn="l" eaLnBrk="1" hangingPunct="1">
              <a:buClrTx/>
              <a:tabLst>
                <a:tab pos="0" algn="l"/>
                <a:tab pos="916777" algn="l"/>
                <a:tab pos="1833555" algn="l"/>
                <a:tab pos="2750332" algn="l"/>
                <a:tab pos="3667110" algn="l"/>
                <a:tab pos="4583887" algn="l"/>
                <a:tab pos="5500665" algn="l"/>
                <a:tab pos="6417442" algn="l"/>
                <a:tab pos="7334220" algn="l"/>
                <a:tab pos="8250997" algn="l"/>
                <a:tab pos="9167774" algn="l"/>
                <a:tab pos="10084552" algn="l"/>
              </a:tabLst>
            </a:pPr>
            <a:r>
              <a:rPr lang="et-EE" altLang="et-EE" sz="4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Panustada olemasolevatesse ettevõtetesse. 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591616" y="0"/>
            <a:ext cx="10999220" cy="90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sz="1805"/>
          </a:p>
        </p:txBody>
      </p:sp>
      <p:grpSp>
        <p:nvGrpSpPr>
          <p:cNvPr id="5125" name="Group 3071"/>
          <p:cNvGrpSpPr>
            <a:grpSpLocks/>
          </p:cNvGrpSpPr>
          <p:nvPr/>
        </p:nvGrpSpPr>
        <p:grpSpPr bwMode="auto">
          <a:xfrm>
            <a:off x="591615" y="5955589"/>
            <a:ext cx="11008770" cy="897636"/>
            <a:chOff x="0" y="5940425"/>
            <a:chExt cx="10980738" cy="895251"/>
          </a:xfrm>
        </p:grpSpPr>
        <p:sp>
          <p:nvSpPr>
            <p:cNvPr id="5127" name="Freeform 10"/>
            <p:cNvSpPr>
              <a:spLocks/>
            </p:cNvSpPr>
            <p:nvPr/>
          </p:nvSpPr>
          <p:spPr bwMode="auto">
            <a:xfrm>
              <a:off x="0" y="6694488"/>
              <a:ext cx="9525000" cy="28575"/>
            </a:xfrm>
            <a:custGeom>
              <a:avLst/>
              <a:gdLst>
                <a:gd name="T0" fmla="*/ 0 w 6000"/>
                <a:gd name="T1" fmla="*/ 0 h 18"/>
                <a:gd name="T2" fmla="*/ 9493250 w 6000"/>
                <a:gd name="T3" fmla="*/ 0 h 18"/>
                <a:gd name="T4" fmla="*/ 9525000 w 6000"/>
                <a:gd name="T5" fmla="*/ 28575 h 18"/>
                <a:gd name="T6" fmla="*/ 0 w 6000"/>
                <a:gd name="T7" fmla="*/ 28575 h 18"/>
                <a:gd name="T8" fmla="*/ 0 w 600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00" h="18">
                  <a:moveTo>
                    <a:pt x="0" y="0"/>
                  </a:moveTo>
                  <a:lnTo>
                    <a:pt x="5980" y="0"/>
                  </a:lnTo>
                  <a:lnTo>
                    <a:pt x="6000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pic>
          <p:nvPicPr>
            <p:cNvPr id="5128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874" y="6161511"/>
              <a:ext cx="2808311" cy="67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AutoShape 8"/>
            <p:cNvSpPr>
              <a:spLocks noChangeAspect="1" noChangeArrowheads="1" noTextEdit="1"/>
            </p:cNvSpPr>
            <p:nvPr/>
          </p:nvSpPr>
          <p:spPr bwMode="auto">
            <a:xfrm>
              <a:off x="0" y="5940425"/>
              <a:ext cx="10980738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0" name="Freeform 11"/>
            <p:cNvSpPr>
              <a:spLocks noEditPoints="1"/>
            </p:cNvSpPr>
            <p:nvPr/>
          </p:nvSpPr>
          <p:spPr bwMode="auto">
            <a:xfrm>
              <a:off x="5473700" y="6303963"/>
              <a:ext cx="185738" cy="223838"/>
            </a:xfrm>
            <a:custGeom>
              <a:avLst/>
              <a:gdLst>
                <a:gd name="T0" fmla="*/ 120650 w 117"/>
                <a:gd name="T1" fmla="*/ 176213 h 141"/>
                <a:gd name="T2" fmla="*/ 111125 w 117"/>
                <a:gd name="T3" fmla="*/ 188913 h 141"/>
                <a:gd name="T4" fmla="*/ 98425 w 117"/>
                <a:gd name="T5" fmla="*/ 196850 h 141"/>
                <a:gd name="T6" fmla="*/ 84138 w 117"/>
                <a:gd name="T7" fmla="*/ 201613 h 141"/>
                <a:gd name="T8" fmla="*/ 65088 w 117"/>
                <a:gd name="T9" fmla="*/ 201613 h 141"/>
                <a:gd name="T10" fmla="*/ 46038 w 117"/>
                <a:gd name="T11" fmla="*/ 193675 h 141"/>
                <a:gd name="T12" fmla="*/ 30163 w 117"/>
                <a:gd name="T13" fmla="*/ 179388 h 141"/>
                <a:gd name="T14" fmla="*/ 22225 w 117"/>
                <a:gd name="T15" fmla="*/ 158750 h 141"/>
                <a:gd name="T16" fmla="*/ 22225 w 117"/>
                <a:gd name="T17" fmla="*/ 141288 h 141"/>
                <a:gd name="T18" fmla="*/ 25400 w 117"/>
                <a:gd name="T19" fmla="*/ 127000 h 141"/>
                <a:gd name="T20" fmla="*/ 33338 w 117"/>
                <a:gd name="T21" fmla="*/ 115888 h 141"/>
                <a:gd name="T22" fmla="*/ 44450 w 117"/>
                <a:gd name="T23" fmla="*/ 104775 h 141"/>
                <a:gd name="T24" fmla="*/ 125413 w 117"/>
                <a:gd name="T25" fmla="*/ 168275 h 141"/>
                <a:gd name="T26" fmla="*/ 52388 w 117"/>
                <a:gd name="T27" fmla="*/ 76200 h 141"/>
                <a:gd name="T28" fmla="*/ 49213 w 117"/>
                <a:gd name="T29" fmla="*/ 71438 h 141"/>
                <a:gd name="T30" fmla="*/ 46038 w 117"/>
                <a:gd name="T31" fmla="*/ 66675 h 141"/>
                <a:gd name="T32" fmla="*/ 44450 w 117"/>
                <a:gd name="T33" fmla="*/ 60325 h 141"/>
                <a:gd name="T34" fmla="*/ 42863 w 117"/>
                <a:gd name="T35" fmla="*/ 53975 h 141"/>
                <a:gd name="T36" fmla="*/ 46038 w 117"/>
                <a:gd name="T37" fmla="*/ 41275 h 141"/>
                <a:gd name="T38" fmla="*/ 52388 w 117"/>
                <a:gd name="T39" fmla="*/ 30163 h 141"/>
                <a:gd name="T40" fmla="*/ 63500 w 117"/>
                <a:gd name="T41" fmla="*/ 23813 h 141"/>
                <a:gd name="T42" fmla="*/ 74613 w 117"/>
                <a:gd name="T43" fmla="*/ 20638 h 141"/>
                <a:gd name="T44" fmla="*/ 80963 w 117"/>
                <a:gd name="T45" fmla="*/ 22225 h 141"/>
                <a:gd name="T46" fmla="*/ 87313 w 117"/>
                <a:gd name="T47" fmla="*/ 23813 h 141"/>
                <a:gd name="T48" fmla="*/ 93663 w 117"/>
                <a:gd name="T49" fmla="*/ 26988 h 141"/>
                <a:gd name="T50" fmla="*/ 98425 w 117"/>
                <a:gd name="T51" fmla="*/ 30163 h 141"/>
                <a:gd name="T52" fmla="*/ 101600 w 117"/>
                <a:gd name="T53" fmla="*/ 34925 h 141"/>
                <a:gd name="T54" fmla="*/ 104775 w 117"/>
                <a:gd name="T55" fmla="*/ 41275 h 141"/>
                <a:gd name="T56" fmla="*/ 106363 w 117"/>
                <a:gd name="T57" fmla="*/ 47625 h 141"/>
                <a:gd name="T58" fmla="*/ 107950 w 117"/>
                <a:gd name="T59" fmla="*/ 53975 h 141"/>
                <a:gd name="T60" fmla="*/ 128588 w 117"/>
                <a:gd name="T61" fmla="*/ 47625 h 141"/>
                <a:gd name="T62" fmla="*/ 127000 w 117"/>
                <a:gd name="T63" fmla="*/ 38100 h 141"/>
                <a:gd name="T64" fmla="*/ 122238 w 117"/>
                <a:gd name="T65" fmla="*/ 28575 h 141"/>
                <a:gd name="T66" fmla="*/ 115888 w 117"/>
                <a:gd name="T67" fmla="*/ 19050 h 141"/>
                <a:gd name="T68" fmla="*/ 109538 w 117"/>
                <a:gd name="T69" fmla="*/ 12700 h 141"/>
                <a:gd name="T70" fmla="*/ 100013 w 117"/>
                <a:gd name="T71" fmla="*/ 6350 h 141"/>
                <a:gd name="T72" fmla="*/ 90488 w 117"/>
                <a:gd name="T73" fmla="*/ 1588 h 141"/>
                <a:gd name="T74" fmla="*/ 80963 w 117"/>
                <a:gd name="T75" fmla="*/ 0 h 141"/>
                <a:gd name="T76" fmla="*/ 65088 w 117"/>
                <a:gd name="T77" fmla="*/ 1588 h 141"/>
                <a:gd name="T78" fmla="*/ 46038 w 117"/>
                <a:gd name="T79" fmla="*/ 9525 h 141"/>
                <a:gd name="T80" fmla="*/ 30163 w 117"/>
                <a:gd name="T81" fmla="*/ 23813 h 141"/>
                <a:gd name="T82" fmla="*/ 22225 w 117"/>
                <a:gd name="T83" fmla="*/ 42863 h 141"/>
                <a:gd name="T84" fmla="*/ 22225 w 117"/>
                <a:gd name="T85" fmla="*/ 58738 h 141"/>
                <a:gd name="T86" fmla="*/ 23813 w 117"/>
                <a:gd name="T87" fmla="*/ 66675 h 141"/>
                <a:gd name="T88" fmla="*/ 26988 w 117"/>
                <a:gd name="T89" fmla="*/ 76200 h 141"/>
                <a:gd name="T90" fmla="*/ 30163 w 117"/>
                <a:gd name="T91" fmla="*/ 82550 h 141"/>
                <a:gd name="T92" fmla="*/ 25400 w 117"/>
                <a:gd name="T93" fmla="*/ 92075 h 141"/>
                <a:gd name="T94" fmla="*/ 14288 w 117"/>
                <a:gd name="T95" fmla="*/ 104775 h 141"/>
                <a:gd name="T96" fmla="*/ 4763 w 117"/>
                <a:gd name="T97" fmla="*/ 120650 h 141"/>
                <a:gd name="T98" fmla="*/ 1588 w 117"/>
                <a:gd name="T99" fmla="*/ 139700 h 141"/>
                <a:gd name="T100" fmla="*/ 1588 w 117"/>
                <a:gd name="T101" fmla="*/ 163513 h 141"/>
                <a:gd name="T102" fmla="*/ 12700 w 117"/>
                <a:gd name="T103" fmla="*/ 190500 h 141"/>
                <a:gd name="T104" fmla="*/ 33338 w 117"/>
                <a:gd name="T105" fmla="*/ 211138 h 141"/>
                <a:gd name="T106" fmla="*/ 60325 w 117"/>
                <a:gd name="T107" fmla="*/ 222250 h 141"/>
                <a:gd name="T108" fmla="*/ 85725 w 117"/>
                <a:gd name="T109" fmla="*/ 223838 h 141"/>
                <a:gd name="T110" fmla="*/ 104775 w 117"/>
                <a:gd name="T111" fmla="*/ 217488 h 141"/>
                <a:gd name="T112" fmla="*/ 122238 w 117"/>
                <a:gd name="T113" fmla="*/ 206375 h 141"/>
                <a:gd name="T114" fmla="*/ 136525 w 117"/>
                <a:gd name="T115" fmla="*/ 192088 h 141"/>
                <a:gd name="T116" fmla="*/ 185738 w 117"/>
                <a:gd name="T117" fmla="*/ 223838 h 141"/>
                <a:gd name="T118" fmla="*/ 133350 w 117"/>
                <a:gd name="T119" fmla="*/ 149225 h 141"/>
                <a:gd name="T120" fmla="*/ 52388 w 117"/>
                <a:gd name="T121" fmla="*/ 76200 h 1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" h="141">
                  <a:moveTo>
                    <a:pt x="79" y="106"/>
                  </a:moveTo>
                  <a:lnTo>
                    <a:pt x="76" y="111"/>
                  </a:lnTo>
                  <a:lnTo>
                    <a:pt x="74" y="115"/>
                  </a:lnTo>
                  <a:lnTo>
                    <a:pt x="70" y="119"/>
                  </a:lnTo>
                  <a:lnTo>
                    <a:pt x="66" y="122"/>
                  </a:lnTo>
                  <a:lnTo>
                    <a:pt x="62" y="124"/>
                  </a:lnTo>
                  <a:lnTo>
                    <a:pt x="57" y="126"/>
                  </a:lnTo>
                  <a:lnTo>
                    <a:pt x="53" y="127"/>
                  </a:lnTo>
                  <a:lnTo>
                    <a:pt x="47" y="127"/>
                  </a:lnTo>
                  <a:lnTo>
                    <a:pt x="41" y="127"/>
                  </a:lnTo>
                  <a:lnTo>
                    <a:pt x="34" y="125"/>
                  </a:lnTo>
                  <a:lnTo>
                    <a:pt x="29" y="122"/>
                  </a:lnTo>
                  <a:lnTo>
                    <a:pt x="24" y="118"/>
                  </a:lnTo>
                  <a:lnTo>
                    <a:pt x="19" y="113"/>
                  </a:lnTo>
                  <a:lnTo>
                    <a:pt x="16" y="107"/>
                  </a:lnTo>
                  <a:lnTo>
                    <a:pt x="14" y="100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9" y="76"/>
                  </a:lnTo>
                  <a:lnTo>
                    <a:pt x="21" y="73"/>
                  </a:lnTo>
                  <a:lnTo>
                    <a:pt x="24" y="69"/>
                  </a:lnTo>
                  <a:lnTo>
                    <a:pt x="28" y="66"/>
                  </a:lnTo>
                  <a:lnTo>
                    <a:pt x="31" y="64"/>
                  </a:lnTo>
                  <a:lnTo>
                    <a:pt x="79" y="106"/>
                  </a:lnTo>
                  <a:close/>
                  <a:moveTo>
                    <a:pt x="33" y="48"/>
                  </a:moveTo>
                  <a:lnTo>
                    <a:pt x="33" y="48"/>
                  </a:lnTo>
                  <a:lnTo>
                    <a:pt x="32" y="47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2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9" y="26"/>
                  </a:lnTo>
                  <a:lnTo>
                    <a:pt x="31" y="22"/>
                  </a:lnTo>
                  <a:lnTo>
                    <a:pt x="33" y="19"/>
                  </a:lnTo>
                  <a:lnTo>
                    <a:pt x="36" y="17"/>
                  </a:lnTo>
                  <a:lnTo>
                    <a:pt x="40" y="15"/>
                  </a:lnTo>
                  <a:lnTo>
                    <a:pt x="43" y="14"/>
                  </a:lnTo>
                  <a:lnTo>
                    <a:pt x="47" y="13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5"/>
                  </a:lnTo>
                  <a:lnTo>
                    <a:pt x="57" y="16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4" y="22"/>
                  </a:lnTo>
                  <a:lnTo>
                    <a:pt x="65" y="24"/>
                  </a:lnTo>
                  <a:lnTo>
                    <a:pt x="66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81" y="34"/>
                  </a:lnTo>
                  <a:lnTo>
                    <a:pt x="81" y="30"/>
                  </a:lnTo>
                  <a:lnTo>
                    <a:pt x="80" y="27"/>
                  </a:lnTo>
                  <a:lnTo>
                    <a:pt x="80" y="24"/>
                  </a:lnTo>
                  <a:lnTo>
                    <a:pt x="78" y="21"/>
                  </a:lnTo>
                  <a:lnTo>
                    <a:pt x="77" y="18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4" y="3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5" y="42"/>
                  </a:lnTo>
                  <a:lnTo>
                    <a:pt x="16" y="45"/>
                  </a:lnTo>
                  <a:lnTo>
                    <a:pt x="17" y="48"/>
                  </a:lnTo>
                  <a:lnTo>
                    <a:pt x="18" y="50"/>
                  </a:lnTo>
                  <a:lnTo>
                    <a:pt x="19" y="52"/>
                  </a:lnTo>
                  <a:lnTo>
                    <a:pt x="21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9" y="66"/>
                  </a:lnTo>
                  <a:lnTo>
                    <a:pt x="6" y="71"/>
                  </a:lnTo>
                  <a:lnTo>
                    <a:pt x="3" y="76"/>
                  </a:lnTo>
                  <a:lnTo>
                    <a:pt x="2" y="82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4" y="112"/>
                  </a:lnTo>
                  <a:lnTo>
                    <a:pt x="8" y="120"/>
                  </a:lnTo>
                  <a:lnTo>
                    <a:pt x="14" y="127"/>
                  </a:lnTo>
                  <a:lnTo>
                    <a:pt x="21" y="133"/>
                  </a:lnTo>
                  <a:lnTo>
                    <a:pt x="29" y="137"/>
                  </a:lnTo>
                  <a:lnTo>
                    <a:pt x="38" y="140"/>
                  </a:lnTo>
                  <a:lnTo>
                    <a:pt x="47" y="141"/>
                  </a:lnTo>
                  <a:lnTo>
                    <a:pt x="54" y="141"/>
                  </a:lnTo>
                  <a:lnTo>
                    <a:pt x="60" y="139"/>
                  </a:lnTo>
                  <a:lnTo>
                    <a:pt x="66" y="137"/>
                  </a:lnTo>
                  <a:lnTo>
                    <a:pt x="72" y="134"/>
                  </a:lnTo>
                  <a:lnTo>
                    <a:pt x="77" y="130"/>
                  </a:lnTo>
                  <a:lnTo>
                    <a:pt x="82" y="126"/>
                  </a:lnTo>
                  <a:lnTo>
                    <a:pt x="86" y="121"/>
                  </a:lnTo>
                  <a:lnTo>
                    <a:pt x="89" y="116"/>
                  </a:lnTo>
                  <a:lnTo>
                    <a:pt x="117" y="141"/>
                  </a:lnTo>
                  <a:lnTo>
                    <a:pt x="117" y="123"/>
                  </a:lnTo>
                  <a:lnTo>
                    <a:pt x="84" y="94"/>
                  </a:lnTo>
                  <a:lnTo>
                    <a:pt x="81" y="91"/>
                  </a:lnTo>
                  <a:lnTo>
                    <a:pt x="33" y="48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1" name="Freeform 12"/>
            <p:cNvSpPr>
              <a:spLocks noEditPoints="1"/>
            </p:cNvSpPr>
            <p:nvPr/>
          </p:nvSpPr>
          <p:spPr bwMode="auto">
            <a:xfrm>
              <a:off x="5641975" y="6353175"/>
              <a:ext cx="2668588" cy="149225"/>
            </a:xfrm>
            <a:custGeom>
              <a:avLst/>
              <a:gdLst>
                <a:gd name="T0" fmla="*/ 2616200 w 1681"/>
                <a:gd name="T1" fmla="*/ 131763 h 94"/>
                <a:gd name="T2" fmla="*/ 2668588 w 1681"/>
                <a:gd name="T3" fmla="*/ 79375 h 94"/>
                <a:gd name="T4" fmla="*/ 2605088 w 1681"/>
                <a:gd name="T5" fmla="*/ 146050 h 94"/>
                <a:gd name="T6" fmla="*/ 2501900 w 1681"/>
                <a:gd name="T7" fmla="*/ 3175 h 94"/>
                <a:gd name="T8" fmla="*/ 2235200 w 1681"/>
                <a:gd name="T9" fmla="*/ 22225 h 94"/>
                <a:gd name="T10" fmla="*/ 2214563 w 1681"/>
                <a:gd name="T11" fmla="*/ 101600 h 94"/>
                <a:gd name="T12" fmla="*/ 2279650 w 1681"/>
                <a:gd name="T13" fmla="*/ 130175 h 94"/>
                <a:gd name="T14" fmla="*/ 2306638 w 1681"/>
                <a:gd name="T15" fmla="*/ 53975 h 94"/>
                <a:gd name="T16" fmla="*/ 2193925 w 1681"/>
                <a:gd name="T17" fmla="*/ 60325 h 94"/>
                <a:gd name="T18" fmla="*/ 2270125 w 1681"/>
                <a:gd name="T19" fmla="*/ 0 h 94"/>
                <a:gd name="T20" fmla="*/ 2327275 w 1681"/>
                <a:gd name="T21" fmla="*/ 79375 h 94"/>
                <a:gd name="T22" fmla="*/ 2259013 w 1681"/>
                <a:gd name="T23" fmla="*/ 149225 h 94"/>
                <a:gd name="T24" fmla="*/ 2193925 w 1681"/>
                <a:gd name="T25" fmla="*/ 80963 h 94"/>
                <a:gd name="T26" fmla="*/ 2058988 w 1681"/>
                <a:gd name="T27" fmla="*/ 63500 h 94"/>
                <a:gd name="T28" fmla="*/ 2093913 w 1681"/>
                <a:gd name="T29" fmla="*/ 133350 h 94"/>
                <a:gd name="T30" fmla="*/ 2154238 w 1681"/>
                <a:gd name="T31" fmla="*/ 93663 h 94"/>
                <a:gd name="T32" fmla="*/ 2128838 w 1681"/>
                <a:gd name="T33" fmla="*/ 19050 h 94"/>
                <a:gd name="T34" fmla="*/ 2073275 w 1681"/>
                <a:gd name="T35" fmla="*/ 11113 h 94"/>
                <a:gd name="T36" fmla="*/ 2163763 w 1681"/>
                <a:gd name="T37" fmla="*/ 31750 h 94"/>
                <a:gd name="T38" fmla="*/ 2149475 w 1681"/>
                <a:gd name="T39" fmla="*/ 133350 h 94"/>
                <a:gd name="T40" fmla="*/ 2057400 w 1681"/>
                <a:gd name="T41" fmla="*/ 125413 h 94"/>
                <a:gd name="T42" fmla="*/ 1905000 w 1681"/>
                <a:gd name="T43" fmla="*/ 147638 h 94"/>
                <a:gd name="T44" fmla="*/ 1911350 w 1681"/>
                <a:gd name="T45" fmla="*/ 134938 h 94"/>
                <a:gd name="T46" fmla="*/ 1954213 w 1681"/>
                <a:gd name="T47" fmla="*/ 106363 h 94"/>
                <a:gd name="T48" fmla="*/ 1906588 w 1681"/>
                <a:gd name="T49" fmla="*/ 74613 h 94"/>
                <a:gd name="T50" fmla="*/ 1885950 w 1681"/>
                <a:gd name="T51" fmla="*/ 15875 h 94"/>
                <a:gd name="T52" fmla="*/ 1943100 w 1681"/>
                <a:gd name="T53" fmla="*/ 3175 h 94"/>
                <a:gd name="T54" fmla="*/ 1930400 w 1681"/>
                <a:gd name="T55" fmla="*/ 14288 h 94"/>
                <a:gd name="T56" fmla="*/ 1897063 w 1681"/>
                <a:gd name="T57" fmla="*/ 44450 h 94"/>
                <a:gd name="T58" fmla="*/ 1944688 w 1681"/>
                <a:gd name="T59" fmla="*/ 76200 h 94"/>
                <a:gd name="T60" fmla="*/ 1970088 w 1681"/>
                <a:gd name="T61" fmla="*/ 119063 h 94"/>
                <a:gd name="T62" fmla="*/ 1865313 w 1681"/>
                <a:gd name="T63" fmla="*/ 3175 h 94"/>
                <a:gd name="T64" fmla="*/ 1516063 w 1681"/>
                <a:gd name="T65" fmla="*/ 93663 h 94"/>
                <a:gd name="T66" fmla="*/ 1577975 w 1681"/>
                <a:gd name="T67" fmla="*/ 125413 h 94"/>
                <a:gd name="T68" fmla="*/ 1595438 w 1681"/>
                <a:gd name="T69" fmla="*/ 131763 h 94"/>
                <a:gd name="T70" fmla="*/ 1519238 w 1681"/>
                <a:gd name="T71" fmla="*/ 138113 h 94"/>
                <a:gd name="T72" fmla="*/ 1444625 w 1681"/>
                <a:gd name="T73" fmla="*/ 25400 h 94"/>
                <a:gd name="T74" fmla="*/ 1447800 w 1681"/>
                <a:gd name="T75" fmla="*/ 61913 h 94"/>
                <a:gd name="T76" fmla="*/ 1468438 w 1681"/>
                <a:gd name="T77" fmla="*/ 39688 h 94"/>
                <a:gd name="T78" fmla="*/ 1422400 w 1681"/>
                <a:gd name="T79" fmla="*/ 87313 h 94"/>
                <a:gd name="T80" fmla="*/ 1169988 w 1681"/>
                <a:gd name="T81" fmla="*/ 147638 h 94"/>
                <a:gd name="T82" fmla="*/ 1171575 w 1681"/>
                <a:gd name="T83" fmla="*/ 133350 h 94"/>
                <a:gd name="T84" fmla="*/ 1216025 w 1681"/>
                <a:gd name="T85" fmla="*/ 107950 h 94"/>
                <a:gd name="T86" fmla="*/ 1174750 w 1681"/>
                <a:gd name="T87" fmla="*/ 76200 h 94"/>
                <a:gd name="T88" fmla="*/ 1147763 w 1681"/>
                <a:gd name="T89" fmla="*/ 17463 h 94"/>
                <a:gd name="T90" fmla="*/ 1204913 w 1681"/>
                <a:gd name="T91" fmla="*/ 1588 h 94"/>
                <a:gd name="T92" fmla="*/ 1193800 w 1681"/>
                <a:gd name="T93" fmla="*/ 14288 h 94"/>
                <a:gd name="T94" fmla="*/ 1158875 w 1681"/>
                <a:gd name="T95" fmla="*/ 42863 h 94"/>
                <a:gd name="T96" fmla="*/ 1204913 w 1681"/>
                <a:gd name="T97" fmla="*/ 74613 h 94"/>
                <a:gd name="T98" fmla="*/ 1233488 w 1681"/>
                <a:gd name="T99" fmla="*/ 117475 h 94"/>
                <a:gd name="T100" fmla="*/ 1022350 w 1681"/>
                <a:gd name="T101" fmla="*/ 34925 h 94"/>
                <a:gd name="T102" fmla="*/ 879475 w 1681"/>
                <a:gd name="T103" fmla="*/ 26988 h 94"/>
                <a:gd name="T104" fmla="*/ 868363 w 1681"/>
                <a:gd name="T105" fmla="*/ 109538 h 94"/>
                <a:gd name="T106" fmla="*/ 935038 w 1681"/>
                <a:gd name="T107" fmla="*/ 127000 h 94"/>
                <a:gd name="T108" fmla="*/ 954088 w 1681"/>
                <a:gd name="T109" fmla="*/ 47625 h 94"/>
                <a:gd name="T110" fmla="*/ 846138 w 1681"/>
                <a:gd name="T111" fmla="*/ 50800 h 94"/>
                <a:gd name="T112" fmla="*/ 928688 w 1681"/>
                <a:gd name="T113" fmla="*/ 3175 h 94"/>
                <a:gd name="T114" fmla="*/ 976313 w 1681"/>
                <a:gd name="T115" fmla="*/ 88900 h 94"/>
                <a:gd name="T116" fmla="*/ 900113 w 1681"/>
                <a:gd name="T117" fmla="*/ 149225 h 94"/>
                <a:gd name="T118" fmla="*/ 742950 w 1681"/>
                <a:gd name="T119" fmla="*/ 95250 h 94"/>
                <a:gd name="T120" fmla="*/ 514350 w 1681"/>
                <a:gd name="T121" fmla="*/ 146050 h 94"/>
                <a:gd name="T122" fmla="*/ 300038 w 1681"/>
                <a:gd name="T123" fmla="*/ 15875 h 94"/>
                <a:gd name="T124" fmla="*/ 9525 w 1681"/>
                <a:gd name="T125" fmla="*/ 3175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81" h="94">
                  <a:moveTo>
                    <a:pt x="1671" y="47"/>
                  </a:moveTo>
                  <a:lnTo>
                    <a:pt x="1671" y="43"/>
                  </a:lnTo>
                  <a:lnTo>
                    <a:pt x="1671" y="39"/>
                  </a:lnTo>
                  <a:lnTo>
                    <a:pt x="1670" y="36"/>
                  </a:lnTo>
                  <a:lnTo>
                    <a:pt x="1669" y="32"/>
                  </a:lnTo>
                  <a:lnTo>
                    <a:pt x="1668" y="29"/>
                  </a:lnTo>
                  <a:lnTo>
                    <a:pt x="1667" y="26"/>
                  </a:lnTo>
                  <a:lnTo>
                    <a:pt x="1666" y="23"/>
                  </a:lnTo>
                  <a:lnTo>
                    <a:pt x="1664" y="21"/>
                  </a:lnTo>
                  <a:lnTo>
                    <a:pt x="1662" y="19"/>
                  </a:lnTo>
                  <a:lnTo>
                    <a:pt x="1660" y="17"/>
                  </a:lnTo>
                  <a:lnTo>
                    <a:pt x="1657" y="15"/>
                  </a:lnTo>
                  <a:lnTo>
                    <a:pt x="1655" y="14"/>
                  </a:lnTo>
                  <a:lnTo>
                    <a:pt x="1652" y="12"/>
                  </a:lnTo>
                  <a:lnTo>
                    <a:pt x="1649" y="12"/>
                  </a:lnTo>
                  <a:lnTo>
                    <a:pt x="1646" y="11"/>
                  </a:lnTo>
                  <a:lnTo>
                    <a:pt x="1643" y="11"/>
                  </a:lnTo>
                  <a:lnTo>
                    <a:pt x="1621" y="11"/>
                  </a:lnTo>
                  <a:lnTo>
                    <a:pt x="1621" y="83"/>
                  </a:lnTo>
                  <a:lnTo>
                    <a:pt x="1641" y="83"/>
                  </a:lnTo>
                  <a:lnTo>
                    <a:pt x="1644" y="83"/>
                  </a:lnTo>
                  <a:lnTo>
                    <a:pt x="1646" y="83"/>
                  </a:lnTo>
                  <a:lnTo>
                    <a:pt x="1648" y="83"/>
                  </a:lnTo>
                  <a:lnTo>
                    <a:pt x="1650" y="82"/>
                  </a:lnTo>
                  <a:lnTo>
                    <a:pt x="1652" y="82"/>
                  </a:lnTo>
                  <a:lnTo>
                    <a:pt x="1654" y="81"/>
                  </a:lnTo>
                  <a:lnTo>
                    <a:pt x="1655" y="80"/>
                  </a:lnTo>
                  <a:lnTo>
                    <a:pt x="1657" y="79"/>
                  </a:lnTo>
                  <a:lnTo>
                    <a:pt x="1659" y="78"/>
                  </a:lnTo>
                  <a:lnTo>
                    <a:pt x="1660" y="76"/>
                  </a:lnTo>
                  <a:lnTo>
                    <a:pt x="1662" y="75"/>
                  </a:lnTo>
                  <a:lnTo>
                    <a:pt x="1663" y="74"/>
                  </a:lnTo>
                  <a:lnTo>
                    <a:pt x="1664" y="72"/>
                  </a:lnTo>
                  <a:lnTo>
                    <a:pt x="1665" y="70"/>
                  </a:lnTo>
                  <a:lnTo>
                    <a:pt x="1666" y="68"/>
                  </a:lnTo>
                  <a:lnTo>
                    <a:pt x="1667" y="66"/>
                  </a:lnTo>
                  <a:lnTo>
                    <a:pt x="1668" y="64"/>
                  </a:lnTo>
                  <a:lnTo>
                    <a:pt x="1669" y="62"/>
                  </a:lnTo>
                  <a:lnTo>
                    <a:pt x="1670" y="60"/>
                  </a:lnTo>
                  <a:lnTo>
                    <a:pt x="1670" y="57"/>
                  </a:lnTo>
                  <a:lnTo>
                    <a:pt x="1670" y="55"/>
                  </a:lnTo>
                  <a:lnTo>
                    <a:pt x="1671" y="52"/>
                  </a:lnTo>
                  <a:lnTo>
                    <a:pt x="1671" y="50"/>
                  </a:lnTo>
                  <a:lnTo>
                    <a:pt x="1671" y="47"/>
                  </a:lnTo>
                  <a:close/>
                  <a:moveTo>
                    <a:pt x="1681" y="47"/>
                  </a:moveTo>
                  <a:lnTo>
                    <a:pt x="1681" y="50"/>
                  </a:lnTo>
                  <a:lnTo>
                    <a:pt x="1681" y="53"/>
                  </a:lnTo>
                  <a:lnTo>
                    <a:pt x="1681" y="56"/>
                  </a:lnTo>
                  <a:lnTo>
                    <a:pt x="1680" y="59"/>
                  </a:lnTo>
                  <a:lnTo>
                    <a:pt x="1680" y="62"/>
                  </a:lnTo>
                  <a:lnTo>
                    <a:pt x="1679" y="65"/>
                  </a:lnTo>
                  <a:lnTo>
                    <a:pt x="1678" y="67"/>
                  </a:lnTo>
                  <a:lnTo>
                    <a:pt x="1677" y="70"/>
                  </a:lnTo>
                  <a:lnTo>
                    <a:pt x="1676" y="72"/>
                  </a:lnTo>
                  <a:lnTo>
                    <a:pt x="1674" y="75"/>
                  </a:lnTo>
                  <a:lnTo>
                    <a:pt x="1673" y="77"/>
                  </a:lnTo>
                  <a:lnTo>
                    <a:pt x="1671" y="79"/>
                  </a:lnTo>
                  <a:lnTo>
                    <a:pt x="1669" y="81"/>
                  </a:lnTo>
                  <a:lnTo>
                    <a:pt x="1667" y="83"/>
                  </a:lnTo>
                  <a:lnTo>
                    <a:pt x="1665" y="85"/>
                  </a:lnTo>
                  <a:lnTo>
                    <a:pt x="1663" y="86"/>
                  </a:lnTo>
                  <a:lnTo>
                    <a:pt x="1661" y="88"/>
                  </a:lnTo>
                  <a:lnTo>
                    <a:pt x="1658" y="89"/>
                  </a:lnTo>
                  <a:lnTo>
                    <a:pt x="1656" y="90"/>
                  </a:lnTo>
                  <a:lnTo>
                    <a:pt x="1653" y="91"/>
                  </a:lnTo>
                  <a:lnTo>
                    <a:pt x="1650" y="91"/>
                  </a:lnTo>
                  <a:lnTo>
                    <a:pt x="1648" y="92"/>
                  </a:lnTo>
                  <a:lnTo>
                    <a:pt x="1644" y="92"/>
                  </a:lnTo>
                  <a:lnTo>
                    <a:pt x="1641" y="92"/>
                  </a:lnTo>
                  <a:lnTo>
                    <a:pt x="1611" y="92"/>
                  </a:lnTo>
                  <a:lnTo>
                    <a:pt x="1611" y="2"/>
                  </a:lnTo>
                  <a:lnTo>
                    <a:pt x="1642" y="2"/>
                  </a:lnTo>
                  <a:lnTo>
                    <a:pt x="1647" y="2"/>
                  </a:lnTo>
                  <a:lnTo>
                    <a:pt x="1651" y="3"/>
                  </a:lnTo>
                  <a:lnTo>
                    <a:pt x="1656" y="4"/>
                  </a:lnTo>
                  <a:lnTo>
                    <a:pt x="1659" y="5"/>
                  </a:lnTo>
                  <a:lnTo>
                    <a:pt x="1663" y="7"/>
                  </a:lnTo>
                  <a:lnTo>
                    <a:pt x="1666" y="9"/>
                  </a:lnTo>
                  <a:lnTo>
                    <a:pt x="1669" y="12"/>
                  </a:lnTo>
                  <a:lnTo>
                    <a:pt x="1672" y="15"/>
                  </a:lnTo>
                  <a:lnTo>
                    <a:pt x="1674" y="18"/>
                  </a:lnTo>
                  <a:lnTo>
                    <a:pt x="1676" y="21"/>
                  </a:lnTo>
                  <a:lnTo>
                    <a:pt x="1678" y="25"/>
                  </a:lnTo>
                  <a:lnTo>
                    <a:pt x="1679" y="29"/>
                  </a:lnTo>
                  <a:lnTo>
                    <a:pt x="1680" y="33"/>
                  </a:lnTo>
                  <a:lnTo>
                    <a:pt x="1681" y="37"/>
                  </a:lnTo>
                  <a:lnTo>
                    <a:pt x="1681" y="42"/>
                  </a:lnTo>
                  <a:lnTo>
                    <a:pt x="1681" y="47"/>
                  </a:lnTo>
                  <a:close/>
                  <a:moveTo>
                    <a:pt x="1586" y="2"/>
                  </a:moveTo>
                  <a:lnTo>
                    <a:pt x="1586" y="92"/>
                  </a:lnTo>
                  <a:lnTo>
                    <a:pt x="1576" y="92"/>
                  </a:lnTo>
                  <a:lnTo>
                    <a:pt x="1576" y="2"/>
                  </a:lnTo>
                  <a:lnTo>
                    <a:pt x="1586" y="2"/>
                  </a:lnTo>
                  <a:close/>
                  <a:moveTo>
                    <a:pt x="1494" y="22"/>
                  </a:moveTo>
                  <a:lnTo>
                    <a:pt x="1494" y="92"/>
                  </a:lnTo>
                  <a:lnTo>
                    <a:pt x="1484" y="92"/>
                  </a:lnTo>
                  <a:lnTo>
                    <a:pt x="1484" y="2"/>
                  </a:lnTo>
                  <a:lnTo>
                    <a:pt x="1492" y="2"/>
                  </a:lnTo>
                  <a:lnTo>
                    <a:pt x="1536" y="63"/>
                  </a:lnTo>
                  <a:lnTo>
                    <a:pt x="1541" y="72"/>
                  </a:lnTo>
                  <a:lnTo>
                    <a:pt x="1541" y="2"/>
                  </a:lnTo>
                  <a:lnTo>
                    <a:pt x="1552" y="2"/>
                  </a:lnTo>
                  <a:lnTo>
                    <a:pt x="1552" y="92"/>
                  </a:lnTo>
                  <a:lnTo>
                    <a:pt x="1543" y="92"/>
                  </a:lnTo>
                  <a:lnTo>
                    <a:pt x="1498" y="27"/>
                  </a:lnTo>
                  <a:lnTo>
                    <a:pt x="1494" y="22"/>
                  </a:lnTo>
                  <a:close/>
                  <a:moveTo>
                    <a:pt x="1424" y="9"/>
                  </a:moveTo>
                  <a:lnTo>
                    <a:pt x="1422" y="9"/>
                  </a:lnTo>
                  <a:lnTo>
                    <a:pt x="1420" y="10"/>
                  </a:lnTo>
                  <a:lnTo>
                    <a:pt x="1418" y="10"/>
                  </a:lnTo>
                  <a:lnTo>
                    <a:pt x="1415" y="10"/>
                  </a:lnTo>
                  <a:lnTo>
                    <a:pt x="1413" y="11"/>
                  </a:lnTo>
                  <a:lnTo>
                    <a:pt x="1412" y="12"/>
                  </a:lnTo>
                  <a:lnTo>
                    <a:pt x="1410" y="13"/>
                  </a:lnTo>
                  <a:lnTo>
                    <a:pt x="1408" y="14"/>
                  </a:lnTo>
                  <a:lnTo>
                    <a:pt x="1406" y="15"/>
                  </a:lnTo>
                  <a:lnTo>
                    <a:pt x="1404" y="17"/>
                  </a:lnTo>
                  <a:lnTo>
                    <a:pt x="1403" y="18"/>
                  </a:lnTo>
                  <a:lnTo>
                    <a:pt x="1401" y="20"/>
                  </a:lnTo>
                  <a:lnTo>
                    <a:pt x="1400" y="22"/>
                  </a:lnTo>
                  <a:lnTo>
                    <a:pt x="1399" y="24"/>
                  </a:lnTo>
                  <a:lnTo>
                    <a:pt x="1398" y="26"/>
                  </a:lnTo>
                  <a:lnTo>
                    <a:pt x="1397" y="28"/>
                  </a:lnTo>
                  <a:lnTo>
                    <a:pt x="1396" y="30"/>
                  </a:lnTo>
                  <a:lnTo>
                    <a:pt x="1395" y="32"/>
                  </a:lnTo>
                  <a:lnTo>
                    <a:pt x="1394" y="35"/>
                  </a:lnTo>
                  <a:lnTo>
                    <a:pt x="1393" y="37"/>
                  </a:lnTo>
                  <a:lnTo>
                    <a:pt x="1393" y="40"/>
                  </a:lnTo>
                  <a:lnTo>
                    <a:pt x="1393" y="42"/>
                  </a:lnTo>
                  <a:lnTo>
                    <a:pt x="1393" y="45"/>
                  </a:lnTo>
                  <a:lnTo>
                    <a:pt x="1392" y="47"/>
                  </a:lnTo>
                  <a:lnTo>
                    <a:pt x="1392" y="50"/>
                  </a:lnTo>
                  <a:lnTo>
                    <a:pt x="1393" y="53"/>
                  </a:lnTo>
                  <a:lnTo>
                    <a:pt x="1393" y="55"/>
                  </a:lnTo>
                  <a:lnTo>
                    <a:pt x="1393" y="58"/>
                  </a:lnTo>
                  <a:lnTo>
                    <a:pt x="1394" y="60"/>
                  </a:lnTo>
                  <a:lnTo>
                    <a:pt x="1395" y="62"/>
                  </a:lnTo>
                  <a:lnTo>
                    <a:pt x="1395" y="64"/>
                  </a:lnTo>
                  <a:lnTo>
                    <a:pt x="1396" y="67"/>
                  </a:lnTo>
                  <a:lnTo>
                    <a:pt x="1397" y="69"/>
                  </a:lnTo>
                  <a:lnTo>
                    <a:pt x="1399" y="71"/>
                  </a:lnTo>
                  <a:lnTo>
                    <a:pt x="1400" y="73"/>
                  </a:lnTo>
                  <a:lnTo>
                    <a:pt x="1401" y="74"/>
                  </a:lnTo>
                  <a:lnTo>
                    <a:pt x="1402" y="76"/>
                  </a:lnTo>
                  <a:lnTo>
                    <a:pt x="1404" y="77"/>
                  </a:lnTo>
                  <a:lnTo>
                    <a:pt x="1406" y="79"/>
                  </a:lnTo>
                  <a:lnTo>
                    <a:pt x="1407" y="80"/>
                  </a:lnTo>
                  <a:lnTo>
                    <a:pt x="1409" y="81"/>
                  </a:lnTo>
                  <a:lnTo>
                    <a:pt x="1411" y="82"/>
                  </a:lnTo>
                  <a:lnTo>
                    <a:pt x="1413" y="83"/>
                  </a:lnTo>
                  <a:lnTo>
                    <a:pt x="1415" y="84"/>
                  </a:lnTo>
                  <a:lnTo>
                    <a:pt x="1417" y="84"/>
                  </a:lnTo>
                  <a:lnTo>
                    <a:pt x="1419" y="85"/>
                  </a:lnTo>
                  <a:lnTo>
                    <a:pt x="1421" y="85"/>
                  </a:lnTo>
                  <a:lnTo>
                    <a:pt x="1423" y="85"/>
                  </a:lnTo>
                  <a:lnTo>
                    <a:pt x="1425" y="85"/>
                  </a:lnTo>
                  <a:lnTo>
                    <a:pt x="1427" y="84"/>
                  </a:lnTo>
                  <a:lnTo>
                    <a:pt x="1430" y="84"/>
                  </a:lnTo>
                  <a:lnTo>
                    <a:pt x="1432" y="84"/>
                  </a:lnTo>
                  <a:lnTo>
                    <a:pt x="1434" y="83"/>
                  </a:lnTo>
                  <a:lnTo>
                    <a:pt x="1436" y="82"/>
                  </a:lnTo>
                  <a:lnTo>
                    <a:pt x="1437" y="81"/>
                  </a:lnTo>
                  <a:lnTo>
                    <a:pt x="1439" y="80"/>
                  </a:lnTo>
                  <a:lnTo>
                    <a:pt x="1441" y="79"/>
                  </a:lnTo>
                  <a:lnTo>
                    <a:pt x="1443" y="77"/>
                  </a:lnTo>
                  <a:lnTo>
                    <a:pt x="1444" y="76"/>
                  </a:lnTo>
                  <a:lnTo>
                    <a:pt x="1446" y="74"/>
                  </a:lnTo>
                  <a:lnTo>
                    <a:pt x="1447" y="72"/>
                  </a:lnTo>
                  <a:lnTo>
                    <a:pt x="1448" y="70"/>
                  </a:lnTo>
                  <a:lnTo>
                    <a:pt x="1450" y="68"/>
                  </a:lnTo>
                  <a:lnTo>
                    <a:pt x="1451" y="66"/>
                  </a:lnTo>
                  <a:lnTo>
                    <a:pt x="1452" y="64"/>
                  </a:lnTo>
                  <a:lnTo>
                    <a:pt x="1452" y="62"/>
                  </a:lnTo>
                  <a:lnTo>
                    <a:pt x="1453" y="59"/>
                  </a:lnTo>
                  <a:lnTo>
                    <a:pt x="1454" y="57"/>
                  </a:lnTo>
                  <a:lnTo>
                    <a:pt x="1454" y="55"/>
                  </a:lnTo>
                  <a:lnTo>
                    <a:pt x="1454" y="52"/>
                  </a:lnTo>
                  <a:lnTo>
                    <a:pt x="1455" y="49"/>
                  </a:lnTo>
                  <a:lnTo>
                    <a:pt x="1455" y="47"/>
                  </a:lnTo>
                  <a:lnTo>
                    <a:pt x="1455" y="44"/>
                  </a:lnTo>
                  <a:lnTo>
                    <a:pt x="1454" y="41"/>
                  </a:lnTo>
                  <a:lnTo>
                    <a:pt x="1454" y="39"/>
                  </a:lnTo>
                  <a:lnTo>
                    <a:pt x="1454" y="36"/>
                  </a:lnTo>
                  <a:lnTo>
                    <a:pt x="1453" y="34"/>
                  </a:lnTo>
                  <a:lnTo>
                    <a:pt x="1452" y="32"/>
                  </a:lnTo>
                  <a:lnTo>
                    <a:pt x="1452" y="30"/>
                  </a:lnTo>
                  <a:lnTo>
                    <a:pt x="1451" y="27"/>
                  </a:lnTo>
                  <a:lnTo>
                    <a:pt x="1450" y="25"/>
                  </a:lnTo>
                  <a:lnTo>
                    <a:pt x="1449" y="23"/>
                  </a:lnTo>
                  <a:lnTo>
                    <a:pt x="1447" y="22"/>
                  </a:lnTo>
                  <a:lnTo>
                    <a:pt x="1446" y="20"/>
                  </a:lnTo>
                  <a:lnTo>
                    <a:pt x="1445" y="18"/>
                  </a:lnTo>
                  <a:lnTo>
                    <a:pt x="1443" y="17"/>
                  </a:lnTo>
                  <a:lnTo>
                    <a:pt x="1442" y="15"/>
                  </a:lnTo>
                  <a:lnTo>
                    <a:pt x="1440" y="14"/>
                  </a:lnTo>
                  <a:lnTo>
                    <a:pt x="1438" y="13"/>
                  </a:lnTo>
                  <a:lnTo>
                    <a:pt x="1436" y="12"/>
                  </a:lnTo>
                  <a:lnTo>
                    <a:pt x="1434" y="11"/>
                  </a:lnTo>
                  <a:lnTo>
                    <a:pt x="1432" y="10"/>
                  </a:lnTo>
                  <a:lnTo>
                    <a:pt x="1430" y="10"/>
                  </a:lnTo>
                  <a:lnTo>
                    <a:pt x="1428" y="10"/>
                  </a:lnTo>
                  <a:lnTo>
                    <a:pt x="1426" y="9"/>
                  </a:lnTo>
                  <a:lnTo>
                    <a:pt x="1424" y="9"/>
                  </a:lnTo>
                  <a:close/>
                  <a:moveTo>
                    <a:pt x="1381" y="48"/>
                  </a:moveTo>
                  <a:lnTo>
                    <a:pt x="1382" y="44"/>
                  </a:lnTo>
                  <a:lnTo>
                    <a:pt x="1382" y="41"/>
                  </a:lnTo>
                  <a:lnTo>
                    <a:pt x="1382" y="38"/>
                  </a:lnTo>
                  <a:lnTo>
                    <a:pt x="1383" y="35"/>
                  </a:lnTo>
                  <a:lnTo>
                    <a:pt x="1384" y="32"/>
                  </a:lnTo>
                  <a:lnTo>
                    <a:pt x="1385" y="29"/>
                  </a:lnTo>
                  <a:lnTo>
                    <a:pt x="1386" y="26"/>
                  </a:lnTo>
                  <a:lnTo>
                    <a:pt x="1387" y="23"/>
                  </a:lnTo>
                  <a:lnTo>
                    <a:pt x="1388" y="21"/>
                  </a:lnTo>
                  <a:lnTo>
                    <a:pt x="1390" y="18"/>
                  </a:lnTo>
                  <a:lnTo>
                    <a:pt x="1392" y="16"/>
                  </a:lnTo>
                  <a:lnTo>
                    <a:pt x="1393" y="14"/>
                  </a:lnTo>
                  <a:lnTo>
                    <a:pt x="1395" y="12"/>
                  </a:lnTo>
                  <a:lnTo>
                    <a:pt x="1398" y="10"/>
                  </a:lnTo>
                  <a:lnTo>
                    <a:pt x="1400" y="8"/>
                  </a:lnTo>
                  <a:lnTo>
                    <a:pt x="1402" y="7"/>
                  </a:lnTo>
                  <a:lnTo>
                    <a:pt x="1404" y="5"/>
                  </a:lnTo>
                  <a:lnTo>
                    <a:pt x="1407" y="4"/>
                  </a:lnTo>
                  <a:lnTo>
                    <a:pt x="1410" y="3"/>
                  </a:lnTo>
                  <a:lnTo>
                    <a:pt x="1412" y="2"/>
                  </a:lnTo>
                  <a:lnTo>
                    <a:pt x="1415" y="1"/>
                  </a:lnTo>
                  <a:lnTo>
                    <a:pt x="1418" y="1"/>
                  </a:lnTo>
                  <a:lnTo>
                    <a:pt x="1421" y="0"/>
                  </a:lnTo>
                  <a:lnTo>
                    <a:pt x="1424" y="0"/>
                  </a:lnTo>
                  <a:lnTo>
                    <a:pt x="1427" y="0"/>
                  </a:lnTo>
                  <a:lnTo>
                    <a:pt x="1430" y="0"/>
                  </a:lnTo>
                  <a:lnTo>
                    <a:pt x="1432" y="1"/>
                  </a:lnTo>
                  <a:lnTo>
                    <a:pt x="1435" y="2"/>
                  </a:lnTo>
                  <a:lnTo>
                    <a:pt x="1438" y="2"/>
                  </a:lnTo>
                  <a:lnTo>
                    <a:pt x="1440" y="3"/>
                  </a:lnTo>
                  <a:lnTo>
                    <a:pt x="1443" y="5"/>
                  </a:lnTo>
                  <a:lnTo>
                    <a:pt x="1445" y="6"/>
                  </a:lnTo>
                  <a:lnTo>
                    <a:pt x="1448" y="8"/>
                  </a:lnTo>
                  <a:lnTo>
                    <a:pt x="1450" y="9"/>
                  </a:lnTo>
                  <a:lnTo>
                    <a:pt x="1452" y="11"/>
                  </a:lnTo>
                  <a:lnTo>
                    <a:pt x="1454" y="13"/>
                  </a:lnTo>
                  <a:lnTo>
                    <a:pt x="1456" y="15"/>
                  </a:lnTo>
                  <a:lnTo>
                    <a:pt x="1457" y="18"/>
                  </a:lnTo>
                  <a:lnTo>
                    <a:pt x="1459" y="20"/>
                  </a:lnTo>
                  <a:lnTo>
                    <a:pt x="1460" y="23"/>
                  </a:lnTo>
                  <a:lnTo>
                    <a:pt x="1462" y="25"/>
                  </a:lnTo>
                  <a:lnTo>
                    <a:pt x="1463" y="28"/>
                  </a:lnTo>
                  <a:lnTo>
                    <a:pt x="1464" y="31"/>
                  </a:lnTo>
                  <a:lnTo>
                    <a:pt x="1465" y="34"/>
                  </a:lnTo>
                  <a:lnTo>
                    <a:pt x="1465" y="37"/>
                  </a:lnTo>
                  <a:lnTo>
                    <a:pt x="1466" y="40"/>
                  </a:lnTo>
                  <a:lnTo>
                    <a:pt x="1466" y="43"/>
                  </a:lnTo>
                  <a:lnTo>
                    <a:pt x="1466" y="46"/>
                  </a:lnTo>
                  <a:lnTo>
                    <a:pt x="1466" y="50"/>
                  </a:lnTo>
                  <a:lnTo>
                    <a:pt x="1466" y="53"/>
                  </a:lnTo>
                  <a:lnTo>
                    <a:pt x="1465" y="56"/>
                  </a:lnTo>
                  <a:lnTo>
                    <a:pt x="1464" y="59"/>
                  </a:lnTo>
                  <a:lnTo>
                    <a:pt x="1464" y="62"/>
                  </a:lnTo>
                  <a:lnTo>
                    <a:pt x="1463" y="65"/>
                  </a:lnTo>
                  <a:lnTo>
                    <a:pt x="1462" y="68"/>
                  </a:lnTo>
                  <a:lnTo>
                    <a:pt x="1460" y="71"/>
                  </a:lnTo>
                  <a:lnTo>
                    <a:pt x="1459" y="73"/>
                  </a:lnTo>
                  <a:lnTo>
                    <a:pt x="1457" y="76"/>
                  </a:lnTo>
                  <a:lnTo>
                    <a:pt x="1456" y="78"/>
                  </a:lnTo>
                  <a:lnTo>
                    <a:pt x="1454" y="80"/>
                  </a:lnTo>
                  <a:lnTo>
                    <a:pt x="1452" y="82"/>
                  </a:lnTo>
                  <a:lnTo>
                    <a:pt x="1450" y="84"/>
                  </a:lnTo>
                  <a:lnTo>
                    <a:pt x="1448" y="86"/>
                  </a:lnTo>
                  <a:lnTo>
                    <a:pt x="1445" y="88"/>
                  </a:lnTo>
                  <a:lnTo>
                    <a:pt x="1443" y="89"/>
                  </a:lnTo>
                  <a:lnTo>
                    <a:pt x="1440" y="90"/>
                  </a:lnTo>
                  <a:lnTo>
                    <a:pt x="1438" y="91"/>
                  </a:lnTo>
                  <a:lnTo>
                    <a:pt x="1435" y="92"/>
                  </a:lnTo>
                  <a:lnTo>
                    <a:pt x="1432" y="93"/>
                  </a:lnTo>
                  <a:lnTo>
                    <a:pt x="1429" y="93"/>
                  </a:lnTo>
                  <a:lnTo>
                    <a:pt x="1426" y="94"/>
                  </a:lnTo>
                  <a:lnTo>
                    <a:pt x="1423" y="94"/>
                  </a:lnTo>
                  <a:lnTo>
                    <a:pt x="1420" y="94"/>
                  </a:lnTo>
                  <a:lnTo>
                    <a:pt x="1417" y="94"/>
                  </a:lnTo>
                  <a:lnTo>
                    <a:pt x="1415" y="93"/>
                  </a:lnTo>
                  <a:lnTo>
                    <a:pt x="1412" y="92"/>
                  </a:lnTo>
                  <a:lnTo>
                    <a:pt x="1409" y="92"/>
                  </a:lnTo>
                  <a:lnTo>
                    <a:pt x="1407" y="91"/>
                  </a:lnTo>
                  <a:lnTo>
                    <a:pt x="1404" y="89"/>
                  </a:lnTo>
                  <a:lnTo>
                    <a:pt x="1402" y="88"/>
                  </a:lnTo>
                  <a:lnTo>
                    <a:pt x="1399" y="86"/>
                  </a:lnTo>
                  <a:lnTo>
                    <a:pt x="1397" y="85"/>
                  </a:lnTo>
                  <a:lnTo>
                    <a:pt x="1395" y="83"/>
                  </a:lnTo>
                  <a:lnTo>
                    <a:pt x="1393" y="81"/>
                  </a:lnTo>
                  <a:lnTo>
                    <a:pt x="1392" y="79"/>
                  </a:lnTo>
                  <a:lnTo>
                    <a:pt x="1390" y="76"/>
                  </a:lnTo>
                  <a:lnTo>
                    <a:pt x="1388" y="74"/>
                  </a:lnTo>
                  <a:lnTo>
                    <a:pt x="1387" y="71"/>
                  </a:lnTo>
                  <a:lnTo>
                    <a:pt x="1386" y="69"/>
                  </a:lnTo>
                  <a:lnTo>
                    <a:pt x="1385" y="66"/>
                  </a:lnTo>
                  <a:lnTo>
                    <a:pt x="1384" y="63"/>
                  </a:lnTo>
                  <a:lnTo>
                    <a:pt x="1383" y="60"/>
                  </a:lnTo>
                  <a:lnTo>
                    <a:pt x="1382" y="57"/>
                  </a:lnTo>
                  <a:lnTo>
                    <a:pt x="1382" y="54"/>
                  </a:lnTo>
                  <a:lnTo>
                    <a:pt x="1382" y="51"/>
                  </a:lnTo>
                  <a:lnTo>
                    <a:pt x="1381" y="48"/>
                  </a:lnTo>
                  <a:close/>
                  <a:moveTo>
                    <a:pt x="1328" y="9"/>
                  </a:moveTo>
                  <a:lnTo>
                    <a:pt x="1326" y="9"/>
                  </a:lnTo>
                  <a:lnTo>
                    <a:pt x="1324" y="10"/>
                  </a:lnTo>
                  <a:lnTo>
                    <a:pt x="1322" y="10"/>
                  </a:lnTo>
                  <a:lnTo>
                    <a:pt x="1320" y="10"/>
                  </a:lnTo>
                  <a:lnTo>
                    <a:pt x="1318" y="11"/>
                  </a:lnTo>
                  <a:lnTo>
                    <a:pt x="1316" y="12"/>
                  </a:lnTo>
                  <a:lnTo>
                    <a:pt x="1314" y="13"/>
                  </a:lnTo>
                  <a:lnTo>
                    <a:pt x="1312" y="14"/>
                  </a:lnTo>
                  <a:lnTo>
                    <a:pt x="1310" y="15"/>
                  </a:lnTo>
                  <a:lnTo>
                    <a:pt x="1309" y="17"/>
                  </a:lnTo>
                  <a:lnTo>
                    <a:pt x="1307" y="18"/>
                  </a:lnTo>
                  <a:lnTo>
                    <a:pt x="1306" y="20"/>
                  </a:lnTo>
                  <a:lnTo>
                    <a:pt x="1304" y="22"/>
                  </a:lnTo>
                  <a:lnTo>
                    <a:pt x="1303" y="24"/>
                  </a:lnTo>
                  <a:lnTo>
                    <a:pt x="1302" y="26"/>
                  </a:lnTo>
                  <a:lnTo>
                    <a:pt x="1301" y="28"/>
                  </a:lnTo>
                  <a:lnTo>
                    <a:pt x="1300" y="30"/>
                  </a:lnTo>
                  <a:lnTo>
                    <a:pt x="1299" y="32"/>
                  </a:lnTo>
                  <a:lnTo>
                    <a:pt x="1298" y="35"/>
                  </a:lnTo>
                  <a:lnTo>
                    <a:pt x="1298" y="37"/>
                  </a:lnTo>
                  <a:lnTo>
                    <a:pt x="1297" y="40"/>
                  </a:lnTo>
                  <a:lnTo>
                    <a:pt x="1297" y="42"/>
                  </a:lnTo>
                  <a:lnTo>
                    <a:pt x="1297" y="45"/>
                  </a:lnTo>
                  <a:lnTo>
                    <a:pt x="1297" y="47"/>
                  </a:lnTo>
                  <a:lnTo>
                    <a:pt x="1297" y="50"/>
                  </a:lnTo>
                  <a:lnTo>
                    <a:pt x="1297" y="53"/>
                  </a:lnTo>
                  <a:lnTo>
                    <a:pt x="1297" y="55"/>
                  </a:lnTo>
                  <a:lnTo>
                    <a:pt x="1298" y="58"/>
                  </a:lnTo>
                  <a:lnTo>
                    <a:pt x="1298" y="60"/>
                  </a:lnTo>
                  <a:lnTo>
                    <a:pt x="1299" y="62"/>
                  </a:lnTo>
                  <a:lnTo>
                    <a:pt x="1300" y="64"/>
                  </a:lnTo>
                  <a:lnTo>
                    <a:pt x="1301" y="67"/>
                  </a:lnTo>
                  <a:lnTo>
                    <a:pt x="1302" y="69"/>
                  </a:lnTo>
                  <a:lnTo>
                    <a:pt x="1303" y="71"/>
                  </a:lnTo>
                  <a:lnTo>
                    <a:pt x="1304" y="73"/>
                  </a:lnTo>
                  <a:lnTo>
                    <a:pt x="1306" y="74"/>
                  </a:lnTo>
                  <a:lnTo>
                    <a:pt x="1307" y="76"/>
                  </a:lnTo>
                  <a:lnTo>
                    <a:pt x="1308" y="77"/>
                  </a:lnTo>
                  <a:lnTo>
                    <a:pt x="1310" y="79"/>
                  </a:lnTo>
                  <a:lnTo>
                    <a:pt x="1312" y="80"/>
                  </a:lnTo>
                  <a:lnTo>
                    <a:pt x="1313" y="81"/>
                  </a:lnTo>
                  <a:lnTo>
                    <a:pt x="1315" y="82"/>
                  </a:lnTo>
                  <a:lnTo>
                    <a:pt x="1317" y="83"/>
                  </a:lnTo>
                  <a:lnTo>
                    <a:pt x="1319" y="84"/>
                  </a:lnTo>
                  <a:lnTo>
                    <a:pt x="1321" y="84"/>
                  </a:lnTo>
                  <a:lnTo>
                    <a:pt x="1323" y="85"/>
                  </a:lnTo>
                  <a:lnTo>
                    <a:pt x="1325" y="85"/>
                  </a:lnTo>
                  <a:lnTo>
                    <a:pt x="1327" y="85"/>
                  </a:lnTo>
                  <a:lnTo>
                    <a:pt x="1330" y="85"/>
                  </a:lnTo>
                  <a:lnTo>
                    <a:pt x="1332" y="84"/>
                  </a:lnTo>
                  <a:lnTo>
                    <a:pt x="1334" y="84"/>
                  </a:lnTo>
                  <a:lnTo>
                    <a:pt x="1336" y="84"/>
                  </a:lnTo>
                  <a:lnTo>
                    <a:pt x="1338" y="83"/>
                  </a:lnTo>
                  <a:lnTo>
                    <a:pt x="1340" y="82"/>
                  </a:lnTo>
                  <a:lnTo>
                    <a:pt x="1342" y="81"/>
                  </a:lnTo>
                  <a:lnTo>
                    <a:pt x="1344" y="80"/>
                  </a:lnTo>
                  <a:lnTo>
                    <a:pt x="1345" y="79"/>
                  </a:lnTo>
                  <a:lnTo>
                    <a:pt x="1347" y="77"/>
                  </a:lnTo>
                  <a:lnTo>
                    <a:pt x="1349" y="76"/>
                  </a:lnTo>
                  <a:lnTo>
                    <a:pt x="1350" y="74"/>
                  </a:lnTo>
                  <a:lnTo>
                    <a:pt x="1351" y="72"/>
                  </a:lnTo>
                  <a:lnTo>
                    <a:pt x="1353" y="70"/>
                  </a:lnTo>
                  <a:lnTo>
                    <a:pt x="1354" y="68"/>
                  </a:lnTo>
                  <a:lnTo>
                    <a:pt x="1355" y="66"/>
                  </a:lnTo>
                  <a:lnTo>
                    <a:pt x="1356" y="64"/>
                  </a:lnTo>
                  <a:lnTo>
                    <a:pt x="1357" y="62"/>
                  </a:lnTo>
                  <a:lnTo>
                    <a:pt x="1357" y="59"/>
                  </a:lnTo>
                  <a:lnTo>
                    <a:pt x="1358" y="57"/>
                  </a:lnTo>
                  <a:lnTo>
                    <a:pt x="1359" y="55"/>
                  </a:lnTo>
                  <a:lnTo>
                    <a:pt x="1359" y="52"/>
                  </a:lnTo>
                  <a:lnTo>
                    <a:pt x="1359" y="49"/>
                  </a:lnTo>
                  <a:lnTo>
                    <a:pt x="1359" y="47"/>
                  </a:lnTo>
                  <a:lnTo>
                    <a:pt x="1359" y="44"/>
                  </a:lnTo>
                  <a:lnTo>
                    <a:pt x="1359" y="41"/>
                  </a:lnTo>
                  <a:lnTo>
                    <a:pt x="1359" y="39"/>
                  </a:lnTo>
                  <a:lnTo>
                    <a:pt x="1358" y="36"/>
                  </a:lnTo>
                  <a:lnTo>
                    <a:pt x="1358" y="34"/>
                  </a:lnTo>
                  <a:lnTo>
                    <a:pt x="1357" y="32"/>
                  </a:lnTo>
                  <a:lnTo>
                    <a:pt x="1356" y="30"/>
                  </a:lnTo>
                  <a:lnTo>
                    <a:pt x="1355" y="27"/>
                  </a:lnTo>
                  <a:lnTo>
                    <a:pt x="1354" y="25"/>
                  </a:lnTo>
                  <a:lnTo>
                    <a:pt x="1353" y="23"/>
                  </a:lnTo>
                  <a:lnTo>
                    <a:pt x="1352" y="22"/>
                  </a:lnTo>
                  <a:lnTo>
                    <a:pt x="1350" y="20"/>
                  </a:lnTo>
                  <a:lnTo>
                    <a:pt x="1349" y="18"/>
                  </a:lnTo>
                  <a:lnTo>
                    <a:pt x="1348" y="17"/>
                  </a:lnTo>
                  <a:lnTo>
                    <a:pt x="1346" y="15"/>
                  </a:lnTo>
                  <a:lnTo>
                    <a:pt x="1344" y="14"/>
                  </a:lnTo>
                  <a:lnTo>
                    <a:pt x="1342" y="13"/>
                  </a:lnTo>
                  <a:lnTo>
                    <a:pt x="1341" y="12"/>
                  </a:lnTo>
                  <a:lnTo>
                    <a:pt x="1339" y="11"/>
                  </a:lnTo>
                  <a:lnTo>
                    <a:pt x="1337" y="10"/>
                  </a:lnTo>
                  <a:lnTo>
                    <a:pt x="1335" y="10"/>
                  </a:lnTo>
                  <a:lnTo>
                    <a:pt x="1333" y="10"/>
                  </a:lnTo>
                  <a:lnTo>
                    <a:pt x="1331" y="9"/>
                  </a:lnTo>
                  <a:lnTo>
                    <a:pt x="1328" y="9"/>
                  </a:lnTo>
                  <a:close/>
                  <a:moveTo>
                    <a:pt x="1286" y="48"/>
                  </a:moveTo>
                  <a:lnTo>
                    <a:pt x="1286" y="44"/>
                  </a:lnTo>
                  <a:lnTo>
                    <a:pt x="1286" y="41"/>
                  </a:lnTo>
                  <a:lnTo>
                    <a:pt x="1287" y="38"/>
                  </a:lnTo>
                  <a:lnTo>
                    <a:pt x="1287" y="35"/>
                  </a:lnTo>
                  <a:lnTo>
                    <a:pt x="1288" y="32"/>
                  </a:lnTo>
                  <a:lnTo>
                    <a:pt x="1289" y="29"/>
                  </a:lnTo>
                  <a:lnTo>
                    <a:pt x="1290" y="26"/>
                  </a:lnTo>
                  <a:lnTo>
                    <a:pt x="1291" y="23"/>
                  </a:lnTo>
                  <a:lnTo>
                    <a:pt x="1293" y="21"/>
                  </a:lnTo>
                  <a:lnTo>
                    <a:pt x="1294" y="18"/>
                  </a:lnTo>
                  <a:lnTo>
                    <a:pt x="1296" y="16"/>
                  </a:lnTo>
                  <a:lnTo>
                    <a:pt x="1298" y="14"/>
                  </a:lnTo>
                  <a:lnTo>
                    <a:pt x="1300" y="12"/>
                  </a:lnTo>
                  <a:lnTo>
                    <a:pt x="1302" y="10"/>
                  </a:lnTo>
                  <a:lnTo>
                    <a:pt x="1304" y="8"/>
                  </a:lnTo>
                  <a:lnTo>
                    <a:pt x="1306" y="7"/>
                  </a:lnTo>
                  <a:lnTo>
                    <a:pt x="1309" y="5"/>
                  </a:lnTo>
                  <a:lnTo>
                    <a:pt x="1311" y="4"/>
                  </a:lnTo>
                  <a:lnTo>
                    <a:pt x="1314" y="3"/>
                  </a:lnTo>
                  <a:lnTo>
                    <a:pt x="1317" y="2"/>
                  </a:lnTo>
                  <a:lnTo>
                    <a:pt x="1319" y="1"/>
                  </a:lnTo>
                  <a:lnTo>
                    <a:pt x="1322" y="1"/>
                  </a:lnTo>
                  <a:lnTo>
                    <a:pt x="1325" y="0"/>
                  </a:lnTo>
                  <a:lnTo>
                    <a:pt x="1328" y="0"/>
                  </a:lnTo>
                  <a:lnTo>
                    <a:pt x="1331" y="0"/>
                  </a:lnTo>
                  <a:lnTo>
                    <a:pt x="1334" y="0"/>
                  </a:lnTo>
                  <a:lnTo>
                    <a:pt x="1337" y="1"/>
                  </a:lnTo>
                  <a:lnTo>
                    <a:pt x="1340" y="2"/>
                  </a:lnTo>
                  <a:lnTo>
                    <a:pt x="1342" y="2"/>
                  </a:lnTo>
                  <a:lnTo>
                    <a:pt x="1345" y="3"/>
                  </a:lnTo>
                  <a:lnTo>
                    <a:pt x="1347" y="5"/>
                  </a:lnTo>
                  <a:lnTo>
                    <a:pt x="1350" y="6"/>
                  </a:lnTo>
                  <a:lnTo>
                    <a:pt x="1352" y="8"/>
                  </a:lnTo>
                  <a:lnTo>
                    <a:pt x="1354" y="9"/>
                  </a:lnTo>
                  <a:lnTo>
                    <a:pt x="1356" y="11"/>
                  </a:lnTo>
                  <a:lnTo>
                    <a:pt x="1358" y="13"/>
                  </a:lnTo>
                  <a:lnTo>
                    <a:pt x="1360" y="15"/>
                  </a:lnTo>
                  <a:lnTo>
                    <a:pt x="1362" y="18"/>
                  </a:lnTo>
                  <a:lnTo>
                    <a:pt x="1363" y="20"/>
                  </a:lnTo>
                  <a:lnTo>
                    <a:pt x="1365" y="23"/>
                  </a:lnTo>
                  <a:lnTo>
                    <a:pt x="1366" y="25"/>
                  </a:lnTo>
                  <a:lnTo>
                    <a:pt x="1367" y="28"/>
                  </a:lnTo>
                  <a:lnTo>
                    <a:pt x="1368" y="31"/>
                  </a:lnTo>
                  <a:lnTo>
                    <a:pt x="1369" y="34"/>
                  </a:lnTo>
                  <a:lnTo>
                    <a:pt x="1370" y="37"/>
                  </a:lnTo>
                  <a:lnTo>
                    <a:pt x="1370" y="40"/>
                  </a:lnTo>
                  <a:lnTo>
                    <a:pt x="1370" y="43"/>
                  </a:lnTo>
                  <a:lnTo>
                    <a:pt x="1370" y="46"/>
                  </a:lnTo>
                  <a:lnTo>
                    <a:pt x="1370" y="50"/>
                  </a:lnTo>
                  <a:lnTo>
                    <a:pt x="1370" y="53"/>
                  </a:lnTo>
                  <a:lnTo>
                    <a:pt x="1370" y="56"/>
                  </a:lnTo>
                  <a:lnTo>
                    <a:pt x="1369" y="59"/>
                  </a:lnTo>
                  <a:lnTo>
                    <a:pt x="1368" y="62"/>
                  </a:lnTo>
                  <a:lnTo>
                    <a:pt x="1367" y="65"/>
                  </a:lnTo>
                  <a:lnTo>
                    <a:pt x="1366" y="68"/>
                  </a:lnTo>
                  <a:lnTo>
                    <a:pt x="1365" y="71"/>
                  </a:lnTo>
                  <a:lnTo>
                    <a:pt x="1363" y="73"/>
                  </a:lnTo>
                  <a:lnTo>
                    <a:pt x="1362" y="76"/>
                  </a:lnTo>
                  <a:lnTo>
                    <a:pt x="1360" y="78"/>
                  </a:lnTo>
                  <a:lnTo>
                    <a:pt x="1358" y="80"/>
                  </a:lnTo>
                  <a:lnTo>
                    <a:pt x="1356" y="82"/>
                  </a:lnTo>
                  <a:lnTo>
                    <a:pt x="1354" y="84"/>
                  </a:lnTo>
                  <a:lnTo>
                    <a:pt x="1352" y="86"/>
                  </a:lnTo>
                  <a:lnTo>
                    <a:pt x="1350" y="88"/>
                  </a:lnTo>
                  <a:lnTo>
                    <a:pt x="1347" y="89"/>
                  </a:lnTo>
                  <a:lnTo>
                    <a:pt x="1345" y="90"/>
                  </a:lnTo>
                  <a:lnTo>
                    <a:pt x="1342" y="91"/>
                  </a:lnTo>
                  <a:lnTo>
                    <a:pt x="1339" y="92"/>
                  </a:lnTo>
                  <a:lnTo>
                    <a:pt x="1336" y="93"/>
                  </a:lnTo>
                  <a:lnTo>
                    <a:pt x="1334" y="93"/>
                  </a:lnTo>
                  <a:lnTo>
                    <a:pt x="1331" y="94"/>
                  </a:lnTo>
                  <a:lnTo>
                    <a:pt x="1328" y="94"/>
                  </a:lnTo>
                  <a:lnTo>
                    <a:pt x="1325" y="94"/>
                  </a:lnTo>
                  <a:lnTo>
                    <a:pt x="1322" y="94"/>
                  </a:lnTo>
                  <a:lnTo>
                    <a:pt x="1319" y="93"/>
                  </a:lnTo>
                  <a:lnTo>
                    <a:pt x="1316" y="92"/>
                  </a:lnTo>
                  <a:lnTo>
                    <a:pt x="1314" y="92"/>
                  </a:lnTo>
                  <a:lnTo>
                    <a:pt x="1311" y="91"/>
                  </a:lnTo>
                  <a:lnTo>
                    <a:pt x="1309" y="89"/>
                  </a:lnTo>
                  <a:lnTo>
                    <a:pt x="1306" y="88"/>
                  </a:lnTo>
                  <a:lnTo>
                    <a:pt x="1304" y="86"/>
                  </a:lnTo>
                  <a:lnTo>
                    <a:pt x="1302" y="85"/>
                  </a:lnTo>
                  <a:lnTo>
                    <a:pt x="1300" y="83"/>
                  </a:lnTo>
                  <a:lnTo>
                    <a:pt x="1298" y="81"/>
                  </a:lnTo>
                  <a:lnTo>
                    <a:pt x="1296" y="79"/>
                  </a:lnTo>
                  <a:lnTo>
                    <a:pt x="1294" y="76"/>
                  </a:lnTo>
                  <a:lnTo>
                    <a:pt x="1293" y="74"/>
                  </a:lnTo>
                  <a:lnTo>
                    <a:pt x="1291" y="71"/>
                  </a:lnTo>
                  <a:lnTo>
                    <a:pt x="1290" y="69"/>
                  </a:lnTo>
                  <a:lnTo>
                    <a:pt x="1289" y="66"/>
                  </a:lnTo>
                  <a:lnTo>
                    <a:pt x="1288" y="63"/>
                  </a:lnTo>
                  <a:lnTo>
                    <a:pt x="1287" y="60"/>
                  </a:lnTo>
                  <a:lnTo>
                    <a:pt x="1287" y="57"/>
                  </a:lnTo>
                  <a:lnTo>
                    <a:pt x="1286" y="54"/>
                  </a:lnTo>
                  <a:lnTo>
                    <a:pt x="1286" y="51"/>
                  </a:lnTo>
                  <a:lnTo>
                    <a:pt x="1286" y="48"/>
                  </a:lnTo>
                  <a:close/>
                  <a:moveTo>
                    <a:pt x="1268" y="2"/>
                  </a:moveTo>
                  <a:lnTo>
                    <a:pt x="1268" y="92"/>
                  </a:lnTo>
                  <a:lnTo>
                    <a:pt x="1258" y="92"/>
                  </a:lnTo>
                  <a:lnTo>
                    <a:pt x="1258" y="2"/>
                  </a:lnTo>
                  <a:lnTo>
                    <a:pt x="1268" y="2"/>
                  </a:lnTo>
                  <a:close/>
                  <a:moveTo>
                    <a:pt x="1210" y="94"/>
                  </a:moveTo>
                  <a:lnTo>
                    <a:pt x="1208" y="94"/>
                  </a:lnTo>
                  <a:lnTo>
                    <a:pt x="1207" y="94"/>
                  </a:lnTo>
                  <a:lnTo>
                    <a:pt x="1205" y="94"/>
                  </a:lnTo>
                  <a:lnTo>
                    <a:pt x="1203" y="93"/>
                  </a:lnTo>
                  <a:lnTo>
                    <a:pt x="1202" y="93"/>
                  </a:lnTo>
                  <a:lnTo>
                    <a:pt x="1200" y="93"/>
                  </a:lnTo>
                  <a:lnTo>
                    <a:pt x="1198" y="92"/>
                  </a:lnTo>
                  <a:lnTo>
                    <a:pt x="1196" y="92"/>
                  </a:lnTo>
                  <a:lnTo>
                    <a:pt x="1194" y="91"/>
                  </a:lnTo>
                  <a:lnTo>
                    <a:pt x="1193" y="91"/>
                  </a:lnTo>
                  <a:lnTo>
                    <a:pt x="1191" y="90"/>
                  </a:lnTo>
                  <a:lnTo>
                    <a:pt x="1190" y="90"/>
                  </a:lnTo>
                  <a:lnTo>
                    <a:pt x="1188" y="89"/>
                  </a:lnTo>
                  <a:lnTo>
                    <a:pt x="1187" y="89"/>
                  </a:lnTo>
                  <a:lnTo>
                    <a:pt x="1186" y="88"/>
                  </a:lnTo>
                  <a:lnTo>
                    <a:pt x="1185" y="88"/>
                  </a:lnTo>
                  <a:lnTo>
                    <a:pt x="1187" y="80"/>
                  </a:lnTo>
                  <a:lnTo>
                    <a:pt x="1189" y="80"/>
                  </a:lnTo>
                  <a:lnTo>
                    <a:pt x="1190" y="81"/>
                  </a:lnTo>
                  <a:lnTo>
                    <a:pt x="1191" y="81"/>
                  </a:lnTo>
                  <a:lnTo>
                    <a:pt x="1192" y="82"/>
                  </a:lnTo>
                  <a:lnTo>
                    <a:pt x="1193" y="82"/>
                  </a:lnTo>
                  <a:lnTo>
                    <a:pt x="1195" y="82"/>
                  </a:lnTo>
                  <a:lnTo>
                    <a:pt x="1196" y="83"/>
                  </a:lnTo>
                  <a:lnTo>
                    <a:pt x="1198" y="83"/>
                  </a:lnTo>
                  <a:lnTo>
                    <a:pt x="1199" y="84"/>
                  </a:lnTo>
                  <a:lnTo>
                    <a:pt x="1201" y="84"/>
                  </a:lnTo>
                  <a:lnTo>
                    <a:pt x="1202" y="84"/>
                  </a:lnTo>
                  <a:lnTo>
                    <a:pt x="1204" y="85"/>
                  </a:lnTo>
                  <a:lnTo>
                    <a:pt x="1205" y="85"/>
                  </a:lnTo>
                  <a:lnTo>
                    <a:pt x="1207" y="85"/>
                  </a:lnTo>
                  <a:lnTo>
                    <a:pt x="1208" y="85"/>
                  </a:lnTo>
                  <a:lnTo>
                    <a:pt x="1209" y="85"/>
                  </a:lnTo>
                  <a:lnTo>
                    <a:pt x="1212" y="85"/>
                  </a:lnTo>
                  <a:lnTo>
                    <a:pt x="1214" y="85"/>
                  </a:lnTo>
                  <a:lnTo>
                    <a:pt x="1216" y="84"/>
                  </a:lnTo>
                  <a:lnTo>
                    <a:pt x="1219" y="84"/>
                  </a:lnTo>
                  <a:lnTo>
                    <a:pt x="1220" y="83"/>
                  </a:lnTo>
                  <a:lnTo>
                    <a:pt x="1222" y="83"/>
                  </a:lnTo>
                  <a:lnTo>
                    <a:pt x="1224" y="82"/>
                  </a:lnTo>
                  <a:lnTo>
                    <a:pt x="1225" y="81"/>
                  </a:lnTo>
                  <a:lnTo>
                    <a:pt x="1227" y="80"/>
                  </a:lnTo>
                  <a:lnTo>
                    <a:pt x="1228" y="79"/>
                  </a:lnTo>
                  <a:lnTo>
                    <a:pt x="1229" y="78"/>
                  </a:lnTo>
                  <a:lnTo>
                    <a:pt x="1230" y="76"/>
                  </a:lnTo>
                  <a:lnTo>
                    <a:pt x="1230" y="75"/>
                  </a:lnTo>
                  <a:lnTo>
                    <a:pt x="1231" y="73"/>
                  </a:lnTo>
                  <a:lnTo>
                    <a:pt x="1231" y="72"/>
                  </a:lnTo>
                  <a:lnTo>
                    <a:pt x="1231" y="70"/>
                  </a:lnTo>
                  <a:lnTo>
                    <a:pt x="1231" y="69"/>
                  </a:lnTo>
                  <a:lnTo>
                    <a:pt x="1231" y="68"/>
                  </a:lnTo>
                  <a:lnTo>
                    <a:pt x="1231" y="67"/>
                  </a:lnTo>
                  <a:lnTo>
                    <a:pt x="1230" y="66"/>
                  </a:lnTo>
                  <a:lnTo>
                    <a:pt x="1230" y="65"/>
                  </a:lnTo>
                  <a:lnTo>
                    <a:pt x="1229" y="64"/>
                  </a:lnTo>
                  <a:lnTo>
                    <a:pt x="1229" y="63"/>
                  </a:lnTo>
                  <a:lnTo>
                    <a:pt x="1228" y="62"/>
                  </a:lnTo>
                  <a:lnTo>
                    <a:pt x="1228" y="61"/>
                  </a:lnTo>
                  <a:lnTo>
                    <a:pt x="1227" y="61"/>
                  </a:lnTo>
                  <a:lnTo>
                    <a:pt x="1226" y="60"/>
                  </a:lnTo>
                  <a:lnTo>
                    <a:pt x="1225" y="59"/>
                  </a:lnTo>
                  <a:lnTo>
                    <a:pt x="1224" y="58"/>
                  </a:lnTo>
                  <a:lnTo>
                    <a:pt x="1223" y="57"/>
                  </a:lnTo>
                  <a:lnTo>
                    <a:pt x="1222" y="57"/>
                  </a:lnTo>
                  <a:lnTo>
                    <a:pt x="1221" y="56"/>
                  </a:lnTo>
                  <a:lnTo>
                    <a:pt x="1219" y="55"/>
                  </a:lnTo>
                  <a:lnTo>
                    <a:pt x="1218" y="54"/>
                  </a:lnTo>
                  <a:lnTo>
                    <a:pt x="1216" y="54"/>
                  </a:lnTo>
                  <a:lnTo>
                    <a:pt x="1215" y="53"/>
                  </a:lnTo>
                  <a:lnTo>
                    <a:pt x="1213" y="52"/>
                  </a:lnTo>
                  <a:lnTo>
                    <a:pt x="1211" y="51"/>
                  </a:lnTo>
                  <a:lnTo>
                    <a:pt x="1209" y="50"/>
                  </a:lnTo>
                  <a:lnTo>
                    <a:pt x="1207" y="49"/>
                  </a:lnTo>
                  <a:lnTo>
                    <a:pt x="1204" y="48"/>
                  </a:lnTo>
                  <a:lnTo>
                    <a:pt x="1201" y="47"/>
                  </a:lnTo>
                  <a:lnTo>
                    <a:pt x="1199" y="45"/>
                  </a:lnTo>
                  <a:lnTo>
                    <a:pt x="1197" y="44"/>
                  </a:lnTo>
                  <a:lnTo>
                    <a:pt x="1194" y="42"/>
                  </a:lnTo>
                  <a:lnTo>
                    <a:pt x="1192" y="41"/>
                  </a:lnTo>
                  <a:lnTo>
                    <a:pt x="1191" y="39"/>
                  </a:lnTo>
                  <a:lnTo>
                    <a:pt x="1189" y="38"/>
                  </a:lnTo>
                  <a:lnTo>
                    <a:pt x="1188" y="36"/>
                  </a:lnTo>
                  <a:lnTo>
                    <a:pt x="1187" y="35"/>
                  </a:lnTo>
                  <a:lnTo>
                    <a:pt x="1186" y="33"/>
                  </a:lnTo>
                  <a:lnTo>
                    <a:pt x="1185" y="31"/>
                  </a:lnTo>
                  <a:lnTo>
                    <a:pt x="1184" y="29"/>
                  </a:lnTo>
                  <a:lnTo>
                    <a:pt x="1184" y="27"/>
                  </a:lnTo>
                  <a:lnTo>
                    <a:pt x="1184" y="25"/>
                  </a:lnTo>
                  <a:lnTo>
                    <a:pt x="1183" y="23"/>
                  </a:lnTo>
                  <a:lnTo>
                    <a:pt x="1184" y="21"/>
                  </a:lnTo>
                  <a:lnTo>
                    <a:pt x="1184" y="20"/>
                  </a:lnTo>
                  <a:lnTo>
                    <a:pt x="1184" y="18"/>
                  </a:lnTo>
                  <a:lnTo>
                    <a:pt x="1184" y="17"/>
                  </a:lnTo>
                  <a:lnTo>
                    <a:pt x="1185" y="15"/>
                  </a:lnTo>
                  <a:lnTo>
                    <a:pt x="1185" y="14"/>
                  </a:lnTo>
                  <a:lnTo>
                    <a:pt x="1186" y="13"/>
                  </a:lnTo>
                  <a:lnTo>
                    <a:pt x="1187" y="11"/>
                  </a:lnTo>
                  <a:lnTo>
                    <a:pt x="1188" y="10"/>
                  </a:lnTo>
                  <a:lnTo>
                    <a:pt x="1189" y="9"/>
                  </a:lnTo>
                  <a:lnTo>
                    <a:pt x="1190" y="8"/>
                  </a:lnTo>
                  <a:lnTo>
                    <a:pt x="1191" y="7"/>
                  </a:lnTo>
                  <a:lnTo>
                    <a:pt x="1193" y="6"/>
                  </a:lnTo>
                  <a:lnTo>
                    <a:pt x="1194" y="5"/>
                  </a:lnTo>
                  <a:lnTo>
                    <a:pt x="1195" y="4"/>
                  </a:lnTo>
                  <a:lnTo>
                    <a:pt x="1197" y="3"/>
                  </a:lnTo>
                  <a:lnTo>
                    <a:pt x="1199" y="2"/>
                  </a:lnTo>
                  <a:lnTo>
                    <a:pt x="1200" y="2"/>
                  </a:lnTo>
                  <a:lnTo>
                    <a:pt x="1202" y="1"/>
                  </a:lnTo>
                  <a:lnTo>
                    <a:pt x="1204" y="1"/>
                  </a:lnTo>
                  <a:lnTo>
                    <a:pt x="1206" y="1"/>
                  </a:lnTo>
                  <a:lnTo>
                    <a:pt x="1208" y="0"/>
                  </a:lnTo>
                  <a:lnTo>
                    <a:pt x="1210" y="0"/>
                  </a:lnTo>
                  <a:lnTo>
                    <a:pt x="1212" y="0"/>
                  </a:lnTo>
                  <a:lnTo>
                    <a:pt x="1214" y="0"/>
                  </a:lnTo>
                  <a:lnTo>
                    <a:pt x="1215" y="0"/>
                  </a:lnTo>
                  <a:lnTo>
                    <a:pt x="1217" y="0"/>
                  </a:lnTo>
                  <a:lnTo>
                    <a:pt x="1218" y="1"/>
                  </a:lnTo>
                  <a:lnTo>
                    <a:pt x="1220" y="1"/>
                  </a:lnTo>
                  <a:lnTo>
                    <a:pt x="1221" y="1"/>
                  </a:lnTo>
                  <a:lnTo>
                    <a:pt x="1223" y="1"/>
                  </a:lnTo>
                  <a:lnTo>
                    <a:pt x="1224" y="2"/>
                  </a:lnTo>
                  <a:lnTo>
                    <a:pt x="1226" y="2"/>
                  </a:lnTo>
                  <a:lnTo>
                    <a:pt x="1227" y="3"/>
                  </a:lnTo>
                  <a:lnTo>
                    <a:pt x="1229" y="3"/>
                  </a:lnTo>
                  <a:lnTo>
                    <a:pt x="1230" y="3"/>
                  </a:lnTo>
                  <a:lnTo>
                    <a:pt x="1231" y="4"/>
                  </a:lnTo>
                  <a:lnTo>
                    <a:pt x="1233" y="5"/>
                  </a:lnTo>
                  <a:lnTo>
                    <a:pt x="1234" y="5"/>
                  </a:lnTo>
                  <a:lnTo>
                    <a:pt x="1235" y="6"/>
                  </a:lnTo>
                  <a:lnTo>
                    <a:pt x="1231" y="14"/>
                  </a:lnTo>
                  <a:lnTo>
                    <a:pt x="1230" y="13"/>
                  </a:lnTo>
                  <a:lnTo>
                    <a:pt x="1229" y="13"/>
                  </a:lnTo>
                  <a:lnTo>
                    <a:pt x="1228" y="12"/>
                  </a:lnTo>
                  <a:lnTo>
                    <a:pt x="1227" y="12"/>
                  </a:lnTo>
                  <a:lnTo>
                    <a:pt x="1226" y="11"/>
                  </a:lnTo>
                  <a:lnTo>
                    <a:pt x="1225" y="11"/>
                  </a:lnTo>
                  <a:lnTo>
                    <a:pt x="1224" y="11"/>
                  </a:lnTo>
                  <a:lnTo>
                    <a:pt x="1223" y="10"/>
                  </a:lnTo>
                  <a:lnTo>
                    <a:pt x="1222" y="10"/>
                  </a:lnTo>
                  <a:lnTo>
                    <a:pt x="1220" y="10"/>
                  </a:lnTo>
                  <a:lnTo>
                    <a:pt x="1219" y="10"/>
                  </a:lnTo>
                  <a:lnTo>
                    <a:pt x="1218" y="9"/>
                  </a:lnTo>
                  <a:lnTo>
                    <a:pt x="1217" y="9"/>
                  </a:lnTo>
                  <a:lnTo>
                    <a:pt x="1216" y="9"/>
                  </a:lnTo>
                  <a:lnTo>
                    <a:pt x="1214" y="9"/>
                  </a:lnTo>
                  <a:lnTo>
                    <a:pt x="1213" y="9"/>
                  </a:lnTo>
                  <a:lnTo>
                    <a:pt x="1211" y="9"/>
                  </a:lnTo>
                  <a:lnTo>
                    <a:pt x="1209" y="9"/>
                  </a:lnTo>
                  <a:lnTo>
                    <a:pt x="1207" y="10"/>
                  </a:lnTo>
                  <a:lnTo>
                    <a:pt x="1205" y="10"/>
                  </a:lnTo>
                  <a:lnTo>
                    <a:pt x="1203" y="10"/>
                  </a:lnTo>
                  <a:lnTo>
                    <a:pt x="1202" y="11"/>
                  </a:lnTo>
                  <a:lnTo>
                    <a:pt x="1200" y="12"/>
                  </a:lnTo>
                  <a:lnTo>
                    <a:pt x="1199" y="13"/>
                  </a:lnTo>
                  <a:lnTo>
                    <a:pt x="1198" y="14"/>
                  </a:lnTo>
                  <a:lnTo>
                    <a:pt x="1197" y="15"/>
                  </a:lnTo>
                  <a:lnTo>
                    <a:pt x="1196" y="16"/>
                  </a:lnTo>
                  <a:lnTo>
                    <a:pt x="1195" y="17"/>
                  </a:lnTo>
                  <a:lnTo>
                    <a:pt x="1194" y="18"/>
                  </a:lnTo>
                  <a:lnTo>
                    <a:pt x="1194" y="20"/>
                  </a:lnTo>
                  <a:lnTo>
                    <a:pt x="1194" y="21"/>
                  </a:lnTo>
                  <a:lnTo>
                    <a:pt x="1194" y="23"/>
                  </a:lnTo>
                  <a:lnTo>
                    <a:pt x="1194" y="24"/>
                  </a:lnTo>
                  <a:lnTo>
                    <a:pt x="1194" y="25"/>
                  </a:lnTo>
                  <a:lnTo>
                    <a:pt x="1194" y="26"/>
                  </a:lnTo>
                  <a:lnTo>
                    <a:pt x="1194" y="27"/>
                  </a:lnTo>
                  <a:lnTo>
                    <a:pt x="1195" y="28"/>
                  </a:lnTo>
                  <a:lnTo>
                    <a:pt x="1195" y="29"/>
                  </a:lnTo>
                  <a:lnTo>
                    <a:pt x="1196" y="30"/>
                  </a:lnTo>
                  <a:lnTo>
                    <a:pt x="1196" y="31"/>
                  </a:lnTo>
                  <a:lnTo>
                    <a:pt x="1197" y="32"/>
                  </a:lnTo>
                  <a:lnTo>
                    <a:pt x="1198" y="32"/>
                  </a:lnTo>
                  <a:lnTo>
                    <a:pt x="1198" y="33"/>
                  </a:lnTo>
                  <a:lnTo>
                    <a:pt x="1199" y="34"/>
                  </a:lnTo>
                  <a:lnTo>
                    <a:pt x="1200" y="35"/>
                  </a:lnTo>
                  <a:lnTo>
                    <a:pt x="1201" y="35"/>
                  </a:lnTo>
                  <a:lnTo>
                    <a:pt x="1202" y="36"/>
                  </a:lnTo>
                  <a:lnTo>
                    <a:pt x="1204" y="37"/>
                  </a:lnTo>
                  <a:lnTo>
                    <a:pt x="1205" y="38"/>
                  </a:lnTo>
                  <a:lnTo>
                    <a:pt x="1206" y="38"/>
                  </a:lnTo>
                  <a:lnTo>
                    <a:pt x="1208" y="39"/>
                  </a:lnTo>
                  <a:lnTo>
                    <a:pt x="1209" y="40"/>
                  </a:lnTo>
                  <a:lnTo>
                    <a:pt x="1211" y="41"/>
                  </a:lnTo>
                  <a:lnTo>
                    <a:pt x="1213" y="42"/>
                  </a:lnTo>
                  <a:lnTo>
                    <a:pt x="1215" y="43"/>
                  </a:lnTo>
                  <a:lnTo>
                    <a:pt x="1217" y="44"/>
                  </a:lnTo>
                  <a:lnTo>
                    <a:pt x="1220" y="45"/>
                  </a:lnTo>
                  <a:lnTo>
                    <a:pt x="1221" y="46"/>
                  </a:lnTo>
                  <a:lnTo>
                    <a:pt x="1223" y="47"/>
                  </a:lnTo>
                  <a:lnTo>
                    <a:pt x="1225" y="48"/>
                  </a:lnTo>
                  <a:lnTo>
                    <a:pt x="1227" y="49"/>
                  </a:lnTo>
                  <a:lnTo>
                    <a:pt x="1228" y="49"/>
                  </a:lnTo>
                  <a:lnTo>
                    <a:pt x="1230" y="50"/>
                  </a:lnTo>
                  <a:lnTo>
                    <a:pt x="1231" y="51"/>
                  </a:lnTo>
                  <a:lnTo>
                    <a:pt x="1232" y="52"/>
                  </a:lnTo>
                  <a:lnTo>
                    <a:pt x="1233" y="53"/>
                  </a:lnTo>
                  <a:lnTo>
                    <a:pt x="1234" y="54"/>
                  </a:lnTo>
                  <a:lnTo>
                    <a:pt x="1235" y="55"/>
                  </a:lnTo>
                  <a:lnTo>
                    <a:pt x="1236" y="56"/>
                  </a:lnTo>
                  <a:lnTo>
                    <a:pt x="1237" y="57"/>
                  </a:lnTo>
                  <a:lnTo>
                    <a:pt x="1238" y="58"/>
                  </a:lnTo>
                  <a:lnTo>
                    <a:pt x="1239" y="59"/>
                  </a:lnTo>
                  <a:lnTo>
                    <a:pt x="1239" y="61"/>
                  </a:lnTo>
                  <a:lnTo>
                    <a:pt x="1240" y="62"/>
                  </a:lnTo>
                  <a:lnTo>
                    <a:pt x="1240" y="63"/>
                  </a:lnTo>
                  <a:lnTo>
                    <a:pt x="1241" y="64"/>
                  </a:lnTo>
                  <a:lnTo>
                    <a:pt x="1241" y="66"/>
                  </a:lnTo>
                  <a:lnTo>
                    <a:pt x="1241" y="67"/>
                  </a:lnTo>
                  <a:lnTo>
                    <a:pt x="1241" y="69"/>
                  </a:lnTo>
                  <a:lnTo>
                    <a:pt x="1241" y="70"/>
                  </a:lnTo>
                  <a:lnTo>
                    <a:pt x="1241" y="72"/>
                  </a:lnTo>
                  <a:lnTo>
                    <a:pt x="1241" y="74"/>
                  </a:lnTo>
                  <a:lnTo>
                    <a:pt x="1241" y="75"/>
                  </a:lnTo>
                  <a:lnTo>
                    <a:pt x="1240" y="77"/>
                  </a:lnTo>
                  <a:lnTo>
                    <a:pt x="1240" y="78"/>
                  </a:lnTo>
                  <a:lnTo>
                    <a:pt x="1239" y="80"/>
                  </a:lnTo>
                  <a:lnTo>
                    <a:pt x="1238" y="81"/>
                  </a:lnTo>
                  <a:lnTo>
                    <a:pt x="1237" y="82"/>
                  </a:lnTo>
                  <a:lnTo>
                    <a:pt x="1236" y="84"/>
                  </a:lnTo>
                  <a:lnTo>
                    <a:pt x="1235" y="85"/>
                  </a:lnTo>
                  <a:lnTo>
                    <a:pt x="1234" y="86"/>
                  </a:lnTo>
                  <a:lnTo>
                    <a:pt x="1233" y="87"/>
                  </a:lnTo>
                  <a:lnTo>
                    <a:pt x="1231" y="88"/>
                  </a:lnTo>
                  <a:lnTo>
                    <a:pt x="1230" y="89"/>
                  </a:lnTo>
                  <a:lnTo>
                    <a:pt x="1228" y="90"/>
                  </a:lnTo>
                  <a:lnTo>
                    <a:pt x="1227" y="91"/>
                  </a:lnTo>
                  <a:lnTo>
                    <a:pt x="1225" y="91"/>
                  </a:lnTo>
                  <a:lnTo>
                    <a:pt x="1223" y="92"/>
                  </a:lnTo>
                  <a:lnTo>
                    <a:pt x="1221" y="93"/>
                  </a:lnTo>
                  <a:lnTo>
                    <a:pt x="1219" y="93"/>
                  </a:lnTo>
                  <a:lnTo>
                    <a:pt x="1217" y="93"/>
                  </a:lnTo>
                  <a:lnTo>
                    <a:pt x="1214" y="94"/>
                  </a:lnTo>
                  <a:lnTo>
                    <a:pt x="1212" y="94"/>
                  </a:lnTo>
                  <a:lnTo>
                    <a:pt x="1210" y="94"/>
                  </a:lnTo>
                  <a:close/>
                  <a:moveTo>
                    <a:pt x="1105" y="2"/>
                  </a:moveTo>
                  <a:lnTo>
                    <a:pt x="1175" y="2"/>
                  </a:lnTo>
                  <a:lnTo>
                    <a:pt x="1176" y="10"/>
                  </a:lnTo>
                  <a:lnTo>
                    <a:pt x="1145" y="10"/>
                  </a:lnTo>
                  <a:lnTo>
                    <a:pt x="1145" y="92"/>
                  </a:lnTo>
                  <a:lnTo>
                    <a:pt x="1135" y="92"/>
                  </a:lnTo>
                  <a:lnTo>
                    <a:pt x="1135" y="10"/>
                  </a:lnTo>
                  <a:lnTo>
                    <a:pt x="1105" y="10"/>
                  </a:lnTo>
                  <a:lnTo>
                    <a:pt x="1105" y="2"/>
                  </a:lnTo>
                  <a:close/>
                  <a:moveTo>
                    <a:pt x="1046" y="60"/>
                  </a:moveTo>
                  <a:lnTo>
                    <a:pt x="1046" y="92"/>
                  </a:lnTo>
                  <a:lnTo>
                    <a:pt x="1036" y="92"/>
                  </a:lnTo>
                  <a:lnTo>
                    <a:pt x="1036" y="2"/>
                  </a:lnTo>
                  <a:lnTo>
                    <a:pt x="1046" y="2"/>
                  </a:lnTo>
                  <a:lnTo>
                    <a:pt x="1046" y="46"/>
                  </a:lnTo>
                  <a:lnTo>
                    <a:pt x="1089" y="0"/>
                  </a:lnTo>
                  <a:lnTo>
                    <a:pt x="1096" y="6"/>
                  </a:lnTo>
                  <a:lnTo>
                    <a:pt x="1063" y="41"/>
                  </a:lnTo>
                  <a:lnTo>
                    <a:pt x="1102" y="92"/>
                  </a:lnTo>
                  <a:lnTo>
                    <a:pt x="1090" y="92"/>
                  </a:lnTo>
                  <a:lnTo>
                    <a:pt x="1056" y="49"/>
                  </a:lnTo>
                  <a:lnTo>
                    <a:pt x="1046" y="60"/>
                  </a:lnTo>
                  <a:close/>
                  <a:moveTo>
                    <a:pt x="944" y="2"/>
                  </a:moveTo>
                  <a:lnTo>
                    <a:pt x="955" y="2"/>
                  </a:lnTo>
                  <a:lnTo>
                    <a:pt x="955" y="59"/>
                  </a:lnTo>
                  <a:lnTo>
                    <a:pt x="955" y="62"/>
                  </a:lnTo>
                  <a:lnTo>
                    <a:pt x="955" y="65"/>
                  </a:lnTo>
                  <a:lnTo>
                    <a:pt x="956" y="67"/>
                  </a:lnTo>
                  <a:lnTo>
                    <a:pt x="956" y="69"/>
                  </a:lnTo>
                  <a:lnTo>
                    <a:pt x="957" y="72"/>
                  </a:lnTo>
                  <a:lnTo>
                    <a:pt x="958" y="74"/>
                  </a:lnTo>
                  <a:lnTo>
                    <a:pt x="960" y="76"/>
                  </a:lnTo>
                  <a:lnTo>
                    <a:pt x="961" y="78"/>
                  </a:lnTo>
                  <a:lnTo>
                    <a:pt x="963" y="79"/>
                  </a:lnTo>
                  <a:lnTo>
                    <a:pt x="965" y="81"/>
                  </a:lnTo>
                  <a:lnTo>
                    <a:pt x="967" y="82"/>
                  </a:lnTo>
                  <a:lnTo>
                    <a:pt x="969" y="83"/>
                  </a:lnTo>
                  <a:lnTo>
                    <a:pt x="971" y="84"/>
                  </a:lnTo>
                  <a:lnTo>
                    <a:pt x="973" y="84"/>
                  </a:lnTo>
                  <a:lnTo>
                    <a:pt x="976" y="85"/>
                  </a:lnTo>
                  <a:lnTo>
                    <a:pt x="978" y="85"/>
                  </a:lnTo>
                  <a:lnTo>
                    <a:pt x="981" y="85"/>
                  </a:lnTo>
                  <a:lnTo>
                    <a:pt x="983" y="84"/>
                  </a:lnTo>
                  <a:lnTo>
                    <a:pt x="986" y="84"/>
                  </a:lnTo>
                  <a:lnTo>
                    <a:pt x="988" y="83"/>
                  </a:lnTo>
                  <a:lnTo>
                    <a:pt x="990" y="82"/>
                  </a:lnTo>
                  <a:lnTo>
                    <a:pt x="992" y="81"/>
                  </a:lnTo>
                  <a:lnTo>
                    <a:pt x="994" y="79"/>
                  </a:lnTo>
                  <a:lnTo>
                    <a:pt x="995" y="78"/>
                  </a:lnTo>
                  <a:lnTo>
                    <a:pt x="997" y="76"/>
                  </a:lnTo>
                  <a:lnTo>
                    <a:pt x="998" y="74"/>
                  </a:lnTo>
                  <a:lnTo>
                    <a:pt x="999" y="72"/>
                  </a:lnTo>
                  <a:lnTo>
                    <a:pt x="1000" y="69"/>
                  </a:lnTo>
                  <a:lnTo>
                    <a:pt x="1001" y="67"/>
                  </a:lnTo>
                  <a:lnTo>
                    <a:pt x="1001" y="65"/>
                  </a:lnTo>
                  <a:lnTo>
                    <a:pt x="1002" y="62"/>
                  </a:lnTo>
                  <a:lnTo>
                    <a:pt x="1002" y="59"/>
                  </a:lnTo>
                  <a:lnTo>
                    <a:pt x="1002" y="2"/>
                  </a:lnTo>
                  <a:lnTo>
                    <a:pt x="1012" y="2"/>
                  </a:lnTo>
                  <a:lnTo>
                    <a:pt x="1012" y="60"/>
                  </a:lnTo>
                  <a:lnTo>
                    <a:pt x="1012" y="63"/>
                  </a:lnTo>
                  <a:lnTo>
                    <a:pt x="1012" y="65"/>
                  </a:lnTo>
                  <a:lnTo>
                    <a:pt x="1012" y="67"/>
                  </a:lnTo>
                  <a:lnTo>
                    <a:pt x="1011" y="69"/>
                  </a:lnTo>
                  <a:lnTo>
                    <a:pt x="1011" y="71"/>
                  </a:lnTo>
                  <a:lnTo>
                    <a:pt x="1010" y="73"/>
                  </a:lnTo>
                  <a:lnTo>
                    <a:pt x="1009" y="75"/>
                  </a:lnTo>
                  <a:lnTo>
                    <a:pt x="1008" y="77"/>
                  </a:lnTo>
                  <a:lnTo>
                    <a:pt x="1007" y="79"/>
                  </a:lnTo>
                  <a:lnTo>
                    <a:pt x="1006" y="81"/>
                  </a:lnTo>
                  <a:lnTo>
                    <a:pt x="1005" y="83"/>
                  </a:lnTo>
                  <a:lnTo>
                    <a:pt x="1003" y="84"/>
                  </a:lnTo>
                  <a:lnTo>
                    <a:pt x="1002" y="86"/>
                  </a:lnTo>
                  <a:lnTo>
                    <a:pt x="1000" y="87"/>
                  </a:lnTo>
                  <a:lnTo>
                    <a:pt x="998" y="88"/>
                  </a:lnTo>
                  <a:lnTo>
                    <a:pt x="996" y="89"/>
                  </a:lnTo>
                  <a:lnTo>
                    <a:pt x="994" y="90"/>
                  </a:lnTo>
                  <a:lnTo>
                    <a:pt x="992" y="91"/>
                  </a:lnTo>
                  <a:lnTo>
                    <a:pt x="990" y="92"/>
                  </a:lnTo>
                  <a:lnTo>
                    <a:pt x="988" y="93"/>
                  </a:lnTo>
                  <a:lnTo>
                    <a:pt x="986" y="93"/>
                  </a:lnTo>
                  <a:lnTo>
                    <a:pt x="983" y="93"/>
                  </a:lnTo>
                  <a:lnTo>
                    <a:pt x="981" y="94"/>
                  </a:lnTo>
                  <a:lnTo>
                    <a:pt x="978" y="94"/>
                  </a:lnTo>
                  <a:lnTo>
                    <a:pt x="976" y="94"/>
                  </a:lnTo>
                  <a:lnTo>
                    <a:pt x="973" y="93"/>
                  </a:lnTo>
                  <a:lnTo>
                    <a:pt x="971" y="93"/>
                  </a:lnTo>
                  <a:lnTo>
                    <a:pt x="969" y="93"/>
                  </a:lnTo>
                  <a:lnTo>
                    <a:pt x="966" y="92"/>
                  </a:lnTo>
                  <a:lnTo>
                    <a:pt x="964" y="91"/>
                  </a:lnTo>
                  <a:lnTo>
                    <a:pt x="962" y="90"/>
                  </a:lnTo>
                  <a:lnTo>
                    <a:pt x="960" y="89"/>
                  </a:lnTo>
                  <a:lnTo>
                    <a:pt x="958" y="88"/>
                  </a:lnTo>
                  <a:lnTo>
                    <a:pt x="957" y="87"/>
                  </a:lnTo>
                  <a:lnTo>
                    <a:pt x="955" y="86"/>
                  </a:lnTo>
                  <a:lnTo>
                    <a:pt x="954" y="84"/>
                  </a:lnTo>
                  <a:lnTo>
                    <a:pt x="952" y="83"/>
                  </a:lnTo>
                  <a:lnTo>
                    <a:pt x="951" y="81"/>
                  </a:lnTo>
                  <a:lnTo>
                    <a:pt x="950" y="79"/>
                  </a:lnTo>
                  <a:lnTo>
                    <a:pt x="948" y="77"/>
                  </a:lnTo>
                  <a:lnTo>
                    <a:pt x="947" y="75"/>
                  </a:lnTo>
                  <a:lnTo>
                    <a:pt x="947" y="74"/>
                  </a:lnTo>
                  <a:lnTo>
                    <a:pt x="946" y="71"/>
                  </a:lnTo>
                  <a:lnTo>
                    <a:pt x="945" y="69"/>
                  </a:lnTo>
                  <a:lnTo>
                    <a:pt x="945" y="67"/>
                  </a:lnTo>
                  <a:lnTo>
                    <a:pt x="945" y="65"/>
                  </a:lnTo>
                  <a:lnTo>
                    <a:pt x="944" y="63"/>
                  </a:lnTo>
                  <a:lnTo>
                    <a:pt x="944" y="60"/>
                  </a:lnTo>
                  <a:lnTo>
                    <a:pt x="944" y="2"/>
                  </a:lnTo>
                  <a:close/>
                  <a:moveTo>
                    <a:pt x="914" y="29"/>
                  </a:moveTo>
                  <a:lnTo>
                    <a:pt x="914" y="26"/>
                  </a:lnTo>
                  <a:lnTo>
                    <a:pt x="914" y="24"/>
                  </a:lnTo>
                  <a:lnTo>
                    <a:pt x="914" y="22"/>
                  </a:lnTo>
                  <a:lnTo>
                    <a:pt x="913" y="20"/>
                  </a:lnTo>
                  <a:lnTo>
                    <a:pt x="912" y="19"/>
                  </a:lnTo>
                  <a:lnTo>
                    <a:pt x="911" y="17"/>
                  </a:lnTo>
                  <a:lnTo>
                    <a:pt x="910" y="16"/>
                  </a:lnTo>
                  <a:lnTo>
                    <a:pt x="909" y="15"/>
                  </a:lnTo>
                  <a:lnTo>
                    <a:pt x="907" y="14"/>
                  </a:lnTo>
                  <a:lnTo>
                    <a:pt x="905" y="13"/>
                  </a:lnTo>
                  <a:lnTo>
                    <a:pt x="904" y="13"/>
                  </a:lnTo>
                  <a:lnTo>
                    <a:pt x="902" y="12"/>
                  </a:lnTo>
                  <a:lnTo>
                    <a:pt x="899" y="12"/>
                  </a:lnTo>
                  <a:lnTo>
                    <a:pt x="897" y="11"/>
                  </a:lnTo>
                  <a:lnTo>
                    <a:pt x="895" y="11"/>
                  </a:lnTo>
                  <a:lnTo>
                    <a:pt x="892" y="11"/>
                  </a:lnTo>
                  <a:lnTo>
                    <a:pt x="878" y="11"/>
                  </a:lnTo>
                  <a:lnTo>
                    <a:pt x="878" y="47"/>
                  </a:lnTo>
                  <a:lnTo>
                    <a:pt x="891" y="47"/>
                  </a:lnTo>
                  <a:lnTo>
                    <a:pt x="894" y="47"/>
                  </a:lnTo>
                  <a:lnTo>
                    <a:pt x="896" y="46"/>
                  </a:lnTo>
                  <a:lnTo>
                    <a:pt x="898" y="46"/>
                  </a:lnTo>
                  <a:lnTo>
                    <a:pt x="900" y="46"/>
                  </a:lnTo>
                  <a:lnTo>
                    <a:pt x="902" y="45"/>
                  </a:lnTo>
                  <a:lnTo>
                    <a:pt x="904" y="44"/>
                  </a:lnTo>
                  <a:lnTo>
                    <a:pt x="906" y="43"/>
                  </a:lnTo>
                  <a:lnTo>
                    <a:pt x="908" y="42"/>
                  </a:lnTo>
                  <a:lnTo>
                    <a:pt x="909" y="41"/>
                  </a:lnTo>
                  <a:lnTo>
                    <a:pt x="911" y="40"/>
                  </a:lnTo>
                  <a:lnTo>
                    <a:pt x="912" y="39"/>
                  </a:lnTo>
                  <a:lnTo>
                    <a:pt x="913" y="37"/>
                  </a:lnTo>
                  <a:lnTo>
                    <a:pt x="913" y="35"/>
                  </a:lnTo>
                  <a:lnTo>
                    <a:pt x="914" y="33"/>
                  </a:lnTo>
                  <a:lnTo>
                    <a:pt x="914" y="31"/>
                  </a:lnTo>
                  <a:lnTo>
                    <a:pt x="914" y="29"/>
                  </a:lnTo>
                  <a:close/>
                  <a:moveTo>
                    <a:pt x="868" y="92"/>
                  </a:moveTo>
                  <a:lnTo>
                    <a:pt x="868" y="2"/>
                  </a:lnTo>
                  <a:lnTo>
                    <a:pt x="892" y="2"/>
                  </a:lnTo>
                  <a:lnTo>
                    <a:pt x="896" y="2"/>
                  </a:lnTo>
                  <a:lnTo>
                    <a:pt x="899" y="3"/>
                  </a:lnTo>
                  <a:lnTo>
                    <a:pt x="902" y="3"/>
                  </a:lnTo>
                  <a:lnTo>
                    <a:pt x="906" y="4"/>
                  </a:lnTo>
                  <a:lnTo>
                    <a:pt x="908" y="5"/>
                  </a:lnTo>
                  <a:lnTo>
                    <a:pt x="911" y="6"/>
                  </a:lnTo>
                  <a:lnTo>
                    <a:pt x="914" y="7"/>
                  </a:lnTo>
                  <a:lnTo>
                    <a:pt x="916" y="9"/>
                  </a:lnTo>
                  <a:lnTo>
                    <a:pt x="918" y="10"/>
                  </a:lnTo>
                  <a:lnTo>
                    <a:pt x="920" y="12"/>
                  </a:lnTo>
                  <a:lnTo>
                    <a:pt x="922" y="14"/>
                  </a:lnTo>
                  <a:lnTo>
                    <a:pt x="923" y="17"/>
                  </a:lnTo>
                  <a:lnTo>
                    <a:pt x="924" y="19"/>
                  </a:lnTo>
                  <a:lnTo>
                    <a:pt x="925" y="22"/>
                  </a:lnTo>
                  <a:lnTo>
                    <a:pt x="925" y="25"/>
                  </a:lnTo>
                  <a:lnTo>
                    <a:pt x="925" y="28"/>
                  </a:lnTo>
                  <a:lnTo>
                    <a:pt x="925" y="31"/>
                  </a:lnTo>
                  <a:lnTo>
                    <a:pt x="925" y="33"/>
                  </a:lnTo>
                  <a:lnTo>
                    <a:pt x="924" y="35"/>
                  </a:lnTo>
                  <a:lnTo>
                    <a:pt x="924" y="36"/>
                  </a:lnTo>
                  <a:lnTo>
                    <a:pt x="923" y="38"/>
                  </a:lnTo>
                  <a:lnTo>
                    <a:pt x="923" y="40"/>
                  </a:lnTo>
                  <a:lnTo>
                    <a:pt x="922" y="41"/>
                  </a:lnTo>
                  <a:lnTo>
                    <a:pt x="921" y="43"/>
                  </a:lnTo>
                  <a:lnTo>
                    <a:pt x="920" y="44"/>
                  </a:lnTo>
                  <a:lnTo>
                    <a:pt x="918" y="46"/>
                  </a:lnTo>
                  <a:lnTo>
                    <a:pt x="917" y="47"/>
                  </a:lnTo>
                  <a:lnTo>
                    <a:pt x="916" y="48"/>
                  </a:lnTo>
                  <a:lnTo>
                    <a:pt x="914" y="49"/>
                  </a:lnTo>
                  <a:lnTo>
                    <a:pt x="913" y="50"/>
                  </a:lnTo>
                  <a:lnTo>
                    <a:pt x="911" y="51"/>
                  </a:lnTo>
                  <a:lnTo>
                    <a:pt x="909" y="52"/>
                  </a:lnTo>
                  <a:lnTo>
                    <a:pt x="932" y="92"/>
                  </a:lnTo>
                  <a:lnTo>
                    <a:pt x="921" y="92"/>
                  </a:lnTo>
                  <a:lnTo>
                    <a:pt x="900" y="55"/>
                  </a:lnTo>
                  <a:lnTo>
                    <a:pt x="899" y="55"/>
                  </a:lnTo>
                  <a:lnTo>
                    <a:pt x="898" y="55"/>
                  </a:lnTo>
                  <a:lnTo>
                    <a:pt x="896" y="55"/>
                  </a:lnTo>
                  <a:lnTo>
                    <a:pt x="895" y="55"/>
                  </a:lnTo>
                  <a:lnTo>
                    <a:pt x="894" y="55"/>
                  </a:lnTo>
                  <a:lnTo>
                    <a:pt x="893" y="55"/>
                  </a:lnTo>
                  <a:lnTo>
                    <a:pt x="892" y="55"/>
                  </a:lnTo>
                  <a:lnTo>
                    <a:pt x="891" y="55"/>
                  </a:lnTo>
                  <a:lnTo>
                    <a:pt x="878" y="55"/>
                  </a:lnTo>
                  <a:lnTo>
                    <a:pt x="878" y="92"/>
                  </a:lnTo>
                  <a:lnTo>
                    <a:pt x="868" y="92"/>
                  </a:lnTo>
                  <a:close/>
                  <a:moveTo>
                    <a:pt x="782" y="2"/>
                  </a:moveTo>
                  <a:lnTo>
                    <a:pt x="853" y="2"/>
                  </a:lnTo>
                  <a:lnTo>
                    <a:pt x="854" y="10"/>
                  </a:lnTo>
                  <a:lnTo>
                    <a:pt x="823" y="10"/>
                  </a:lnTo>
                  <a:lnTo>
                    <a:pt x="823" y="92"/>
                  </a:lnTo>
                  <a:lnTo>
                    <a:pt x="812" y="92"/>
                  </a:lnTo>
                  <a:lnTo>
                    <a:pt x="812" y="10"/>
                  </a:lnTo>
                  <a:lnTo>
                    <a:pt x="782" y="10"/>
                  </a:lnTo>
                  <a:lnTo>
                    <a:pt x="782" y="2"/>
                  </a:lnTo>
                  <a:close/>
                  <a:moveTo>
                    <a:pt x="745" y="94"/>
                  </a:moveTo>
                  <a:lnTo>
                    <a:pt x="744" y="94"/>
                  </a:lnTo>
                  <a:lnTo>
                    <a:pt x="742" y="94"/>
                  </a:lnTo>
                  <a:lnTo>
                    <a:pt x="741" y="94"/>
                  </a:lnTo>
                  <a:lnTo>
                    <a:pt x="739" y="93"/>
                  </a:lnTo>
                  <a:lnTo>
                    <a:pt x="737" y="93"/>
                  </a:lnTo>
                  <a:lnTo>
                    <a:pt x="735" y="93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30" y="91"/>
                  </a:lnTo>
                  <a:lnTo>
                    <a:pt x="728" y="91"/>
                  </a:lnTo>
                  <a:lnTo>
                    <a:pt x="727" y="90"/>
                  </a:lnTo>
                  <a:lnTo>
                    <a:pt x="725" y="90"/>
                  </a:lnTo>
                  <a:lnTo>
                    <a:pt x="724" y="89"/>
                  </a:lnTo>
                  <a:lnTo>
                    <a:pt x="723" y="89"/>
                  </a:lnTo>
                  <a:lnTo>
                    <a:pt x="722" y="88"/>
                  </a:lnTo>
                  <a:lnTo>
                    <a:pt x="721" y="88"/>
                  </a:lnTo>
                  <a:lnTo>
                    <a:pt x="723" y="80"/>
                  </a:lnTo>
                  <a:lnTo>
                    <a:pt x="724" y="80"/>
                  </a:lnTo>
                  <a:lnTo>
                    <a:pt x="725" y="81"/>
                  </a:lnTo>
                  <a:lnTo>
                    <a:pt x="726" y="81"/>
                  </a:lnTo>
                  <a:lnTo>
                    <a:pt x="728" y="82"/>
                  </a:lnTo>
                  <a:lnTo>
                    <a:pt x="729" y="82"/>
                  </a:lnTo>
                  <a:lnTo>
                    <a:pt x="730" y="82"/>
                  </a:lnTo>
                  <a:lnTo>
                    <a:pt x="732" y="83"/>
                  </a:lnTo>
                  <a:lnTo>
                    <a:pt x="733" y="83"/>
                  </a:lnTo>
                  <a:lnTo>
                    <a:pt x="735" y="84"/>
                  </a:lnTo>
                  <a:lnTo>
                    <a:pt x="736" y="84"/>
                  </a:lnTo>
                  <a:lnTo>
                    <a:pt x="738" y="84"/>
                  </a:lnTo>
                  <a:lnTo>
                    <a:pt x="739" y="85"/>
                  </a:lnTo>
                  <a:lnTo>
                    <a:pt x="741" y="85"/>
                  </a:lnTo>
                  <a:lnTo>
                    <a:pt x="742" y="85"/>
                  </a:lnTo>
                  <a:lnTo>
                    <a:pt x="744" y="85"/>
                  </a:lnTo>
                  <a:lnTo>
                    <a:pt x="745" y="85"/>
                  </a:lnTo>
                  <a:lnTo>
                    <a:pt x="748" y="85"/>
                  </a:lnTo>
                  <a:lnTo>
                    <a:pt x="750" y="85"/>
                  </a:lnTo>
                  <a:lnTo>
                    <a:pt x="752" y="84"/>
                  </a:lnTo>
                  <a:lnTo>
                    <a:pt x="754" y="84"/>
                  </a:lnTo>
                  <a:lnTo>
                    <a:pt x="756" y="83"/>
                  </a:lnTo>
                  <a:lnTo>
                    <a:pt x="758" y="83"/>
                  </a:lnTo>
                  <a:lnTo>
                    <a:pt x="760" y="82"/>
                  </a:lnTo>
                  <a:lnTo>
                    <a:pt x="761" y="81"/>
                  </a:lnTo>
                  <a:lnTo>
                    <a:pt x="762" y="80"/>
                  </a:lnTo>
                  <a:lnTo>
                    <a:pt x="763" y="79"/>
                  </a:lnTo>
                  <a:lnTo>
                    <a:pt x="764" y="78"/>
                  </a:lnTo>
                  <a:lnTo>
                    <a:pt x="765" y="76"/>
                  </a:lnTo>
                  <a:lnTo>
                    <a:pt x="766" y="75"/>
                  </a:lnTo>
                  <a:lnTo>
                    <a:pt x="766" y="73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7" y="69"/>
                  </a:lnTo>
                  <a:lnTo>
                    <a:pt x="766" y="68"/>
                  </a:lnTo>
                  <a:lnTo>
                    <a:pt x="766" y="67"/>
                  </a:lnTo>
                  <a:lnTo>
                    <a:pt x="766" y="66"/>
                  </a:lnTo>
                  <a:lnTo>
                    <a:pt x="766" y="65"/>
                  </a:lnTo>
                  <a:lnTo>
                    <a:pt x="765" y="64"/>
                  </a:lnTo>
                  <a:lnTo>
                    <a:pt x="765" y="63"/>
                  </a:lnTo>
                  <a:lnTo>
                    <a:pt x="764" y="62"/>
                  </a:lnTo>
                  <a:lnTo>
                    <a:pt x="763" y="61"/>
                  </a:lnTo>
                  <a:lnTo>
                    <a:pt x="762" y="61"/>
                  </a:lnTo>
                  <a:lnTo>
                    <a:pt x="762" y="60"/>
                  </a:lnTo>
                  <a:lnTo>
                    <a:pt x="761" y="59"/>
                  </a:lnTo>
                  <a:lnTo>
                    <a:pt x="760" y="58"/>
                  </a:lnTo>
                  <a:lnTo>
                    <a:pt x="759" y="57"/>
                  </a:lnTo>
                  <a:lnTo>
                    <a:pt x="758" y="57"/>
                  </a:lnTo>
                  <a:lnTo>
                    <a:pt x="756" y="56"/>
                  </a:lnTo>
                  <a:lnTo>
                    <a:pt x="755" y="55"/>
                  </a:lnTo>
                  <a:lnTo>
                    <a:pt x="754" y="54"/>
                  </a:lnTo>
                  <a:lnTo>
                    <a:pt x="752" y="54"/>
                  </a:lnTo>
                  <a:lnTo>
                    <a:pt x="751" y="53"/>
                  </a:lnTo>
                  <a:lnTo>
                    <a:pt x="749" y="52"/>
                  </a:lnTo>
                  <a:lnTo>
                    <a:pt x="747" y="51"/>
                  </a:lnTo>
                  <a:lnTo>
                    <a:pt x="745" y="50"/>
                  </a:lnTo>
                  <a:lnTo>
                    <a:pt x="743" y="49"/>
                  </a:lnTo>
                  <a:lnTo>
                    <a:pt x="740" y="48"/>
                  </a:lnTo>
                  <a:lnTo>
                    <a:pt x="737" y="47"/>
                  </a:lnTo>
                  <a:lnTo>
                    <a:pt x="735" y="45"/>
                  </a:lnTo>
                  <a:lnTo>
                    <a:pt x="732" y="44"/>
                  </a:lnTo>
                  <a:lnTo>
                    <a:pt x="730" y="42"/>
                  </a:lnTo>
                  <a:lnTo>
                    <a:pt x="728" y="41"/>
                  </a:lnTo>
                  <a:lnTo>
                    <a:pt x="726" y="39"/>
                  </a:lnTo>
                  <a:lnTo>
                    <a:pt x="725" y="38"/>
                  </a:lnTo>
                  <a:lnTo>
                    <a:pt x="724" y="36"/>
                  </a:lnTo>
                  <a:lnTo>
                    <a:pt x="722" y="35"/>
                  </a:lnTo>
                  <a:lnTo>
                    <a:pt x="721" y="33"/>
                  </a:lnTo>
                  <a:lnTo>
                    <a:pt x="721" y="31"/>
                  </a:lnTo>
                  <a:lnTo>
                    <a:pt x="720" y="29"/>
                  </a:lnTo>
                  <a:lnTo>
                    <a:pt x="719" y="27"/>
                  </a:lnTo>
                  <a:lnTo>
                    <a:pt x="719" y="25"/>
                  </a:lnTo>
                  <a:lnTo>
                    <a:pt x="719" y="23"/>
                  </a:lnTo>
                  <a:lnTo>
                    <a:pt x="719" y="21"/>
                  </a:lnTo>
                  <a:lnTo>
                    <a:pt x="719" y="20"/>
                  </a:lnTo>
                  <a:lnTo>
                    <a:pt x="720" y="18"/>
                  </a:lnTo>
                  <a:lnTo>
                    <a:pt x="720" y="17"/>
                  </a:lnTo>
                  <a:lnTo>
                    <a:pt x="720" y="15"/>
                  </a:lnTo>
                  <a:lnTo>
                    <a:pt x="721" y="14"/>
                  </a:lnTo>
                  <a:lnTo>
                    <a:pt x="722" y="13"/>
                  </a:lnTo>
                  <a:lnTo>
                    <a:pt x="723" y="11"/>
                  </a:lnTo>
                  <a:lnTo>
                    <a:pt x="724" y="10"/>
                  </a:lnTo>
                  <a:lnTo>
                    <a:pt x="725" y="9"/>
                  </a:lnTo>
                  <a:lnTo>
                    <a:pt x="726" y="8"/>
                  </a:lnTo>
                  <a:lnTo>
                    <a:pt x="727" y="7"/>
                  </a:lnTo>
                  <a:lnTo>
                    <a:pt x="728" y="6"/>
                  </a:lnTo>
                  <a:lnTo>
                    <a:pt x="730" y="5"/>
                  </a:lnTo>
                  <a:lnTo>
                    <a:pt x="731" y="4"/>
                  </a:lnTo>
                  <a:lnTo>
                    <a:pt x="733" y="3"/>
                  </a:lnTo>
                  <a:lnTo>
                    <a:pt x="734" y="2"/>
                  </a:lnTo>
                  <a:lnTo>
                    <a:pt x="736" y="2"/>
                  </a:lnTo>
                  <a:lnTo>
                    <a:pt x="738" y="1"/>
                  </a:lnTo>
                  <a:lnTo>
                    <a:pt x="740" y="1"/>
                  </a:lnTo>
                  <a:lnTo>
                    <a:pt x="742" y="1"/>
                  </a:lnTo>
                  <a:lnTo>
                    <a:pt x="744" y="0"/>
                  </a:lnTo>
                  <a:lnTo>
                    <a:pt x="746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4" y="1"/>
                  </a:lnTo>
                  <a:lnTo>
                    <a:pt x="756" y="1"/>
                  </a:lnTo>
                  <a:lnTo>
                    <a:pt x="757" y="1"/>
                  </a:lnTo>
                  <a:lnTo>
                    <a:pt x="759" y="1"/>
                  </a:lnTo>
                  <a:lnTo>
                    <a:pt x="760" y="2"/>
                  </a:lnTo>
                  <a:lnTo>
                    <a:pt x="762" y="2"/>
                  </a:lnTo>
                  <a:lnTo>
                    <a:pt x="763" y="3"/>
                  </a:lnTo>
                  <a:lnTo>
                    <a:pt x="764" y="3"/>
                  </a:lnTo>
                  <a:lnTo>
                    <a:pt x="766" y="3"/>
                  </a:lnTo>
                  <a:lnTo>
                    <a:pt x="767" y="4"/>
                  </a:lnTo>
                  <a:lnTo>
                    <a:pt x="768" y="5"/>
                  </a:lnTo>
                  <a:lnTo>
                    <a:pt x="770" y="5"/>
                  </a:lnTo>
                  <a:lnTo>
                    <a:pt x="771" y="6"/>
                  </a:lnTo>
                  <a:lnTo>
                    <a:pt x="767" y="14"/>
                  </a:lnTo>
                  <a:lnTo>
                    <a:pt x="766" y="13"/>
                  </a:lnTo>
                  <a:lnTo>
                    <a:pt x="765" y="13"/>
                  </a:lnTo>
                  <a:lnTo>
                    <a:pt x="764" y="12"/>
                  </a:lnTo>
                  <a:lnTo>
                    <a:pt x="762" y="12"/>
                  </a:lnTo>
                  <a:lnTo>
                    <a:pt x="761" y="11"/>
                  </a:lnTo>
                  <a:lnTo>
                    <a:pt x="760" y="11"/>
                  </a:lnTo>
                  <a:lnTo>
                    <a:pt x="759" y="11"/>
                  </a:lnTo>
                  <a:lnTo>
                    <a:pt x="758" y="10"/>
                  </a:lnTo>
                  <a:lnTo>
                    <a:pt x="757" y="10"/>
                  </a:lnTo>
                  <a:lnTo>
                    <a:pt x="756" y="10"/>
                  </a:lnTo>
                  <a:lnTo>
                    <a:pt x="755" y="10"/>
                  </a:lnTo>
                  <a:lnTo>
                    <a:pt x="754" y="9"/>
                  </a:lnTo>
                  <a:lnTo>
                    <a:pt x="752" y="9"/>
                  </a:lnTo>
                  <a:lnTo>
                    <a:pt x="751" y="9"/>
                  </a:lnTo>
                  <a:lnTo>
                    <a:pt x="750" y="9"/>
                  </a:lnTo>
                  <a:lnTo>
                    <a:pt x="748" y="9"/>
                  </a:lnTo>
                  <a:lnTo>
                    <a:pt x="746" y="9"/>
                  </a:lnTo>
                  <a:lnTo>
                    <a:pt x="744" y="9"/>
                  </a:lnTo>
                  <a:lnTo>
                    <a:pt x="742" y="10"/>
                  </a:lnTo>
                  <a:lnTo>
                    <a:pt x="741" y="10"/>
                  </a:lnTo>
                  <a:lnTo>
                    <a:pt x="739" y="10"/>
                  </a:lnTo>
                  <a:lnTo>
                    <a:pt x="737" y="11"/>
                  </a:lnTo>
                  <a:lnTo>
                    <a:pt x="736" y="12"/>
                  </a:lnTo>
                  <a:lnTo>
                    <a:pt x="734" y="13"/>
                  </a:lnTo>
                  <a:lnTo>
                    <a:pt x="733" y="14"/>
                  </a:lnTo>
                  <a:lnTo>
                    <a:pt x="732" y="15"/>
                  </a:lnTo>
                  <a:lnTo>
                    <a:pt x="731" y="16"/>
                  </a:lnTo>
                  <a:lnTo>
                    <a:pt x="731" y="17"/>
                  </a:lnTo>
                  <a:lnTo>
                    <a:pt x="730" y="18"/>
                  </a:lnTo>
                  <a:lnTo>
                    <a:pt x="730" y="20"/>
                  </a:lnTo>
                  <a:lnTo>
                    <a:pt x="729" y="21"/>
                  </a:lnTo>
                  <a:lnTo>
                    <a:pt x="729" y="23"/>
                  </a:lnTo>
                  <a:lnTo>
                    <a:pt x="729" y="24"/>
                  </a:lnTo>
                  <a:lnTo>
                    <a:pt x="729" y="25"/>
                  </a:lnTo>
                  <a:lnTo>
                    <a:pt x="730" y="26"/>
                  </a:lnTo>
                  <a:lnTo>
                    <a:pt x="730" y="27"/>
                  </a:lnTo>
                  <a:lnTo>
                    <a:pt x="730" y="28"/>
                  </a:lnTo>
                  <a:lnTo>
                    <a:pt x="731" y="29"/>
                  </a:lnTo>
                  <a:lnTo>
                    <a:pt x="731" y="30"/>
                  </a:lnTo>
                  <a:lnTo>
                    <a:pt x="732" y="31"/>
                  </a:lnTo>
                  <a:lnTo>
                    <a:pt x="733" y="32"/>
                  </a:lnTo>
                  <a:lnTo>
                    <a:pt x="734" y="33"/>
                  </a:lnTo>
                  <a:lnTo>
                    <a:pt x="735" y="34"/>
                  </a:lnTo>
                  <a:lnTo>
                    <a:pt x="736" y="35"/>
                  </a:lnTo>
                  <a:lnTo>
                    <a:pt x="737" y="35"/>
                  </a:lnTo>
                  <a:lnTo>
                    <a:pt x="738" y="36"/>
                  </a:lnTo>
                  <a:lnTo>
                    <a:pt x="739" y="37"/>
                  </a:lnTo>
                  <a:lnTo>
                    <a:pt x="740" y="38"/>
                  </a:lnTo>
                  <a:lnTo>
                    <a:pt x="742" y="38"/>
                  </a:lnTo>
                  <a:lnTo>
                    <a:pt x="743" y="39"/>
                  </a:lnTo>
                  <a:lnTo>
                    <a:pt x="745" y="40"/>
                  </a:lnTo>
                  <a:lnTo>
                    <a:pt x="747" y="41"/>
                  </a:lnTo>
                  <a:lnTo>
                    <a:pt x="749" y="42"/>
                  </a:lnTo>
                  <a:lnTo>
                    <a:pt x="751" y="43"/>
                  </a:lnTo>
                  <a:lnTo>
                    <a:pt x="753" y="44"/>
                  </a:lnTo>
                  <a:lnTo>
                    <a:pt x="755" y="45"/>
                  </a:lnTo>
                  <a:lnTo>
                    <a:pt x="757" y="46"/>
                  </a:lnTo>
                  <a:lnTo>
                    <a:pt x="759" y="47"/>
                  </a:lnTo>
                  <a:lnTo>
                    <a:pt x="761" y="48"/>
                  </a:lnTo>
                  <a:lnTo>
                    <a:pt x="762" y="49"/>
                  </a:lnTo>
                  <a:lnTo>
                    <a:pt x="764" y="49"/>
                  </a:lnTo>
                  <a:lnTo>
                    <a:pt x="765" y="50"/>
                  </a:lnTo>
                  <a:lnTo>
                    <a:pt x="767" y="51"/>
                  </a:lnTo>
                  <a:lnTo>
                    <a:pt x="768" y="52"/>
                  </a:lnTo>
                  <a:lnTo>
                    <a:pt x="769" y="53"/>
                  </a:lnTo>
                  <a:lnTo>
                    <a:pt x="770" y="54"/>
                  </a:lnTo>
                  <a:lnTo>
                    <a:pt x="771" y="55"/>
                  </a:lnTo>
                  <a:lnTo>
                    <a:pt x="772" y="56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4" y="59"/>
                  </a:lnTo>
                  <a:lnTo>
                    <a:pt x="775" y="61"/>
                  </a:lnTo>
                  <a:lnTo>
                    <a:pt x="775" y="62"/>
                  </a:lnTo>
                  <a:lnTo>
                    <a:pt x="776" y="63"/>
                  </a:lnTo>
                  <a:lnTo>
                    <a:pt x="776" y="64"/>
                  </a:lnTo>
                  <a:lnTo>
                    <a:pt x="777" y="66"/>
                  </a:lnTo>
                  <a:lnTo>
                    <a:pt x="777" y="67"/>
                  </a:lnTo>
                  <a:lnTo>
                    <a:pt x="777" y="69"/>
                  </a:lnTo>
                  <a:lnTo>
                    <a:pt x="777" y="70"/>
                  </a:lnTo>
                  <a:lnTo>
                    <a:pt x="777" y="72"/>
                  </a:lnTo>
                  <a:lnTo>
                    <a:pt x="777" y="74"/>
                  </a:lnTo>
                  <a:lnTo>
                    <a:pt x="776" y="75"/>
                  </a:lnTo>
                  <a:lnTo>
                    <a:pt x="776" y="77"/>
                  </a:lnTo>
                  <a:lnTo>
                    <a:pt x="775" y="78"/>
                  </a:lnTo>
                  <a:lnTo>
                    <a:pt x="775" y="80"/>
                  </a:lnTo>
                  <a:lnTo>
                    <a:pt x="774" y="81"/>
                  </a:lnTo>
                  <a:lnTo>
                    <a:pt x="773" y="82"/>
                  </a:lnTo>
                  <a:lnTo>
                    <a:pt x="772" y="84"/>
                  </a:lnTo>
                  <a:lnTo>
                    <a:pt x="771" y="85"/>
                  </a:lnTo>
                  <a:lnTo>
                    <a:pt x="770" y="86"/>
                  </a:lnTo>
                  <a:lnTo>
                    <a:pt x="769" y="87"/>
                  </a:lnTo>
                  <a:lnTo>
                    <a:pt x="767" y="88"/>
                  </a:lnTo>
                  <a:lnTo>
                    <a:pt x="766" y="89"/>
                  </a:lnTo>
                  <a:lnTo>
                    <a:pt x="764" y="90"/>
                  </a:lnTo>
                  <a:lnTo>
                    <a:pt x="762" y="91"/>
                  </a:lnTo>
                  <a:lnTo>
                    <a:pt x="760" y="91"/>
                  </a:lnTo>
                  <a:lnTo>
                    <a:pt x="758" y="92"/>
                  </a:lnTo>
                  <a:lnTo>
                    <a:pt x="756" y="93"/>
                  </a:lnTo>
                  <a:lnTo>
                    <a:pt x="754" y="93"/>
                  </a:lnTo>
                  <a:lnTo>
                    <a:pt x="752" y="93"/>
                  </a:lnTo>
                  <a:lnTo>
                    <a:pt x="750" y="94"/>
                  </a:lnTo>
                  <a:lnTo>
                    <a:pt x="748" y="94"/>
                  </a:lnTo>
                  <a:lnTo>
                    <a:pt x="745" y="94"/>
                  </a:lnTo>
                  <a:close/>
                  <a:moveTo>
                    <a:pt x="644" y="22"/>
                  </a:moveTo>
                  <a:lnTo>
                    <a:pt x="644" y="92"/>
                  </a:lnTo>
                  <a:lnTo>
                    <a:pt x="633" y="92"/>
                  </a:lnTo>
                  <a:lnTo>
                    <a:pt x="633" y="2"/>
                  </a:lnTo>
                  <a:lnTo>
                    <a:pt x="642" y="2"/>
                  </a:lnTo>
                  <a:lnTo>
                    <a:pt x="685" y="63"/>
                  </a:lnTo>
                  <a:lnTo>
                    <a:pt x="691" y="72"/>
                  </a:lnTo>
                  <a:lnTo>
                    <a:pt x="691" y="2"/>
                  </a:lnTo>
                  <a:lnTo>
                    <a:pt x="701" y="2"/>
                  </a:lnTo>
                  <a:lnTo>
                    <a:pt x="701" y="92"/>
                  </a:lnTo>
                  <a:lnTo>
                    <a:pt x="693" y="92"/>
                  </a:lnTo>
                  <a:lnTo>
                    <a:pt x="647" y="27"/>
                  </a:lnTo>
                  <a:lnTo>
                    <a:pt x="644" y="22"/>
                  </a:lnTo>
                  <a:close/>
                  <a:moveTo>
                    <a:pt x="574" y="9"/>
                  </a:moveTo>
                  <a:lnTo>
                    <a:pt x="572" y="9"/>
                  </a:lnTo>
                  <a:lnTo>
                    <a:pt x="569" y="10"/>
                  </a:lnTo>
                  <a:lnTo>
                    <a:pt x="567" y="10"/>
                  </a:lnTo>
                  <a:lnTo>
                    <a:pt x="565" y="10"/>
                  </a:lnTo>
                  <a:lnTo>
                    <a:pt x="563" y="11"/>
                  </a:lnTo>
                  <a:lnTo>
                    <a:pt x="561" y="12"/>
                  </a:lnTo>
                  <a:lnTo>
                    <a:pt x="559" y="13"/>
                  </a:lnTo>
                  <a:lnTo>
                    <a:pt x="558" y="14"/>
                  </a:lnTo>
                  <a:lnTo>
                    <a:pt x="556" y="15"/>
                  </a:lnTo>
                  <a:lnTo>
                    <a:pt x="554" y="17"/>
                  </a:lnTo>
                  <a:lnTo>
                    <a:pt x="553" y="18"/>
                  </a:lnTo>
                  <a:lnTo>
                    <a:pt x="551" y="20"/>
                  </a:lnTo>
                  <a:lnTo>
                    <a:pt x="550" y="22"/>
                  </a:lnTo>
                  <a:lnTo>
                    <a:pt x="549" y="24"/>
                  </a:lnTo>
                  <a:lnTo>
                    <a:pt x="547" y="26"/>
                  </a:lnTo>
                  <a:lnTo>
                    <a:pt x="546" y="28"/>
                  </a:lnTo>
                  <a:lnTo>
                    <a:pt x="545" y="30"/>
                  </a:lnTo>
                  <a:lnTo>
                    <a:pt x="545" y="32"/>
                  </a:lnTo>
                  <a:lnTo>
                    <a:pt x="544" y="35"/>
                  </a:lnTo>
                  <a:lnTo>
                    <a:pt x="543" y="37"/>
                  </a:lnTo>
                  <a:lnTo>
                    <a:pt x="543" y="40"/>
                  </a:lnTo>
                  <a:lnTo>
                    <a:pt x="542" y="42"/>
                  </a:lnTo>
                  <a:lnTo>
                    <a:pt x="542" y="45"/>
                  </a:lnTo>
                  <a:lnTo>
                    <a:pt x="542" y="47"/>
                  </a:lnTo>
                  <a:lnTo>
                    <a:pt x="542" y="50"/>
                  </a:lnTo>
                  <a:lnTo>
                    <a:pt x="542" y="53"/>
                  </a:lnTo>
                  <a:lnTo>
                    <a:pt x="543" y="55"/>
                  </a:lnTo>
                  <a:lnTo>
                    <a:pt x="543" y="58"/>
                  </a:lnTo>
                  <a:lnTo>
                    <a:pt x="544" y="60"/>
                  </a:lnTo>
                  <a:lnTo>
                    <a:pt x="544" y="62"/>
                  </a:lnTo>
                  <a:lnTo>
                    <a:pt x="545" y="64"/>
                  </a:lnTo>
                  <a:lnTo>
                    <a:pt x="546" y="67"/>
                  </a:lnTo>
                  <a:lnTo>
                    <a:pt x="547" y="69"/>
                  </a:lnTo>
                  <a:lnTo>
                    <a:pt x="548" y="71"/>
                  </a:lnTo>
                  <a:lnTo>
                    <a:pt x="550" y="73"/>
                  </a:lnTo>
                  <a:lnTo>
                    <a:pt x="551" y="74"/>
                  </a:lnTo>
                  <a:lnTo>
                    <a:pt x="552" y="76"/>
                  </a:lnTo>
                  <a:lnTo>
                    <a:pt x="554" y="77"/>
                  </a:lnTo>
                  <a:lnTo>
                    <a:pt x="555" y="79"/>
                  </a:lnTo>
                  <a:lnTo>
                    <a:pt x="557" y="80"/>
                  </a:lnTo>
                  <a:lnTo>
                    <a:pt x="559" y="81"/>
                  </a:lnTo>
                  <a:lnTo>
                    <a:pt x="561" y="82"/>
                  </a:lnTo>
                  <a:lnTo>
                    <a:pt x="562" y="83"/>
                  </a:lnTo>
                  <a:lnTo>
                    <a:pt x="564" y="84"/>
                  </a:lnTo>
                  <a:lnTo>
                    <a:pt x="566" y="84"/>
                  </a:lnTo>
                  <a:lnTo>
                    <a:pt x="568" y="85"/>
                  </a:lnTo>
                  <a:lnTo>
                    <a:pt x="571" y="85"/>
                  </a:lnTo>
                  <a:lnTo>
                    <a:pt x="573" y="85"/>
                  </a:lnTo>
                  <a:lnTo>
                    <a:pt x="575" y="85"/>
                  </a:lnTo>
                  <a:lnTo>
                    <a:pt x="577" y="84"/>
                  </a:lnTo>
                  <a:lnTo>
                    <a:pt x="579" y="84"/>
                  </a:lnTo>
                  <a:lnTo>
                    <a:pt x="581" y="84"/>
                  </a:lnTo>
                  <a:lnTo>
                    <a:pt x="583" y="83"/>
                  </a:lnTo>
                  <a:lnTo>
                    <a:pt x="585" y="82"/>
                  </a:lnTo>
                  <a:lnTo>
                    <a:pt x="587" y="81"/>
                  </a:lnTo>
                  <a:lnTo>
                    <a:pt x="589" y="80"/>
                  </a:lnTo>
                  <a:lnTo>
                    <a:pt x="591" y="79"/>
                  </a:lnTo>
                  <a:lnTo>
                    <a:pt x="592" y="77"/>
                  </a:lnTo>
                  <a:lnTo>
                    <a:pt x="594" y="76"/>
                  </a:lnTo>
                  <a:lnTo>
                    <a:pt x="595" y="74"/>
                  </a:lnTo>
                  <a:lnTo>
                    <a:pt x="597" y="72"/>
                  </a:lnTo>
                  <a:lnTo>
                    <a:pt x="598" y="70"/>
                  </a:lnTo>
                  <a:lnTo>
                    <a:pt x="599" y="68"/>
                  </a:lnTo>
                  <a:lnTo>
                    <a:pt x="600" y="66"/>
                  </a:lnTo>
                  <a:lnTo>
                    <a:pt x="601" y="64"/>
                  </a:lnTo>
                  <a:lnTo>
                    <a:pt x="602" y="62"/>
                  </a:lnTo>
                  <a:lnTo>
                    <a:pt x="603" y="59"/>
                  </a:lnTo>
                  <a:lnTo>
                    <a:pt x="603" y="57"/>
                  </a:lnTo>
                  <a:lnTo>
                    <a:pt x="604" y="55"/>
                  </a:lnTo>
                  <a:lnTo>
                    <a:pt x="604" y="52"/>
                  </a:lnTo>
                  <a:lnTo>
                    <a:pt x="604" y="49"/>
                  </a:lnTo>
                  <a:lnTo>
                    <a:pt x="604" y="47"/>
                  </a:lnTo>
                  <a:lnTo>
                    <a:pt x="604" y="44"/>
                  </a:lnTo>
                  <a:lnTo>
                    <a:pt x="604" y="41"/>
                  </a:lnTo>
                  <a:lnTo>
                    <a:pt x="604" y="39"/>
                  </a:lnTo>
                  <a:lnTo>
                    <a:pt x="603" y="36"/>
                  </a:lnTo>
                  <a:lnTo>
                    <a:pt x="603" y="34"/>
                  </a:lnTo>
                  <a:lnTo>
                    <a:pt x="602" y="32"/>
                  </a:lnTo>
                  <a:lnTo>
                    <a:pt x="601" y="30"/>
                  </a:lnTo>
                  <a:lnTo>
                    <a:pt x="600" y="27"/>
                  </a:lnTo>
                  <a:lnTo>
                    <a:pt x="599" y="25"/>
                  </a:lnTo>
                  <a:lnTo>
                    <a:pt x="598" y="23"/>
                  </a:lnTo>
                  <a:lnTo>
                    <a:pt x="597" y="22"/>
                  </a:lnTo>
                  <a:lnTo>
                    <a:pt x="596" y="20"/>
                  </a:lnTo>
                  <a:lnTo>
                    <a:pt x="594" y="18"/>
                  </a:lnTo>
                  <a:lnTo>
                    <a:pt x="593" y="17"/>
                  </a:lnTo>
                  <a:lnTo>
                    <a:pt x="591" y="15"/>
                  </a:lnTo>
                  <a:lnTo>
                    <a:pt x="590" y="14"/>
                  </a:lnTo>
                  <a:lnTo>
                    <a:pt x="588" y="13"/>
                  </a:lnTo>
                  <a:lnTo>
                    <a:pt x="586" y="12"/>
                  </a:lnTo>
                  <a:lnTo>
                    <a:pt x="584" y="11"/>
                  </a:lnTo>
                  <a:lnTo>
                    <a:pt x="582" y="10"/>
                  </a:lnTo>
                  <a:lnTo>
                    <a:pt x="580" y="10"/>
                  </a:lnTo>
                  <a:lnTo>
                    <a:pt x="578" y="10"/>
                  </a:lnTo>
                  <a:lnTo>
                    <a:pt x="576" y="9"/>
                  </a:lnTo>
                  <a:lnTo>
                    <a:pt x="574" y="9"/>
                  </a:lnTo>
                  <a:close/>
                  <a:moveTo>
                    <a:pt x="531" y="48"/>
                  </a:moveTo>
                  <a:lnTo>
                    <a:pt x="531" y="44"/>
                  </a:lnTo>
                  <a:lnTo>
                    <a:pt x="532" y="41"/>
                  </a:lnTo>
                  <a:lnTo>
                    <a:pt x="532" y="38"/>
                  </a:lnTo>
                  <a:lnTo>
                    <a:pt x="533" y="35"/>
                  </a:lnTo>
                  <a:lnTo>
                    <a:pt x="533" y="32"/>
                  </a:lnTo>
                  <a:lnTo>
                    <a:pt x="534" y="29"/>
                  </a:lnTo>
                  <a:lnTo>
                    <a:pt x="535" y="26"/>
                  </a:lnTo>
                  <a:lnTo>
                    <a:pt x="537" y="23"/>
                  </a:lnTo>
                  <a:lnTo>
                    <a:pt x="538" y="21"/>
                  </a:lnTo>
                  <a:lnTo>
                    <a:pt x="540" y="18"/>
                  </a:lnTo>
                  <a:lnTo>
                    <a:pt x="541" y="16"/>
                  </a:lnTo>
                  <a:lnTo>
                    <a:pt x="543" y="14"/>
                  </a:lnTo>
                  <a:lnTo>
                    <a:pt x="545" y="12"/>
                  </a:lnTo>
                  <a:lnTo>
                    <a:pt x="547" y="10"/>
                  </a:lnTo>
                  <a:lnTo>
                    <a:pt x="549" y="8"/>
                  </a:lnTo>
                  <a:lnTo>
                    <a:pt x="552" y="7"/>
                  </a:lnTo>
                  <a:lnTo>
                    <a:pt x="554" y="5"/>
                  </a:lnTo>
                  <a:lnTo>
                    <a:pt x="557" y="4"/>
                  </a:lnTo>
                  <a:lnTo>
                    <a:pt x="559" y="3"/>
                  </a:lnTo>
                  <a:lnTo>
                    <a:pt x="562" y="2"/>
                  </a:lnTo>
                  <a:lnTo>
                    <a:pt x="565" y="1"/>
                  </a:lnTo>
                  <a:lnTo>
                    <a:pt x="568" y="1"/>
                  </a:lnTo>
                  <a:lnTo>
                    <a:pt x="571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0"/>
                  </a:lnTo>
                  <a:lnTo>
                    <a:pt x="582" y="1"/>
                  </a:lnTo>
                  <a:lnTo>
                    <a:pt x="585" y="2"/>
                  </a:lnTo>
                  <a:lnTo>
                    <a:pt x="588" y="2"/>
                  </a:lnTo>
                  <a:lnTo>
                    <a:pt x="590" y="3"/>
                  </a:lnTo>
                  <a:lnTo>
                    <a:pt x="593" y="5"/>
                  </a:lnTo>
                  <a:lnTo>
                    <a:pt x="595" y="6"/>
                  </a:lnTo>
                  <a:lnTo>
                    <a:pt x="598" y="8"/>
                  </a:lnTo>
                  <a:lnTo>
                    <a:pt x="600" y="9"/>
                  </a:lnTo>
                  <a:lnTo>
                    <a:pt x="602" y="11"/>
                  </a:lnTo>
                  <a:lnTo>
                    <a:pt x="604" y="13"/>
                  </a:lnTo>
                  <a:lnTo>
                    <a:pt x="606" y="15"/>
                  </a:lnTo>
                  <a:lnTo>
                    <a:pt x="607" y="18"/>
                  </a:lnTo>
                  <a:lnTo>
                    <a:pt x="609" y="20"/>
                  </a:lnTo>
                  <a:lnTo>
                    <a:pt x="610" y="23"/>
                  </a:lnTo>
                  <a:lnTo>
                    <a:pt x="611" y="25"/>
                  </a:lnTo>
                  <a:lnTo>
                    <a:pt x="613" y="28"/>
                  </a:lnTo>
                  <a:lnTo>
                    <a:pt x="614" y="31"/>
                  </a:lnTo>
                  <a:lnTo>
                    <a:pt x="614" y="34"/>
                  </a:lnTo>
                  <a:lnTo>
                    <a:pt x="615" y="37"/>
                  </a:lnTo>
                  <a:lnTo>
                    <a:pt x="615" y="40"/>
                  </a:lnTo>
                  <a:lnTo>
                    <a:pt x="616" y="43"/>
                  </a:lnTo>
                  <a:lnTo>
                    <a:pt x="616" y="46"/>
                  </a:lnTo>
                  <a:lnTo>
                    <a:pt x="616" y="50"/>
                  </a:lnTo>
                  <a:lnTo>
                    <a:pt x="615" y="53"/>
                  </a:lnTo>
                  <a:lnTo>
                    <a:pt x="615" y="56"/>
                  </a:lnTo>
                  <a:lnTo>
                    <a:pt x="614" y="59"/>
                  </a:lnTo>
                  <a:lnTo>
                    <a:pt x="613" y="62"/>
                  </a:lnTo>
                  <a:lnTo>
                    <a:pt x="613" y="65"/>
                  </a:lnTo>
                  <a:lnTo>
                    <a:pt x="611" y="68"/>
                  </a:lnTo>
                  <a:lnTo>
                    <a:pt x="610" y="71"/>
                  </a:lnTo>
                  <a:lnTo>
                    <a:pt x="609" y="73"/>
                  </a:lnTo>
                  <a:lnTo>
                    <a:pt x="607" y="76"/>
                  </a:lnTo>
                  <a:lnTo>
                    <a:pt x="605" y="78"/>
                  </a:lnTo>
                  <a:lnTo>
                    <a:pt x="604" y="80"/>
                  </a:lnTo>
                  <a:lnTo>
                    <a:pt x="602" y="82"/>
                  </a:lnTo>
                  <a:lnTo>
                    <a:pt x="600" y="84"/>
                  </a:lnTo>
                  <a:lnTo>
                    <a:pt x="597" y="86"/>
                  </a:lnTo>
                  <a:lnTo>
                    <a:pt x="595" y="88"/>
                  </a:lnTo>
                  <a:lnTo>
                    <a:pt x="592" y="89"/>
                  </a:lnTo>
                  <a:lnTo>
                    <a:pt x="590" y="90"/>
                  </a:lnTo>
                  <a:lnTo>
                    <a:pt x="587" y="91"/>
                  </a:lnTo>
                  <a:lnTo>
                    <a:pt x="585" y="92"/>
                  </a:lnTo>
                  <a:lnTo>
                    <a:pt x="582" y="93"/>
                  </a:lnTo>
                  <a:lnTo>
                    <a:pt x="579" y="93"/>
                  </a:lnTo>
                  <a:lnTo>
                    <a:pt x="576" y="94"/>
                  </a:lnTo>
                  <a:lnTo>
                    <a:pt x="573" y="94"/>
                  </a:lnTo>
                  <a:lnTo>
                    <a:pt x="570" y="94"/>
                  </a:lnTo>
                  <a:lnTo>
                    <a:pt x="567" y="94"/>
                  </a:lnTo>
                  <a:lnTo>
                    <a:pt x="564" y="93"/>
                  </a:lnTo>
                  <a:lnTo>
                    <a:pt x="562" y="92"/>
                  </a:lnTo>
                  <a:lnTo>
                    <a:pt x="559" y="92"/>
                  </a:lnTo>
                  <a:lnTo>
                    <a:pt x="556" y="91"/>
                  </a:lnTo>
                  <a:lnTo>
                    <a:pt x="554" y="89"/>
                  </a:lnTo>
                  <a:lnTo>
                    <a:pt x="552" y="88"/>
                  </a:lnTo>
                  <a:lnTo>
                    <a:pt x="549" y="86"/>
                  </a:lnTo>
                  <a:lnTo>
                    <a:pt x="547" y="85"/>
                  </a:lnTo>
                  <a:lnTo>
                    <a:pt x="545" y="83"/>
                  </a:lnTo>
                  <a:lnTo>
                    <a:pt x="543" y="81"/>
                  </a:lnTo>
                  <a:lnTo>
                    <a:pt x="541" y="79"/>
                  </a:lnTo>
                  <a:lnTo>
                    <a:pt x="540" y="76"/>
                  </a:lnTo>
                  <a:lnTo>
                    <a:pt x="538" y="74"/>
                  </a:lnTo>
                  <a:lnTo>
                    <a:pt x="537" y="71"/>
                  </a:lnTo>
                  <a:lnTo>
                    <a:pt x="535" y="69"/>
                  </a:lnTo>
                  <a:lnTo>
                    <a:pt x="534" y="66"/>
                  </a:lnTo>
                  <a:lnTo>
                    <a:pt x="533" y="63"/>
                  </a:lnTo>
                  <a:lnTo>
                    <a:pt x="533" y="60"/>
                  </a:lnTo>
                  <a:lnTo>
                    <a:pt x="532" y="57"/>
                  </a:lnTo>
                  <a:lnTo>
                    <a:pt x="532" y="54"/>
                  </a:lnTo>
                  <a:lnTo>
                    <a:pt x="531" y="51"/>
                  </a:lnTo>
                  <a:lnTo>
                    <a:pt x="531" y="48"/>
                  </a:lnTo>
                  <a:close/>
                  <a:moveTo>
                    <a:pt x="468" y="60"/>
                  </a:moveTo>
                  <a:lnTo>
                    <a:pt x="468" y="92"/>
                  </a:lnTo>
                  <a:lnTo>
                    <a:pt x="458" y="92"/>
                  </a:lnTo>
                  <a:lnTo>
                    <a:pt x="458" y="2"/>
                  </a:lnTo>
                  <a:lnTo>
                    <a:pt x="468" y="2"/>
                  </a:lnTo>
                  <a:lnTo>
                    <a:pt x="468" y="46"/>
                  </a:lnTo>
                  <a:lnTo>
                    <a:pt x="511" y="0"/>
                  </a:lnTo>
                  <a:lnTo>
                    <a:pt x="518" y="6"/>
                  </a:lnTo>
                  <a:lnTo>
                    <a:pt x="485" y="41"/>
                  </a:lnTo>
                  <a:lnTo>
                    <a:pt x="524" y="92"/>
                  </a:lnTo>
                  <a:lnTo>
                    <a:pt x="512" y="92"/>
                  </a:lnTo>
                  <a:lnTo>
                    <a:pt x="478" y="49"/>
                  </a:lnTo>
                  <a:lnTo>
                    <a:pt x="468" y="60"/>
                  </a:lnTo>
                  <a:close/>
                  <a:moveTo>
                    <a:pt x="401" y="84"/>
                  </a:moveTo>
                  <a:lnTo>
                    <a:pt x="443" y="84"/>
                  </a:lnTo>
                  <a:lnTo>
                    <a:pt x="444" y="92"/>
                  </a:lnTo>
                  <a:lnTo>
                    <a:pt x="391" y="92"/>
                  </a:lnTo>
                  <a:lnTo>
                    <a:pt x="391" y="2"/>
                  </a:lnTo>
                  <a:lnTo>
                    <a:pt x="401" y="2"/>
                  </a:lnTo>
                  <a:lnTo>
                    <a:pt x="401" y="84"/>
                  </a:lnTo>
                  <a:close/>
                  <a:moveTo>
                    <a:pt x="335" y="84"/>
                  </a:moveTo>
                  <a:lnTo>
                    <a:pt x="376" y="84"/>
                  </a:lnTo>
                  <a:lnTo>
                    <a:pt x="377" y="92"/>
                  </a:lnTo>
                  <a:lnTo>
                    <a:pt x="324" y="92"/>
                  </a:lnTo>
                  <a:lnTo>
                    <a:pt x="324" y="2"/>
                  </a:lnTo>
                  <a:lnTo>
                    <a:pt x="335" y="2"/>
                  </a:lnTo>
                  <a:lnTo>
                    <a:pt x="335" y="84"/>
                  </a:lnTo>
                  <a:close/>
                  <a:moveTo>
                    <a:pt x="255" y="58"/>
                  </a:moveTo>
                  <a:lnTo>
                    <a:pt x="287" y="58"/>
                  </a:lnTo>
                  <a:lnTo>
                    <a:pt x="271" y="16"/>
                  </a:lnTo>
                  <a:lnTo>
                    <a:pt x="255" y="58"/>
                  </a:lnTo>
                  <a:close/>
                  <a:moveTo>
                    <a:pt x="233" y="92"/>
                  </a:moveTo>
                  <a:lnTo>
                    <a:pt x="266" y="2"/>
                  </a:lnTo>
                  <a:lnTo>
                    <a:pt x="276" y="2"/>
                  </a:lnTo>
                  <a:lnTo>
                    <a:pt x="311" y="91"/>
                  </a:lnTo>
                  <a:lnTo>
                    <a:pt x="300" y="93"/>
                  </a:lnTo>
                  <a:lnTo>
                    <a:pt x="290" y="67"/>
                  </a:lnTo>
                  <a:lnTo>
                    <a:pt x="252" y="67"/>
                  </a:lnTo>
                  <a:lnTo>
                    <a:pt x="243" y="92"/>
                  </a:lnTo>
                  <a:lnTo>
                    <a:pt x="233" y="92"/>
                  </a:lnTo>
                  <a:close/>
                  <a:moveTo>
                    <a:pt x="159" y="2"/>
                  </a:moveTo>
                  <a:lnTo>
                    <a:pt x="229" y="2"/>
                  </a:lnTo>
                  <a:lnTo>
                    <a:pt x="230" y="10"/>
                  </a:lnTo>
                  <a:lnTo>
                    <a:pt x="199" y="10"/>
                  </a:lnTo>
                  <a:lnTo>
                    <a:pt x="199" y="92"/>
                  </a:lnTo>
                  <a:lnTo>
                    <a:pt x="189" y="92"/>
                  </a:lnTo>
                  <a:lnTo>
                    <a:pt x="189" y="10"/>
                  </a:lnTo>
                  <a:lnTo>
                    <a:pt x="159" y="10"/>
                  </a:lnTo>
                  <a:lnTo>
                    <a:pt x="159" y="2"/>
                  </a:lnTo>
                  <a:close/>
                  <a:moveTo>
                    <a:pt x="153" y="84"/>
                  </a:moveTo>
                  <a:lnTo>
                    <a:pt x="155" y="92"/>
                  </a:lnTo>
                  <a:lnTo>
                    <a:pt x="101" y="92"/>
                  </a:lnTo>
                  <a:lnTo>
                    <a:pt x="101" y="2"/>
                  </a:lnTo>
                  <a:lnTo>
                    <a:pt x="154" y="2"/>
                  </a:lnTo>
                  <a:lnTo>
                    <a:pt x="155" y="10"/>
                  </a:lnTo>
                  <a:lnTo>
                    <a:pt x="111" y="10"/>
                  </a:lnTo>
                  <a:lnTo>
                    <a:pt x="111" y="42"/>
                  </a:lnTo>
                  <a:lnTo>
                    <a:pt x="142" y="42"/>
                  </a:lnTo>
                  <a:lnTo>
                    <a:pt x="143" y="50"/>
                  </a:lnTo>
                  <a:lnTo>
                    <a:pt x="111" y="50"/>
                  </a:lnTo>
                  <a:lnTo>
                    <a:pt x="111" y="84"/>
                  </a:lnTo>
                  <a:lnTo>
                    <a:pt x="153" y="84"/>
                  </a:lnTo>
                  <a:close/>
                  <a:moveTo>
                    <a:pt x="66" y="24"/>
                  </a:moveTo>
                  <a:lnTo>
                    <a:pt x="41" y="62"/>
                  </a:lnTo>
                  <a:lnTo>
                    <a:pt x="37" y="62"/>
                  </a:lnTo>
                  <a:lnTo>
                    <a:pt x="11" y="24"/>
                  </a:lnTo>
                  <a:lnTo>
                    <a:pt x="11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6" y="2"/>
                  </a:lnTo>
                  <a:lnTo>
                    <a:pt x="38" y="48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76" y="92"/>
                  </a:lnTo>
                  <a:lnTo>
                    <a:pt x="66" y="9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2" name="Freeform 13"/>
            <p:cNvSpPr>
              <a:spLocks noEditPoints="1"/>
            </p:cNvSpPr>
            <p:nvPr/>
          </p:nvSpPr>
          <p:spPr bwMode="auto">
            <a:xfrm>
              <a:off x="3825875" y="6318250"/>
              <a:ext cx="1600200" cy="184150"/>
            </a:xfrm>
            <a:custGeom>
              <a:avLst/>
              <a:gdLst>
                <a:gd name="T0" fmla="*/ 1538288 w 1008"/>
                <a:gd name="T1" fmla="*/ 52388 h 116"/>
                <a:gd name="T2" fmla="*/ 1574800 w 1008"/>
                <a:gd name="T3" fmla="*/ 146050 h 116"/>
                <a:gd name="T4" fmla="*/ 1597025 w 1008"/>
                <a:gd name="T5" fmla="*/ 138113 h 116"/>
                <a:gd name="T6" fmla="*/ 1541463 w 1008"/>
                <a:gd name="T7" fmla="*/ 180975 h 116"/>
                <a:gd name="T8" fmla="*/ 1598613 w 1008"/>
                <a:gd name="T9" fmla="*/ 87313 h 116"/>
                <a:gd name="T10" fmla="*/ 1374775 w 1008"/>
                <a:gd name="T11" fmla="*/ 58738 h 116"/>
                <a:gd name="T12" fmla="*/ 1366838 w 1008"/>
                <a:gd name="T13" fmla="*/ 104775 h 116"/>
                <a:gd name="T14" fmla="*/ 1370013 w 1008"/>
                <a:gd name="T15" fmla="*/ 41275 h 116"/>
                <a:gd name="T16" fmla="*/ 1397000 w 1008"/>
                <a:gd name="T17" fmla="*/ 95250 h 116"/>
                <a:gd name="T18" fmla="*/ 1355725 w 1008"/>
                <a:gd name="T19" fmla="*/ 122238 h 116"/>
                <a:gd name="T20" fmla="*/ 1252538 w 1008"/>
                <a:gd name="T21" fmla="*/ 68263 h 116"/>
                <a:gd name="T22" fmla="*/ 1236663 w 1008"/>
                <a:gd name="T23" fmla="*/ 163513 h 116"/>
                <a:gd name="T24" fmla="*/ 1263650 w 1008"/>
                <a:gd name="T25" fmla="*/ 114300 h 116"/>
                <a:gd name="T26" fmla="*/ 1255713 w 1008"/>
                <a:gd name="T27" fmla="*/ 169863 h 116"/>
                <a:gd name="T28" fmla="*/ 1250950 w 1008"/>
                <a:gd name="T29" fmla="*/ 46038 h 116"/>
                <a:gd name="T30" fmla="*/ 1104900 w 1008"/>
                <a:gd name="T31" fmla="*/ 134938 h 116"/>
                <a:gd name="T32" fmla="*/ 860425 w 1008"/>
                <a:gd name="T33" fmla="*/ 38100 h 116"/>
                <a:gd name="T34" fmla="*/ 704850 w 1008"/>
                <a:gd name="T35" fmla="*/ 179388 h 116"/>
                <a:gd name="T36" fmla="*/ 712788 w 1008"/>
                <a:gd name="T37" fmla="*/ 168275 h 116"/>
                <a:gd name="T38" fmla="*/ 758825 w 1008"/>
                <a:gd name="T39" fmla="*/ 160338 h 116"/>
                <a:gd name="T40" fmla="*/ 755650 w 1008"/>
                <a:gd name="T41" fmla="*/ 130175 h 116"/>
                <a:gd name="T42" fmla="*/ 708025 w 1008"/>
                <a:gd name="T43" fmla="*/ 104775 h 116"/>
                <a:gd name="T44" fmla="*/ 690563 w 1008"/>
                <a:gd name="T45" fmla="*/ 58738 h 116"/>
                <a:gd name="T46" fmla="*/ 727075 w 1008"/>
                <a:gd name="T47" fmla="*/ 34925 h 116"/>
                <a:gd name="T48" fmla="*/ 768350 w 1008"/>
                <a:gd name="T49" fmla="*/ 42863 h 116"/>
                <a:gd name="T50" fmla="*/ 736600 w 1008"/>
                <a:gd name="T51" fmla="*/ 49213 h 116"/>
                <a:gd name="T52" fmla="*/ 703263 w 1008"/>
                <a:gd name="T53" fmla="*/ 71438 h 116"/>
                <a:gd name="T54" fmla="*/ 722313 w 1008"/>
                <a:gd name="T55" fmla="*/ 95250 h 116"/>
                <a:gd name="T56" fmla="*/ 766763 w 1008"/>
                <a:gd name="T57" fmla="*/ 119063 h 116"/>
                <a:gd name="T58" fmla="*/ 779463 w 1008"/>
                <a:gd name="T59" fmla="*/ 153988 h 116"/>
                <a:gd name="T60" fmla="*/ 744538 w 1008"/>
                <a:gd name="T61" fmla="*/ 182563 h 116"/>
                <a:gd name="T62" fmla="*/ 568325 w 1008"/>
                <a:gd name="T63" fmla="*/ 66675 h 116"/>
                <a:gd name="T64" fmla="*/ 555625 w 1008"/>
                <a:gd name="T65" fmla="*/ 130175 h 116"/>
                <a:gd name="T66" fmla="*/ 595313 w 1008"/>
                <a:gd name="T67" fmla="*/ 169863 h 116"/>
                <a:gd name="T68" fmla="*/ 644525 w 1008"/>
                <a:gd name="T69" fmla="*/ 142875 h 116"/>
                <a:gd name="T70" fmla="*/ 646113 w 1008"/>
                <a:gd name="T71" fmla="*/ 77788 h 116"/>
                <a:gd name="T72" fmla="*/ 536575 w 1008"/>
                <a:gd name="T73" fmla="*/ 111125 h 116"/>
                <a:gd name="T74" fmla="*/ 573088 w 1008"/>
                <a:gd name="T75" fmla="*/ 42863 h 116"/>
                <a:gd name="T76" fmla="*/ 644525 w 1008"/>
                <a:gd name="T77" fmla="*/ 49213 h 116"/>
                <a:gd name="T78" fmla="*/ 668338 w 1008"/>
                <a:gd name="T79" fmla="*/ 123825 h 116"/>
                <a:gd name="T80" fmla="*/ 620713 w 1008"/>
                <a:gd name="T81" fmla="*/ 180975 h 116"/>
                <a:gd name="T82" fmla="*/ 552450 w 1008"/>
                <a:gd name="T83" fmla="*/ 160338 h 116"/>
                <a:gd name="T84" fmla="*/ 493713 w 1008"/>
                <a:gd name="T85" fmla="*/ 65088 h 116"/>
                <a:gd name="T86" fmla="*/ 471488 w 1008"/>
                <a:gd name="T87" fmla="*/ 107950 h 116"/>
                <a:gd name="T88" fmla="*/ 466725 w 1008"/>
                <a:gd name="T89" fmla="*/ 38100 h 116"/>
                <a:gd name="T90" fmla="*/ 512763 w 1008"/>
                <a:gd name="T91" fmla="*/ 87313 h 116"/>
                <a:gd name="T92" fmla="*/ 474663 w 1008"/>
                <a:gd name="T93" fmla="*/ 122238 h 116"/>
                <a:gd name="T94" fmla="*/ 373063 w 1008"/>
                <a:gd name="T95" fmla="*/ 80963 h 116"/>
                <a:gd name="T96" fmla="*/ 341313 w 1008"/>
                <a:gd name="T97" fmla="*/ 166688 h 116"/>
                <a:gd name="T98" fmla="*/ 376238 w 1008"/>
                <a:gd name="T99" fmla="*/ 125413 h 116"/>
                <a:gd name="T100" fmla="*/ 377825 w 1008"/>
                <a:gd name="T101" fmla="*/ 160338 h 116"/>
                <a:gd name="T102" fmla="*/ 346075 w 1008"/>
                <a:gd name="T103" fmla="*/ 39688 h 116"/>
                <a:gd name="T104" fmla="*/ 138113 w 1008"/>
                <a:gd name="T105" fmla="*/ 138113 h 116"/>
                <a:gd name="T106" fmla="*/ 173038 w 1008"/>
                <a:gd name="T107" fmla="*/ 180975 h 116"/>
                <a:gd name="T108" fmla="*/ 230188 w 1008"/>
                <a:gd name="T109" fmla="*/ 168275 h 116"/>
                <a:gd name="T110" fmla="*/ 228600 w 1008"/>
                <a:gd name="T111" fmla="*/ 138113 h 116"/>
                <a:gd name="T112" fmla="*/ 179388 w 1008"/>
                <a:gd name="T113" fmla="*/ 168275 h 116"/>
                <a:gd name="T114" fmla="*/ 201613 w 1008"/>
                <a:gd name="T115" fmla="*/ 11113 h 116"/>
                <a:gd name="T116" fmla="*/ 190500 w 1008"/>
                <a:gd name="T117" fmla="*/ 20638 h 116"/>
                <a:gd name="T118" fmla="*/ 179388 w 1008"/>
                <a:gd name="T119" fmla="*/ 11113 h 116"/>
                <a:gd name="T120" fmla="*/ 190500 w 1008"/>
                <a:gd name="T121" fmla="*/ 0 h 116"/>
                <a:gd name="T122" fmla="*/ 201613 w 1008"/>
                <a:gd name="T123" fmla="*/ 11113 h 1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8" h="116">
                  <a:moveTo>
                    <a:pt x="998" y="69"/>
                  </a:moveTo>
                  <a:lnTo>
                    <a:pt x="998" y="65"/>
                  </a:lnTo>
                  <a:lnTo>
                    <a:pt x="997" y="61"/>
                  </a:lnTo>
                  <a:lnTo>
                    <a:pt x="997" y="58"/>
                  </a:lnTo>
                  <a:lnTo>
                    <a:pt x="996" y="54"/>
                  </a:lnTo>
                  <a:lnTo>
                    <a:pt x="995" y="51"/>
                  </a:lnTo>
                  <a:lnTo>
                    <a:pt x="994" y="48"/>
                  </a:lnTo>
                  <a:lnTo>
                    <a:pt x="992" y="45"/>
                  </a:lnTo>
                  <a:lnTo>
                    <a:pt x="991" y="43"/>
                  </a:lnTo>
                  <a:lnTo>
                    <a:pt x="989" y="41"/>
                  </a:lnTo>
                  <a:lnTo>
                    <a:pt x="987" y="39"/>
                  </a:lnTo>
                  <a:lnTo>
                    <a:pt x="984" y="37"/>
                  </a:lnTo>
                  <a:lnTo>
                    <a:pt x="982" y="36"/>
                  </a:lnTo>
                  <a:lnTo>
                    <a:pt x="979" y="34"/>
                  </a:lnTo>
                  <a:lnTo>
                    <a:pt x="976" y="34"/>
                  </a:lnTo>
                  <a:lnTo>
                    <a:pt x="973" y="33"/>
                  </a:lnTo>
                  <a:lnTo>
                    <a:pt x="969" y="33"/>
                  </a:lnTo>
                  <a:lnTo>
                    <a:pt x="948" y="33"/>
                  </a:lnTo>
                  <a:lnTo>
                    <a:pt x="948" y="105"/>
                  </a:lnTo>
                  <a:lnTo>
                    <a:pt x="968" y="105"/>
                  </a:lnTo>
                  <a:lnTo>
                    <a:pt x="970" y="105"/>
                  </a:lnTo>
                  <a:lnTo>
                    <a:pt x="972" y="105"/>
                  </a:lnTo>
                  <a:lnTo>
                    <a:pt x="975" y="105"/>
                  </a:lnTo>
                  <a:lnTo>
                    <a:pt x="976" y="104"/>
                  </a:lnTo>
                  <a:lnTo>
                    <a:pt x="978" y="104"/>
                  </a:lnTo>
                  <a:lnTo>
                    <a:pt x="980" y="103"/>
                  </a:lnTo>
                  <a:lnTo>
                    <a:pt x="982" y="102"/>
                  </a:lnTo>
                  <a:lnTo>
                    <a:pt x="984" y="101"/>
                  </a:lnTo>
                  <a:lnTo>
                    <a:pt x="985" y="100"/>
                  </a:lnTo>
                  <a:lnTo>
                    <a:pt x="987" y="98"/>
                  </a:lnTo>
                  <a:lnTo>
                    <a:pt x="988" y="97"/>
                  </a:lnTo>
                  <a:lnTo>
                    <a:pt x="990" y="96"/>
                  </a:lnTo>
                  <a:lnTo>
                    <a:pt x="991" y="94"/>
                  </a:lnTo>
                  <a:lnTo>
                    <a:pt x="992" y="92"/>
                  </a:lnTo>
                  <a:lnTo>
                    <a:pt x="993" y="90"/>
                  </a:lnTo>
                  <a:lnTo>
                    <a:pt x="994" y="88"/>
                  </a:lnTo>
                  <a:lnTo>
                    <a:pt x="995" y="86"/>
                  </a:lnTo>
                  <a:lnTo>
                    <a:pt x="996" y="84"/>
                  </a:lnTo>
                  <a:lnTo>
                    <a:pt x="996" y="82"/>
                  </a:lnTo>
                  <a:lnTo>
                    <a:pt x="997" y="79"/>
                  </a:lnTo>
                  <a:lnTo>
                    <a:pt x="997" y="77"/>
                  </a:lnTo>
                  <a:lnTo>
                    <a:pt x="997" y="74"/>
                  </a:lnTo>
                  <a:lnTo>
                    <a:pt x="998" y="72"/>
                  </a:lnTo>
                  <a:lnTo>
                    <a:pt x="998" y="69"/>
                  </a:lnTo>
                  <a:close/>
                  <a:moveTo>
                    <a:pt x="1008" y="69"/>
                  </a:moveTo>
                  <a:lnTo>
                    <a:pt x="1008" y="72"/>
                  </a:lnTo>
                  <a:lnTo>
                    <a:pt x="1008" y="75"/>
                  </a:lnTo>
                  <a:lnTo>
                    <a:pt x="1007" y="78"/>
                  </a:lnTo>
                  <a:lnTo>
                    <a:pt x="1007" y="81"/>
                  </a:lnTo>
                  <a:lnTo>
                    <a:pt x="1006" y="84"/>
                  </a:lnTo>
                  <a:lnTo>
                    <a:pt x="1006" y="87"/>
                  </a:lnTo>
                  <a:lnTo>
                    <a:pt x="1005" y="89"/>
                  </a:lnTo>
                  <a:lnTo>
                    <a:pt x="1004" y="92"/>
                  </a:lnTo>
                  <a:lnTo>
                    <a:pt x="1002" y="94"/>
                  </a:lnTo>
                  <a:lnTo>
                    <a:pt x="1001" y="97"/>
                  </a:lnTo>
                  <a:lnTo>
                    <a:pt x="999" y="99"/>
                  </a:lnTo>
                  <a:lnTo>
                    <a:pt x="998" y="101"/>
                  </a:lnTo>
                  <a:lnTo>
                    <a:pt x="996" y="103"/>
                  </a:lnTo>
                  <a:lnTo>
                    <a:pt x="994" y="105"/>
                  </a:lnTo>
                  <a:lnTo>
                    <a:pt x="992" y="107"/>
                  </a:lnTo>
                  <a:lnTo>
                    <a:pt x="990" y="108"/>
                  </a:lnTo>
                  <a:lnTo>
                    <a:pt x="988" y="110"/>
                  </a:lnTo>
                  <a:lnTo>
                    <a:pt x="985" y="111"/>
                  </a:lnTo>
                  <a:lnTo>
                    <a:pt x="983" y="112"/>
                  </a:lnTo>
                  <a:lnTo>
                    <a:pt x="980" y="113"/>
                  </a:lnTo>
                  <a:lnTo>
                    <a:pt x="977" y="113"/>
                  </a:lnTo>
                  <a:lnTo>
                    <a:pt x="974" y="114"/>
                  </a:lnTo>
                  <a:lnTo>
                    <a:pt x="971" y="114"/>
                  </a:lnTo>
                  <a:lnTo>
                    <a:pt x="968" y="114"/>
                  </a:lnTo>
                  <a:lnTo>
                    <a:pt x="937" y="114"/>
                  </a:lnTo>
                  <a:lnTo>
                    <a:pt x="937" y="24"/>
                  </a:lnTo>
                  <a:lnTo>
                    <a:pt x="969" y="24"/>
                  </a:lnTo>
                  <a:lnTo>
                    <a:pt x="974" y="24"/>
                  </a:lnTo>
                  <a:lnTo>
                    <a:pt x="978" y="25"/>
                  </a:lnTo>
                  <a:lnTo>
                    <a:pt x="982" y="26"/>
                  </a:lnTo>
                  <a:lnTo>
                    <a:pt x="986" y="27"/>
                  </a:lnTo>
                  <a:lnTo>
                    <a:pt x="990" y="29"/>
                  </a:lnTo>
                  <a:lnTo>
                    <a:pt x="993" y="31"/>
                  </a:lnTo>
                  <a:lnTo>
                    <a:pt x="996" y="34"/>
                  </a:lnTo>
                  <a:lnTo>
                    <a:pt x="998" y="37"/>
                  </a:lnTo>
                  <a:lnTo>
                    <a:pt x="1001" y="40"/>
                  </a:lnTo>
                  <a:lnTo>
                    <a:pt x="1003" y="43"/>
                  </a:lnTo>
                  <a:lnTo>
                    <a:pt x="1004" y="47"/>
                  </a:lnTo>
                  <a:lnTo>
                    <a:pt x="1006" y="51"/>
                  </a:lnTo>
                  <a:lnTo>
                    <a:pt x="1007" y="55"/>
                  </a:lnTo>
                  <a:lnTo>
                    <a:pt x="1008" y="59"/>
                  </a:lnTo>
                  <a:lnTo>
                    <a:pt x="1008" y="64"/>
                  </a:lnTo>
                  <a:lnTo>
                    <a:pt x="1008" y="69"/>
                  </a:lnTo>
                  <a:close/>
                  <a:moveTo>
                    <a:pt x="913" y="24"/>
                  </a:moveTo>
                  <a:lnTo>
                    <a:pt x="913" y="114"/>
                  </a:lnTo>
                  <a:lnTo>
                    <a:pt x="903" y="114"/>
                  </a:lnTo>
                  <a:lnTo>
                    <a:pt x="903" y="24"/>
                  </a:lnTo>
                  <a:lnTo>
                    <a:pt x="913" y="24"/>
                  </a:lnTo>
                  <a:close/>
                  <a:moveTo>
                    <a:pt x="871" y="51"/>
                  </a:moveTo>
                  <a:lnTo>
                    <a:pt x="871" y="48"/>
                  </a:lnTo>
                  <a:lnTo>
                    <a:pt x="871" y="46"/>
                  </a:lnTo>
                  <a:lnTo>
                    <a:pt x="871" y="44"/>
                  </a:lnTo>
                  <a:lnTo>
                    <a:pt x="870" y="42"/>
                  </a:lnTo>
                  <a:lnTo>
                    <a:pt x="869" y="41"/>
                  </a:lnTo>
                  <a:lnTo>
                    <a:pt x="868" y="39"/>
                  </a:lnTo>
                  <a:lnTo>
                    <a:pt x="867" y="38"/>
                  </a:lnTo>
                  <a:lnTo>
                    <a:pt x="866" y="37"/>
                  </a:lnTo>
                  <a:lnTo>
                    <a:pt x="864" y="36"/>
                  </a:lnTo>
                  <a:lnTo>
                    <a:pt x="862" y="35"/>
                  </a:lnTo>
                  <a:lnTo>
                    <a:pt x="861" y="35"/>
                  </a:lnTo>
                  <a:lnTo>
                    <a:pt x="859" y="34"/>
                  </a:lnTo>
                  <a:lnTo>
                    <a:pt x="856" y="34"/>
                  </a:lnTo>
                  <a:lnTo>
                    <a:pt x="854" y="33"/>
                  </a:lnTo>
                  <a:lnTo>
                    <a:pt x="852" y="33"/>
                  </a:lnTo>
                  <a:lnTo>
                    <a:pt x="849" y="33"/>
                  </a:lnTo>
                  <a:lnTo>
                    <a:pt x="835" y="33"/>
                  </a:lnTo>
                  <a:lnTo>
                    <a:pt x="835" y="69"/>
                  </a:lnTo>
                  <a:lnTo>
                    <a:pt x="848" y="69"/>
                  </a:lnTo>
                  <a:lnTo>
                    <a:pt x="851" y="69"/>
                  </a:lnTo>
                  <a:lnTo>
                    <a:pt x="853" y="68"/>
                  </a:lnTo>
                  <a:lnTo>
                    <a:pt x="855" y="68"/>
                  </a:lnTo>
                  <a:lnTo>
                    <a:pt x="857" y="68"/>
                  </a:lnTo>
                  <a:lnTo>
                    <a:pt x="860" y="67"/>
                  </a:lnTo>
                  <a:lnTo>
                    <a:pt x="861" y="66"/>
                  </a:lnTo>
                  <a:lnTo>
                    <a:pt x="863" y="65"/>
                  </a:lnTo>
                  <a:lnTo>
                    <a:pt x="865" y="64"/>
                  </a:lnTo>
                  <a:lnTo>
                    <a:pt x="866" y="63"/>
                  </a:lnTo>
                  <a:lnTo>
                    <a:pt x="868" y="62"/>
                  </a:lnTo>
                  <a:lnTo>
                    <a:pt x="869" y="61"/>
                  </a:lnTo>
                  <a:lnTo>
                    <a:pt x="870" y="59"/>
                  </a:lnTo>
                  <a:lnTo>
                    <a:pt x="870" y="57"/>
                  </a:lnTo>
                  <a:lnTo>
                    <a:pt x="871" y="55"/>
                  </a:lnTo>
                  <a:lnTo>
                    <a:pt x="871" y="53"/>
                  </a:lnTo>
                  <a:lnTo>
                    <a:pt x="871" y="51"/>
                  </a:lnTo>
                  <a:close/>
                  <a:moveTo>
                    <a:pt x="825" y="114"/>
                  </a:moveTo>
                  <a:lnTo>
                    <a:pt x="825" y="24"/>
                  </a:lnTo>
                  <a:lnTo>
                    <a:pt x="849" y="24"/>
                  </a:lnTo>
                  <a:lnTo>
                    <a:pt x="853" y="24"/>
                  </a:lnTo>
                  <a:lnTo>
                    <a:pt x="856" y="25"/>
                  </a:lnTo>
                  <a:lnTo>
                    <a:pt x="859" y="25"/>
                  </a:lnTo>
                  <a:lnTo>
                    <a:pt x="863" y="26"/>
                  </a:lnTo>
                  <a:lnTo>
                    <a:pt x="866" y="27"/>
                  </a:lnTo>
                  <a:lnTo>
                    <a:pt x="868" y="28"/>
                  </a:lnTo>
                  <a:lnTo>
                    <a:pt x="871" y="29"/>
                  </a:lnTo>
                  <a:lnTo>
                    <a:pt x="873" y="31"/>
                  </a:lnTo>
                  <a:lnTo>
                    <a:pt x="875" y="32"/>
                  </a:lnTo>
                  <a:lnTo>
                    <a:pt x="877" y="34"/>
                  </a:lnTo>
                  <a:lnTo>
                    <a:pt x="879" y="36"/>
                  </a:lnTo>
                  <a:lnTo>
                    <a:pt x="880" y="39"/>
                  </a:lnTo>
                  <a:lnTo>
                    <a:pt x="881" y="41"/>
                  </a:lnTo>
                  <a:lnTo>
                    <a:pt x="882" y="44"/>
                  </a:lnTo>
                  <a:lnTo>
                    <a:pt x="882" y="47"/>
                  </a:lnTo>
                  <a:lnTo>
                    <a:pt x="882" y="50"/>
                  </a:lnTo>
                  <a:lnTo>
                    <a:pt x="882" y="53"/>
                  </a:lnTo>
                  <a:lnTo>
                    <a:pt x="882" y="55"/>
                  </a:lnTo>
                  <a:lnTo>
                    <a:pt x="881" y="57"/>
                  </a:lnTo>
                  <a:lnTo>
                    <a:pt x="881" y="58"/>
                  </a:lnTo>
                  <a:lnTo>
                    <a:pt x="880" y="60"/>
                  </a:lnTo>
                  <a:lnTo>
                    <a:pt x="880" y="62"/>
                  </a:lnTo>
                  <a:lnTo>
                    <a:pt x="879" y="63"/>
                  </a:lnTo>
                  <a:lnTo>
                    <a:pt x="878" y="65"/>
                  </a:lnTo>
                  <a:lnTo>
                    <a:pt x="877" y="66"/>
                  </a:lnTo>
                  <a:lnTo>
                    <a:pt x="875" y="68"/>
                  </a:lnTo>
                  <a:lnTo>
                    <a:pt x="874" y="69"/>
                  </a:lnTo>
                  <a:lnTo>
                    <a:pt x="873" y="70"/>
                  </a:lnTo>
                  <a:lnTo>
                    <a:pt x="871" y="71"/>
                  </a:lnTo>
                  <a:lnTo>
                    <a:pt x="870" y="72"/>
                  </a:lnTo>
                  <a:lnTo>
                    <a:pt x="868" y="73"/>
                  </a:lnTo>
                  <a:lnTo>
                    <a:pt x="866" y="74"/>
                  </a:lnTo>
                  <a:lnTo>
                    <a:pt x="889" y="114"/>
                  </a:lnTo>
                  <a:lnTo>
                    <a:pt x="878" y="114"/>
                  </a:lnTo>
                  <a:lnTo>
                    <a:pt x="857" y="77"/>
                  </a:lnTo>
                  <a:lnTo>
                    <a:pt x="856" y="77"/>
                  </a:lnTo>
                  <a:lnTo>
                    <a:pt x="855" y="77"/>
                  </a:lnTo>
                  <a:lnTo>
                    <a:pt x="854" y="77"/>
                  </a:lnTo>
                  <a:lnTo>
                    <a:pt x="852" y="77"/>
                  </a:lnTo>
                  <a:lnTo>
                    <a:pt x="851" y="77"/>
                  </a:lnTo>
                  <a:lnTo>
                    <a:pt x="850" y="77"/>
                  </a:lnTo>
                  <a:lnTo>
                    <a:pt x="849" y="77"/>
                  </a:lnTo>
                  <a:lnTo>
                    <a:pt x="848" y="77"/>
                  </a:lnTo>
                  <a:lnTo>
                    <a:pt x="835" y="77"/>
                  </a:lnTo>
                  <a:lnTo>
                    <a:pt x="835" y="114"/>
                  </a:lnTo>
                  <a:lnTo>
                    <a:pt x="825" y="114"/>
                  </a:lnTo>
                  <a:close/>
                  <a:moveTo>
                    <a:pt x="796" y="69"/>
                  </a:moveTo>
                  <a:lnTo>
                    <a:pt x="796" y="65"/>
                  </a:lnTo>
                  <a:lnTo>
                    <a:pt x="796" y="61"/>
                  </a:lnTo>
                  <a:lnTo>
                    <a:pt x="795" y="58"/>
                  </a:lnTo>
                  <a:lnTo>
                    <a:pt x="795" y="54"/>
                  </a:lnTo>
                  <a:lnTo>
                    <a:pt x="794" y="51"/>
                  </a:lnTo>
                  <a:lnTo>
                    <a:pt x="792" y="48"/>
                  </a:lnTo>
                  <a:lnTo>
                    <a:pt x="791" y="45"/>
                  </a:lnTo>
                  <a:lnTo>
                    <a:pt x="789" y="43"/>
                  </a:lnTo>
                  <a:lnTo>
                    <a:pt x="787" y="41"/>
                  </a:lnTo>
                  <a:lnTo>
                    <a:pt x="785" y="39"/>
                  </a:lnTo>
                  <a:lnTo>
                    <a:pt x="783" y="37"/>
                  </a:lnTo>
                  <a:lnTo>
                    <a:pt x="780" y="36"/>
                  </a:lnTo>
                  <a:lnTo>
                    <a:pt x="778" y="34"/>
                  </a:lnTo>
                  <a:lnTo>
                    <a:pt x="775" y="34"/>
                  </a:lnTo>
                  <a:lnTo>
                    <a:pt x="771" y="33"/>
                  </a:lnTo>
                  <a:lnTo>
                    <a:pt x="768" y="33"/>
                  </a:lnTo>
                  <a:lnTo>
                    <a:pt x="747" y="33"/>
                  </a:lnTo>
                  <a:lnTo>
                    <a:pt x="747" y="105"/>
                  </a:lnTo>
                  <a:lnTo>
                    <a:pt x="767" y="105"/>
                  </a:lnTo>
                  <a:lnTo>
                    <a:pt x="769" y="105"/>
                  </a:lnTo>
                  <a:lnTo>
                    <a:pt x="771" y="105"/>
                  </a:lnTo>
                  <a:lnTo>
                    <a:pt x="773" y="105"/>
                  </a:lnTo>
                  <a:lnTo>
                    <a:pt x="775" y="104"/>
                  </a:lnTo>
                  <a:lnTo>
                    <a:pt x="777" y="104"/>
                  </a:lnTo>
                  <a:lnTo>
                    <a:pt x="779" y="103"/>
                  </a:lnTo>
                  <a:lnTo>
                    <a:pt x="781" y="102"/>
                  </a:lnTo>
                  <a:lnTo>
                    <a:pt x="782" y="101"/>
                  </a:lnTo>
                  <a:lnTo>
                    <a:pt x="784" y="100"/>
                  </a:lnTo>
                  <a:lnTo>
                    <a:pt x="786" y="98"/>
                  </a:lnTo>
                  <a:lnTo>
                    <a:pt x="787" y="97"/>
                  </a:lnTo>
                  <a:lnTo>
                    <a:pt x="788" y="96"/>
                  </a:lnTo>
                  <a:lnTo>
                    <a:pt x="790" y="94"/>
                  </a:lnTo>
                  <a:lnTo>
                    <a:pt x="791" y="92"/>
                  </a:lnTo>
                  <a:lnTo>
                    <a:pt x="792" y="90"/>
                  </a:lnTo>
                  <a:lnTo>
                    <a:pt x="793" y="88"/>
                  </a:lnTo>
                  <a:lnTo>
                    <a:pt x="794" y="86"/>
                  </a:lnTo>
                  <a:lnTo>
                    <a:pt x="794" y="84"/>
                  </a:lnTo>
                  <a:lnTo>
                    <a:pt x="795" y="82"/>
                  </a:lnTo>
                  <a:lnTo>
                    <a:pt x="795" y="79"/>
                  </a:lnTo>
                  <a:lnTo>
                    <a:pt x="796" y="77"/>
                  </a:lnTo>
                  <a:lnTo>
                    <a:pt x="796" y="74"/>
                  </a:lnTo>
                  <a:lnTo>
                    <a:pt x="796" y="72"/>
                  </a:lnTo>
                  <a:lnTo>
                    <a:pt x="796" y="69"/>
                  </a:lnTo>
                  <a:close/>
                  <a:moveTo>
                    <a:pt x="807" y="69"/>
                  </a:moveTo>
                  <a:lnTo>
                    <a:pt x="807" y="72"/>
                  </a:lnTo>
                  <a:lnTo>
                    <a:pt x="807" y="75"/>
                  </a:lnTo>
                  <a:lnTo>
                    <a:pt x="806" y="78"/>
                  </a:lnTo>
                  <a:lnTo>
                    <a:pt x="806" y="81"/>
                  </a:lnTo>
                  <a:lnTo>
                    <a:pt x="805" y="84"/>
                  </a:lnTo>
                  <a:lnTo>
                    <a:pt x="804" y="87"/>
                  </a:lnTo>
                  <a:lnTo>
                    <a:pt x="803" y="89"/>
                  </a:lnTo>
                  <a:lnTo>
                    <a:pt x="802" y="92"/>
                  </a:lnTo>
                  <a:lnTo>
                    <a:pt x="801" y="94"/>
                  </a:lnTo>
                  <a:lnTo>
                    <a:pt x="800" y="97"/>
                  </a:lnTo>
                  <a:lnTo>
                    <a:pt x="798" y="99"/>
                  </a:lnTo>
                  <a:lnTo>
                    <a:pt x="796" y="101"/>
                  </a:lnTo>
                  <a:lnTo>
                    <a:pt x="795" y="103"/>
                  </a:lnTo>
                  <a:lnTo>
                    <a:pt x="793" y="105"/>
                  </a:lnTo>
                  <a:lnTo>
                    <a:pt x="791" y="107"/>
                  </a:lnTo>
                  <a:lnTo>
                    <a:pt x="789" y="108"/>
                  </a:lnTo>
                  <a:lnTo>
                    <a:pt x="786" y="110"/>
                  </a:lnTo>
                  <a:lnTo>
                    <a:pt x="784" y="111"/>
                  </a:lnTo>
                  <a:lnTo>
                    <a:pt x="781" y="112"/>
                  </a:lnTo>
                  <a:lnTo>
                    <a:pt x="779" y="113"/>
                  </a:lnTo>
                  <a:lnTo>
                    <a:pt x="776" y="113"/>
                  </a:lnTo>
                  <a:lnTo>
                    <a:pt x="773" y="114"/>
                  </a:lnTo>
                  <a:lnTo>
                    <a:pt x="770" y="114"/>
                  </a:lnTo>
                  <a:lnTo>
                    <a:pt x="767" y="114"/>
                  </a:lnTo>
                  <a:lnTo>
                    <a:pt x="736" y="114"/>
                  </a:lnTo>
                  <a:lnTo>
                    <a:pt x="736" y="24"/>
                  </a:lnTo>
                  <a:lnTo>
                    <a:pt x="768" y="24"/>
                  </a:lnTo>
                  <a:lnTo>
                    <a:pt x="772" y="24"/>
                  </a:lnTo>
                  <a:lnTo>
                    <a:pt x="777" y="25"/>
                  </a:lnTo>
                  <a:lnTo>
                    <a:pt x="781" y="26"/>
                  </a:lnTo>
                  <a:lnTo>
                    <a:pt x="785" y="27"/>
                  </a:lnTo>
                  <a:lnTo>
                    <a:pt x="788" y="29"/>
                  </a:lnTo>
                  <a:lnTo>
                    <a:pt x="792" y="31"/>
                  </a:lnTo>
                  <a:lnTo>
                    <a:pt x="794" y="34"/>
                  </a:lnTo>
                  <a:lnTo>
                    <a:pt x="797" y="37"/>
                  </a:lnTo>
                  <a:lnTo>
                    <a:pt x="799" y="40"/>
                  </a:lnTo>
                  <a:lnTo>
                    <a:pt x="801" y="43"/>
                  </a:lnTo>
                  <a:lnTo>
                    <a:pt x="803" y="47"/>
                  </a:lnTo>
                  <a:lnTo>
                    <a:pt x="804" y="51"/>
                  </a:lnTo>
                  <a:lnTo>
                    <a:pt x="805" y="55"/>
                  </a:lnTo>
                  <a:lnTo>
                    <a:pt x="806" y="59"/>
                  </a:lnTo>
                  <a:lnTo>
                    <a:pt x="807" y="64"/>
                  </a:lnTo>
                  <a:lnTo>
                    <a:pt x="807" y="69"/>
                  </a:lnTo>
                  <a:close/>
                  <a:moveTo>
                    <a:pt x="654" y="44"/>
                  </a:moveTo>
                  <a:lnTo>
                    <a:pt x="654" y="114"/>
                  </a:lnTo>
                  <a:lnTo>
                    <a:pt x="644" y="114"/>
                  </a:lnTo>
                  <a:lnTo>
                    <a:pt x="644" y="24"/>
                  </a:lnTo>
                  <a:lnTo>
                    <a:pt x="652" y="24"/>
                  </a:lnTo>
                  <a:lnTo>
                    <a:pt x="696" y="85"/>
                  </a:lnTo>
                  <a:lnTo>
                    <a:pt x="701" y="94"/>
                  </a:lnTo>
                  <a:lnTo>
                    <a:pt x="701" y="24"/>
                  </a:lnTo>
                  <a:lnTo>
                    <a:pt x="712" y="24"/>
                  </a:lnTo>
                  <a:lnTo>
                    <a:pt x="712" y="114"/>
                  </a:lnTo>
                  <a:lnTo>
                    <a:pt x="703" y="114"/>
                  </a:lnTo>
                  <a:lnTo>
                    <a:pt x="658" y="49"/>
                  </a:lnTo>
                  <a:lnTo>
                    <a:pt x="654" y="44"/>
                  </a:lnTo>
                  <a:close/>
                  <a:moveTo>
                    <a:pt x="619" y="24"/>
                  </a:moveTo>
                  <a:lnTo>
                    <a:pt x="619" y="114"/>
                  </a:lnTo>
                  <a:lnTo>
                    <a:pt x="609" y="114"/>
                  </a:lnTo>
                  <a:lnTo>
                    <a:pt x="609" y="24"/>
                  </a:lnTo>
                  <a:lnTo>
                    <a:pt x="619" y="24"/>
                  </a:lnTo>
                  <a:close/>
                  <a:moveTo>
                    <a:pt x="553" y="106"/>
                  </a:moveTo>
                  <a:lnTo>
                    <a:pt x="594" y="106"/>
                  </a:lnTo>
                  <a:lnTo>
                    <a:pt x="595" y="114"/>
                  </a:lnTo>
                  <a:lnTo>
                    <a:pt x="542" y="114"/>
                  </a:lnTo>
                  <a:lnTo>
                    <a:pt x="542" y="24"/>
                  </a:lnTo>
                  <a:lnTo>
                    <a:pt x="553" y="24"/>
                  </a:lnTo>
                  <a:lnTo>
                    <a:pt x="553" y="106"/>
                  </a:lnTo>
                  <a:close/>
                  <a:moveTo>
                    <a:pt x="518" y="24"/>
                  </a:moveTo>
                  <a:lnTo>
                    <a:pt x="518" y="114"/>
                  </a:lnTo>
                  <a:lnTo>
                    <a:pt x="508" y="114"/>
                  </a:lnTo>
                  <a:lnTo>
                    <a:pt x="508" y="24"/>
                  </a:lnTo>
                  <a:lnTo>
                    <a:pt x="518" y="24"/>
                  </a:lnTo>
                  <a:close/>
                  <a:moveTo>
                    <a:pt x="459" y="116"/>
                  </a:moveTo>
                  <a:lnTo>
                    <a:pt x="458" y="116"/>
                  </a:lnTo>
                  <a:lnTo>
                    <a:pt x="456" y="116"/>
                  </a:lnTo>
                  <a:lnTo>
                    <a:pt x="455" y="116"/>
                  </a:lnTo>
                  <a:lnTo>
                    <a:pt x="453" y="115"/>
                  </a:lnTo>
                  <a:lnTo>
                    <a:pt x="451" y="115"/>
                  </a:lnTo>
                  <a:lnTo>
                    <a:pt x="450" y="115"/>
                  </a:lnTo>
                  <a:lnTo>
                    <a:pt x="448" y="114"/>
                  </a:lnTo>
                  <a:lnTo>
                    <a:pt x="446" y="114"/>
                  </a:lnTo>
                  <a:lnTo>
                    <a:pt x="444" y="113"/>
                  </a:lnTo>
                  <a:lnTo>
                    <a:pt x="442" y="113"/>
                  </a:lnTo>
                  <a:lnTo>
                    <a:pt x="441" y="112"/>
                  </a:lnTo>
                  <a:lnTo>
                    <a:pt x="439" y="112"/>
                  </a:lnTo>
                  <a:lnTo>
                    <a:pt x="438" y="111"/>
                  </a:lnTo>
                  <a:lnTo>
                    <a:pt x="437" y="111"/>
                  </a:lnTo>
                  <a:lnTo>
                    <a:pt x="436" y="110"/>
                  </a:lnTo>
                  <a:lnTo>
                    <a:pt x="435" y="110"/>
                  </a:lnTo>
                  <a:lnTo>
                    <a:pt x="437" y="102"/>
                  </a:lnTo>
                  <a:lnTo>
                    <a:pt x="438" y="102"/>
                  </a:lnTo>
                  <a:lnTo>
                    <a:pt x="439" y="103"/>
                  </a:lnTo>
                  <a:lnTo>
                    <a:pt x="441" y="103"/>
                  </a:lnTo>
                  <a:lnTo>
                    <a:pt x="442" y="104"/>
                  </a:lnTo>
                  <a:lnTo>
                    <a:pt x="443" y="104"/>
                  </a:lnTo>
                  <a:lnTo>
                    <a:pt x="445" y="104"/>
                  </a:lnTo>
                  <a:lnTo>
                    <a:pt x="446" y="105"/>
                  </a:lnTo>
                  <a:lnTo>
                    <a:pt x="447" y="105"/>
                  </a:lnTo>
                  <a:lnTo>
                    <a:pt x="449" y="106"/>
                  </a:lnTo>
                  <a:lnTo>
                    <a:pt x="450" y="106"/>
                  </a:lnTo>
                  <a:lnTo>
                    <a:pt x="452" y="106"/>
                  </a:lnTo>
                  <a:lnTo>
                    <a:pt x="453" y="107"/>
                  </a:lnTo>
                  <a:lnTo>
                    <a:pt x="455" y="107"/>
                  </a:lnTo>
                  <a:lnTo>
                    <a:pt x="456" y="107"/>
                  </a:lnTo>
                  <a:lnTo>
                    <a:pt x="458" y="107"/>
                  </a:lnTo>
                  <a:lnTo>
                    <a:pt x="459" y="107"/>
                  </a:lnTo>
                  <a:lnTo>
                    <a:pt x="462" y="107"/>
                  </a:lnTo>
                  <a:lnTo>
                    <a:pt x="464" y="107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70" y="105"/>
                  </a:lnTo>
                  <a:lnTo>
                    <a:pt x="472" y="105"/>
                  </a:lnTo>
                  <a:lnTo>
                    <a:pt x="474" y="104"/>
                  </a:lnTo>
                  <a:lnTo>
                    <a:pt x="475" y="103"/>
                  </a:lnTo>
                  <a:lnTo>
                    <a:pt x="476" y="102"/>
                  </a:lnTo>
                  <a:lnTo>
                    <a:pt x="478" y="101"/>
                  </a:lnTo>
                  <a:lnTo>
                    <a:pt x="479" y="100"/>
                  </a:lnTo>
                  <a:lnTo>
                    <a:pt x="479" y="98"/>
                  </a:lnTo>
                  <a:lnTo>
                    <a:pt x="480" y="97"/>
                  </a:lnTo>
                  <a:lnTo>
                    <a:pt x="480" y="95"/>
                  </a:lnTo>
                  <a:lnTo>
                    <a:pt x="481" y="94"/>
                  </a:lnTo>
                  <a:lnTo>
                    <a:pt x="481" y="92"/>
                  </a:lnTo>
                  <a:lnTo>
                    <a:pt x="481" y="91"/>
                  </a:lnTo>
                  <a:lnTo>
                    <a:pt x="481" y="90"/>
                  </a:lnTo>
                  <a:lnTo>
                    <a:pt x="480" y="89"/>
                  </a:lnTo>
                  <a:lnTo>
                    <a:pt x="480" y="88"/>
                  </a:lnTo>
                  <a:lnTo>
                    <a:pt x="480" y="87"/>
                  </a:lnTo>
                  <a:lnTo>
                    <a:pt x="479" y="86"/>
                  </a:lnTo>
                  <a:lnTo>
                    <a:pt x="479" y="85"/>
                  </a:lnTo>
                  <a:lnTo>
                    <a:pt x="478" y="84"/>
                  </a:lnTo>
                  <a:lnTo>
                    <a:pt x="477" y="83"/>
                  </a:lnTo>
                  <a:lnTo>
                    <a:pt x="476" y="82"/>
                  </a:lnTo>
                  <a:lnTo>
                    <a:pt x="475" y="81"/>
                  </a:lnTo>
                  <a:lnTo>
                    <a:pt x="474" y="80"/>
                  </a:lnTo>
                  <a:lnTo>
                    <a:pt x="473" y="79"/>
                  </a:lnTo>
                  <a:lnTo>
                    <a:pt x="472" y="79"/>
                  </a:lnTo>
                  <a:lnTo>
                    <a:pt x="471" y="78"/>
                  </a:lnTo>
                  <a:lnTo>
                    <a:pt x="469" y="77"/>
                  </a:lnTo>
                  <a:lnTo>
                    <a:pt x="468" y="76"/>
                  </a:lnTo>
                  <a:lnTo>
                    <a:pt x="466" y="76"/>
                  </a:lnTo>
                  <a:lnTo>
                    <a:pt x="465" y="75"/>
                  </a:lnTo>
                  <a:lnTo>
                    <a:pt x="463" y="74"/>
                  </a:lnTo>
                  <a:lnTo>
                    <a:pt x="461" y="73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1" y="69"/>
                  </a:lnTo>
                  <a:lnTo>
                    <a:pt x="449" y="67"/>
                  </a:lnTo>
                  <a:lnTo>
                    <a:pt x="446" y="66"/>
                  </a:lnTo>
                  <a:lnTo>
                    <a:pt x="444" y="64"/>
                  </a:lnTo>
                  <a:lnTo>
                    <a:pt x="442" y="63"/>
                  </a:lnTo>
                  <a:lnTo>
                    <a:pt x="441" y="61"/>
                  </a:lnTo>
                  <a:lnTo>
                    <a:pt x="439" y="60"/>
                  </a:lnTo>
                  <a:lnTo>
                    <a:pt x="438" y="58"/>
                  </a:lnTo>
                  <a:lnTo>
                    <a:pt x="437" y="57"/>
                  </a:lnTo>
                  <a:lnTo>
                    <a:pt x="436" y="55"/>
                  </a:lnTo>
                  <a:lnTo>
                    <a:pt x="435" y="53"/>
                  </a:lnTo>
                  <a:lnTo>
                    <a:pt x="434" y="51"/>
                  </a:lnTo>
                  <a:lnTo>
                    <a:pt x="434" y="49"/>
                  </a:lnTo>
                  <a:lnTo>
                    <a:pt x="433" y="47"/>
                  </a:lnTo>
                  <a:lnTo>
                    <a:pt x="433" y="45"/>
                  </a:lnTo>
                  <a:lnTo>
                    <a:pt x="433" y="43"/>
                  </a:lnTo>
                  <a:lnTo>
                    <a:pt x="434" y="42"/>
                  </a:lnTo>
                  <a:lnTo>
                    <a:pt x="434" y="40"/>
                  </a:lnTo>
                  <a:lnTo>
                    <a:pt x="434" y="39"/>
                  </a:lnTo>
                  <a:lnTo>
                    <a:pt x="435" y="37"/>
                  </a:lnTo>
                  <a:lnTo>
                    <a:pt x="435" y="36"/>
                  </a:lnTo>
                  <a:lnTo>
                    <a:pt x="436" y="35"/>
                  </a:lnTo>
                  <a:lnTo>
                    <a:pt x="437" y="33"/>
                  </a:lnTo>
                  <a:lnTo>
                    <a:pt x="438" y="32"/>
                  </a:lnTo>
                  <a:lnTo>
                    <a:pt x="439" y="31"/>
                  </a:lnTo>
                  <a:lnTo>
                    <a:pt x="440" y="30"/>
                  </a:lnTo>
                  <a:lnTo>
                    <a:pt x="441" y="29"/>
                  </a:lnTo>
                  <a:lnTo>
                    <a:pt x="442" y="28"/>
                  </a:lnTo>
                  <a:lnTo>
                    <a:pt x="444" y="27"/>
                  </a:lnTo>
                  <a:lnTo>
                    <a:pt x="445" y="26"/>
                  </a:lnTo>
                  <a:lnTo>
                    <a:pt x="447" y="25"/>
                  </a:lnTo>
                  <a:lnTo>
                    <a:pt x="448" y="24"/>
                  </a:lnTo>
                  <a:lnTo>
                    <a:pt x="450" y="24"/>
                  </a:lnTo>
                  <a:lnTo>
                    <a:pt x="452" y="23"/>
                  </a:lnTo>
                  <a:lnTo>
                    <a:pt x="454" y="23"/>
                  </a:lnTo>
                  <a:lnTo>
                    <a:pt x="456" y="23"/>
                  </a:lnTo>
                  <a:lnTo>
                    <a:pt x="458" y="22"/>
                  </a:lnTo>
                  <a:lnTo>
                    <a:pt x="460" y="22"/>
                  </a:lnTo>
                  <a:lnTo>
                    <a:pt x="462" y="22"/>
                  </a:lnTo>
                  <a:lnTo>
                    <a:pt x="463" y="22"/>
                  </a:lnTo>
                  <a:lnTo>
                    <a:pt x="465" y="22"/>
                  </a:lnTo>
                  <a:lnTo>
                    <a:pt x="467" y="22"/>
                  </a:lnTo>
                  <a:lnTo>
                    <a:pt x="468" y="23"/>
                  </a:lnTo>
                  <a:lnTo>
                    <a:pt x="470" y="23"/>
                  </a:lnTo>
                  <a:lnTo>
                    <a:pt x="471" y="23"/>
                  </a:lnTo>
                  <a:lnTo>
                    <a:pt x="473" y="23"/>
                  </a:lnTo>
                  <a:lnTo>
                    <a:pt x="474" y="24"/>
                  </a:lnTo>
                  <a:lnTo>
                    <a:pt x="476" y="24"/>
                  </a:lnTo>
                  <a:lnTo>
                    <a:pt x="477" y="25"/>
                  </a:lnTo>
                  <a:lnTo>
                    <a:pt x="479" y="25"/>
                  </a:lnTo>
                  <a:lnTo>
                    <a:pt x="480" y="25"/>
                  </a:lnTo>
                  <a:lnTo>
                    <a:pt x="481" y="26"/>
                  </a:lnTo>
                  <a:lnTo>
                    <a:pt x="482" y="27"/>
                  </a:lnTo>
                  <a:lnTo>
                    <a:pt x="484" y="27"/>
                  </a:lnTo>
                  <a:lnTo>
                    <a:pt x="485" y="28"/>
                  </a:lnTo>
                  <a:lnTo>
                    <a:pt x="481" y="36"/>
                  </a:lnTo>
                  <a:lnTo>
                    <a:pt x="480" y="35"/>
                  </a:lnTo>
                  <a:lnTo>
                    <a:pt x="479" y="35"/>
                  </a:lnTo>
                  <a:lnTo>
                    <a:pt x="478" y="34"/>
                  </a:lnTo>
                  <a:lnTo>
                    <a:pt x="477" y="34"/>
                  </a:lnTo>
                  <a:lnTo>
                    <a:pt x="476" y="33"/>
                  </a:lnTo>
                  <a:lnTo>
                    <a:pt x="474" y="33"/>
                  </a:lnTo>
                  <a:lnTo>
                    <a:pt x="473" y="33"/>
                  </a:lnTo>
                  <a:lnTo>
                    <a:pt x="472" y="32"/>
                  </a:lnTo>
                  <a:lnTo>
                    <a:pt x="471" y="32"/>
                  </a:lnTo>
                  <a:lnTo>
                    <a:pt x="470" y="32"/>
                  </a:lnTo>
                  <a:lnTo>
                    <a:pt x="469" y="32"/>
                  </a:lnTo>
                  <a:lnTo>
                    <a:pt x="468" y="31"/>
                  </a:lnTo>
                  <a:lnTo>
                    <a:pt x="467" y="31"/>
                  </a:lnTo>
                  <a:lnTo>
                    <a:pt x="465" y="31"/>
                  </a:lnTo>
                  <a:lnTo>
                    <a:pt x="464" y="31"/>
                  </a:lnTo>
                  <a:lnTo>
                    <a:pt x="463" y="31"/>
                  </a:lnTo>
                  <a:lnTo>
                    <a:pt x="460" y="31"/>
                  </a:lnTo>
                  <a:lnTo>
                    <a:pt x="458" y="31"/>
                  </a:lnTo>
                  <a:lnTo>
                    <a:pt x="457" y="32"/>
                  </a:lnTo>
                  <a:lnTo>
                    <a:pt x="455" y="32"/>
                  </a:lnTo>
                  <a:lnTo>
                    <a:pt x="453" y="32"/>
                  </a:lnTo>
                  <a:lnTo>
                    <a:pt x="451" y="33"/>
                  </a:lnTo>
                  <a:lnTo>
                    <a:pt x="450" y="34"/>
                  </a:lnTo>
                  <a:lnTo>
                    <a:pt x="449" y="35"/>
                  </a:lnTo>
                  <a:lnTo>
                    <a:pt x="447" y="36"/>
                  </a:lnTo>
                  <a:lnTo>
                    <a:pt x="446" y="37"/>
                  </a:lnTo>
                  <a:lnTo>
                    <a:pt x="445" y="38"/>
                  </a:lnTo>
                  <a:lnTo>
                    <a:pt x="445" y="39"/>
                  </a:lnTo>
                  <a:lnTo>
                    <a:pt x="444" y="40"/>
                  </a:lnTo>
                  <a:lnTo>
                    <a:pt x="444" y="42"/>
                  </a:lnTo>
                  <a:lnTo>
                    <a:pt x="444" y="43"/>
                  </a:lnTo>
                  <a:lnTo>
                    <a:pt x="443" y="45"/>
                  </a:lnTo>
                  <a:lnTo>
                    <a:pt x="444" y="46"/>
                  </a:lnTo>
                  <a:lnTo>
                    <a:pt x="444" y="47"/>
                  </a:lnTo>
                  <a:lnTo>
                    <a:pt x="444" y="48"/>
                  </a:lnTo>
                  <a:lnTo>
                    <a:pt x="444" y="49"/>
                  </a:lnTo>
                  <a:lnTo>
                    <a:pt x="444" y="50"/>
                  </a:lnTo>
                  <a:lnTo>
                    <a:pt x="445" y="51"/>
                  </a:lnTo>
                  <a:lnTo>
                    <a:pt x="445" y="52"/>
                  </a:lnTo>
                  <a:lnTo>
                    <a:pt x="446" y="53"/>
                  </a:lnTo>
                  <a:lnTo>
                    <a:pt x="447" y="54"/>
                  </a:lnTo>
                  <a:lnTo>
                    <a:pt x="448" y="55"/>
                  </a:lnTo>
                  <a:lnTo>
                    <a:pt x="449" y="56"/>
                  </a:lnTo>
                  <a:lnTo>
                    <a:pt x="450" y="57"/>
                  </a:lnTo>
                  <a:lnTo>
                    <a:pt x="451" y="57"/>
                  </a:lnTo>
                  <a:lnTo>
                    <a:pt x="452" y="58"/>
                  </a:lnTo>
                  <a:lnTo>
                    <a:pt x="453" y="59"/>
                  </a:lnTo>
                  <a:lnTo>
                    <a:pt x="455" y="60"/>
                  </a:lnTo>
                  <a:lnTo>
                    <a:pt x="456" y="60"/>
                  </a:lnTo>
                  <a:lnTo>
                    <a:pt x="458" y="61"/>
                  </a:lnTo>
                  <a:lnTo>
                    <a:pt x="459" y="62"/>
                  </a:lnTo>
                  <a:lnTo>
                    <a:pt x="461" y="63"/>
                  </a:lnTo>
                  <a:lnTo>
                    <a:pt x="463" y="64"/>
                  </a:lnTo>
                  <a:lnTo>
                    <a:pt x="465" y="65"/>
                  </a:lnTo>
                  <a:lnTo>
                    <a:pt x="467" y="66"/>
                  </a:lnTo>
                  <a:lnTo>
                    <a:pt x="469" y="67"/>
                  </a:lnTo>
                  <a:lnTo>
                    <a:pt x="471" y="68"/>
                  </a:lnTo>
                  <a:lnTo>
                    <a:pt x="473" y="69"/>
                  </a:lnTo>
                  <a:lnTo>
                    <a:pt x="475" y="70"/>
                  </a:lnTo>
                  <a:lnTo>
                    <a:pt x="476" y="71"/>
                  </a:lnTo>
                  <a:lnTo>
                    <a:pt x="478" y="71"/>
                  </a:lnTo>
                  <a:lnTo>
                    <a:pt x="479" y="72"/>
                  </a:lnTo>
                  <a:lnTo>
                    <a:pt x="481" y="73"/>
                  </a:lnTo>
                  <a:lnTo>
                    <a:pt x="482" y="74"/>
                  </a:lnTo>
                  <a:lnTo>
                    <a:pt x="483" y="75"/>
                  </a:lnTo>
                  <a:lnTo>
                    <a:pt x="484" y="76"/>
                  </a:lnTo>
                  <a:lnTo>
                    <a:pt x="485" y="77"/>
                  </a:lnTo>
                  <a:lnTo>
                    <a:pt x="486" y="78"/>
                  </a:lnTo>
                  <a:lnTo>
                    <a:pt x="487" y="79"/>
                  </a:lnTo>
                  <a:lnTo>
                    <a:pt x="488" y="80"/>
                  </a:lnTo>
                  <a:lnTo>
                    <a:pt x="488" y="81"/>
                  </a:lnTo>
                  <a:lnTo>
                    <a:pt x="489" y="83"/>
                  </a:lnTo>
                  <a:lnTo>
                    <a:pt x="490" y="84"/>
                  </a:lnTo>
                  <a:lnTo>
                    <a:pt x="490" y="85"/>
                  </a:lnTo>
                  <a:lnTo>
                    <a:pt x="490" y="86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1"/>
                  </a:lnTo>
                  <a:lnTo>
                    <a:pt x="491" y="92"/>
                  </a:lnTo>
                  <a:lnTo>
                    <a:pt x="491" y="94"/>
                  </a:lnTo>
                  <a:lnTo>
                    <a:pt x="491" y="96"/>
                  </a:lnTo>
                  <a:lnTo>
                    <a:pt x="491" y="97"/>
                  </a:lnTo>
                  <a:lnTo>
                    <a:pt x="490" y="99"/>
                  </a:lnTo>
                  <a:lnTo>
                    <a:pt x="490" y="100"/>
                  </a:lnTo>
                  <a:lnTo>
                    <a:pt x="489" y="102"/>
                  </a:lnTo>
                  <a:lnTo>
                    <a:pt x="488" y="103"/>
                  </a:lnTo>
                  <a:lnTo>
                    <a:pt x="487" y="104"/>
                  </a:lnTo>
                  <a:lnTo>
                    <a:pt x="486" y="106"/>
                  </a:lnTo>
                  <a:lnTo>
                    <a:pt x="485" y="107"/>
                  </a:lnTo>
                  <a:lnTo>
                    <a:pt x="484" y="108"/>
                  </a:lnTo>
                  <a:lnTo>
                    <a:pt x="483" y="109"/>
                  </a:lnTo>
                  <a:lnTo>
                    <a:pt x="481" y="110"/>
                  </a:lnTo>
                  <a:lnTo>
                    <a:pt x="480" y="111"/>
                  </a:lnTo>
                  <a:lnTo>
                    <a:pt x="478" y="112"/>
                  </a:lnTo>
                  <a:lnTo>
                    <a:pt x="476" y="113"/>
                  </a:lnTo>
                  <a:lnTo>
                    <a:pt x="475" y="113"/>
                  </a:lnTo>
                  <a:lnTo>
                    <a:pt x="473" y="114"/>
                  </a:lnTo>
                  <a:lnTo>
                    <a:pt x="471" y="115"/>
                  </a:lnTo>
                  <a:lnTo>
                    <a:pt x="469" y="115"/>
                  </a:lnTo>
                  <a:lnTo>
                    <a:pt x="466" y="115"/>
                  </a:lnTo>
                  <a:lnTo>
                    <a:pt x="464" y="116"/>
                  </a:lnTo>
                  <a:lnTo>
                    <a:pt x="462" y="116"/>
                  </a:lnTo>
                  <a:lnTo>
                    <a:pt x="459" y="116"/>
                  </a:lnTo>
                  <a:close/>
                  <a:moveTo>
                    <a:pt x="380" y="31"/>
                  </a:moveTo>
                  <a:lnTo>
                    <a:pt x="378" y="31"/>
                  </a:lnTo>
                  <a:lnTo>
                    <a:pt x="376" y="32"/>
                  </a:lnTo>
                  <a:lnTo>
                    <a:pt x="374" y="32"/>
                  </a:lnTo>
                  <a:lnTo>
                    <a:pt x="372" y="32"/>
                  </a:lnTo>
                  <a:lnTo>
                    <a:pt x="370" y="33"/>
                  </a:lnTo>
                  <a:lnTo>
                    <a:pt x="368" y="34"/>
                  </a:lnTo>
                  <a:lnTo>
                    <a:pt x="366" y="35"/>
                  </a:lnTo>
                  <a:lnTo>
                    <a:pt x="364" y="36"/>
                  </a:lnTo>
                  <a:lnTo>
                    <a:pt x="362" y="37"/>
                  </a:lnTo>
                  <a:lnTo>
                    <a:pt x="361" y="39"/>
                  </a:lnTo>
                  <a:lnTo>
                    <a:pt x="359" y="40"/>
                  </a:lnTo>
                  <a:lnTo>
                    <a:pt x="358" y="42"/>
                  </a:lnTo>
                  <a:lnTo>
                    <a:pt x="356" y="44"/>
                  </a:lnTo>
                  <a:lnTo>
                    <a:pt x="355" y="46"/>
                  </a:lnTo>
                  <a:lnTo>
                    <a:pt x="354" y="48"/>
                  </a:lnTo>
                  <a:lnTo>
                    <a:pt x="353" y="50"/>
                  </a:lnTo>
                  <a:lnTo>
                    <a:pt x="352" y="52"/>
                  </a:lnTo>
                  <a:lnTo>
                    <a:pt x="351" y="54"/>
                  </a:lnTo>
                  <a:lnTo>
                    <a:pt x="350" y="57"/>
                  </a:lnTo>
                  <a:lnTo>
                    <a:pt x="350" y="59"/>
                  </a:lnTo>
                  <a:lnTo>
                    <a:pt x="349" y="62"/>
                  </a:lnTo>
                  <a:lnTo>
                    <a:pt x="349" y="64"/>
                  </a:lnTo>
                  <a:lnTo>
                    <a:pt x="349" y="67"/>
                  </a:lnTo>
                  <a:lnTo>
                    <a:pt x="349" y="69"/>
                  </a:lnTo>
                  <a:lnTo>
                    <a:pt x="349" y="72"/>
                  </a:lnTo>
                  <a:lnTo>
                    <a:pt x="349" y="75"/>
                  </a:lnTo>
                  <a:lnTo>
                    <a:pt x="349" y="77"/>
                  </a:lnTo>
                  <a:lnTo>
                    <a:pt x="350" y="80"/>
                  </a:lnTo>
                  <a:lnTo>
                    <a:pt x="350" y="82"/>
                  </a:lnTo>
                  <a:lnTo>
                    <a:pt x="351" y="84"/>
                  </a:lnTo>
                  <a:lnTo>
                    <a:pt x="352" y="86"/>
                  </a:lnTo>
                  <a:lnTo>
                    <a:pt x="353" y="89"/>
                  </a:lnTo>
                  <a:lnTo>
                    <a:pt x="354" y="91"/>
                  </a:lnTo>
                  <a:lnTo>
                    <a:pt x="355" y="93"/>
                  </a:lnTo>
                  <a:lnTo>
                    <a:pt x="356" y="95"/>
                  </a:lnTo>
                  <a:lnTo>
                    <a:pt x="357" y="96"/>
                  </a:lnTo>
                  <a:lnTo>
                    <a:pt x="359" y="98"/>
                  </a:lnTo>
                  <a:lnTo>
                    <a:pt x="360" y="99"/>
                  </a:lnTo>
                  <a:lnTo>
                    <a:pt x="362" y="101"/>
                  </a:lnTo>
                  <a:lnTo>
                    <a:pt x="364" y="102"/>
                  </a:lnTo>
                  <a:lnTo>
                    <a:pt x="365" y="103"/>
                  </a:lnTo>
                  <a:lnTo>
                    <a:pt x="367" y="104"/>
                  </a:lnTo>
                  <a:lnTo>
                    <a:pt x="369" y="105"/>
                  </a:lnTo>
                  <a:lnTo>
                    <a:pt x="371" y="106"/>
                  </a:lnTo>
                  <a:lnTo>
                    <a:pt x="373" y="106"/>
                  </a:lnTo>
                  <a:lnTo>
                    <a:pt x="375" y="107"/>
                  </a:lnTo>
                  <a:lnTo>
                    <a:pt x="377" y="107"/>
                  </a:lnTo>
                  <a:lnTo>
                    <a:pt x="379" y="107"/>
                  </a:lnTo>
                  <a:lnTo>
                    <a:pt x="382" y="107"/>
                  </a:lnTo>
                  <a:lnTo>
                    <a:pt x="384" y="106"/>
                  </a:lnTo>
                  <a:lnTo>
                    <a:pt x="386" y="106"/>
                  </a:lnTo>
                  <a:lnTo>
                    <a:pt x="388" y="106"/>
                  </a:lnTo>
                  <a:lnTo>
                    <a:pt x="390" y="105"/>
                  </a:lnTo>
                  <a:lnTo>
                    <a:pt x="392" y="104"/>
                  </a:lnTo>
                  <a:lnTo>
                    <a:pt x="394" y="103"/>
                  </a:lnTo>
                  <a:lnTo>
                    <a:pt x="396" y="102"/>
                  </a:lnTo>
                  <a:lnTo>
                    <a:pt x="397" y="101"/>
                  </a:lnTo>
                  <a:lnTo>
                    <a:pt x="399" y="99"/>
                  </a:lnTo>
                  <a:lnTo>
                    <a:pt x="400" y="98"/>
                  </a:lnTo>
                  <a:lnTo>
                    <a:pt x="402" y="96"/>
                  </a:lnTo>
                  <a:lnTo>
                    <a:pt x="403" y="94"/>
                  </a:lnTo>
                  <a:lnTo>
                    <a:pt x="405" y="92"/>
                  </a:lnTo>
                  <a:lnTo>
                    <a:pt x="406" y="90"/>
                  </a:lnTo>
                  <a:lnTo>
                    <a:pt x="407" y="88"/>
                  </a:lnTo>
                  <a:lnTo>
                    <a:pt x="408" y="86"/>
                  </a:lnTo>
                  <a:lnTo>
                    <a:pt x="409" y="84"/>
                  </a:lnTo>
                  <a:lnTo>
                    <a:pt x="409" y="81"/>
                  </a:lnTo>
                  <a:lnTo>
                    <a:pt x="410" y="79"/>
                  </a:lnTo>
                  <a:lnTo>
                    <a:pt x="410" y="77"/>
                  </a:lnTo>
                  <a:lnTo>
                    <a:pt x="411" y="74"/>
                  </a:lnTo>
                  <a:lnTo>
                    <a:pt x="411" y="71"/>
                  </a:lnTo>
                  <a:lnTo>
                    <a:pt x="411" y="69"/>
                  </a:lnTo>
                  <a:lnTo>
                    <a:pt x="411" y="66"/>
                  </a:lnTo>
                  <a:lnTo>
                    <a:pt x="411" y="63"/>
                  </a:lnTo>
                  <a:lnTo>
                    <a:pt x="410" y="61"/>
                  </a:lnTo>
                  <a:lnTo>
                    <a:pt x="410" y="58"/>
                  </a:lnTo>
                  <a:lnTo>
                    <a:pt x="409" y="56"/>
                  </a:lnTo>
                  <a:lnTo>
                    <a:pt x="409" y="54"/>
                  </a:lnTo>
                  <a:lnTo>
                    <a:pt x="408" y="52"/>
                  </a:lnTo>
                  <a:lnTo>
                    <a:pt x="407" y="49"/>
                  </a:lnTo>
                  <a:lnTo>
                    <a:pt x="406" y="47"/>
                  </a:lnTo>
                  <a:lnTo>
                    <a:pt x="405" y="45"/>
                  </a:lnTo>
                  <a:lnTo>
                    <a:pt x="404" y="44"/>
                  </a:lnTo>
                  <a:lnTo>
                    <a:pt x="402" y="42"/>
                  </a:lnTo>
                  <a:lnTo>
                    <a:pt x="401" y="40"/>
                  </a:lnTo>
                  <a:lnTo>
                    <a:pt x="399" y="39"/>
                  </a:lnTo>
                  <a:lnTo>
                    <a:pt x="398" y="37"/>
                  </a:lnTo>
                  <a:lnTo>
                    <a:pt x="396" y="36"/>
                  </a:lnTo>
                  <a:lnTo>
                    <a:pt x="394" y="35"/>
                  </a:lnTo>
                  <a:lnTo>
                    <a:pt x="392" y="34"/>
                  </a:lnTo>
                  <a:lnTo>
                    <a:pt x="391" y="33"/>
                  </a:lnTo>
                  <a:lnTo>
                    <a:pt x="389" y="32"/>
                  </a:lnTo>
                  <a:lnTo>
                    <a:pt x="387" y="32"/>
                  </a:lnTo>
                  <a:lnTo>
                    <a:pt x="385" y="32"/>
                  </a:lnTo>
                  <a:lnTo>
                    <a:pt x="382" y="31"/>
                  </a:lnTo>
                  <a:lnTo>
                    <a:pt x="380" y="31"/>
                  </a:lnTo>
                  <a:close/>
                  <a:moveTo>
                    <a:pt x="338" y="70"/>
                  </a:moveTo>
                  <a:lnTo>
                    <a:pt x="338" y="66"/>
                  </a:lnTo>
                  <a:lnTo>
                    <a:pt x="338" y="63"/>
                  </a:lnTo>
                  <a:lnTo>
                    <a:pt x="338" y="60"/>
                  </a:lnTo>
                  <a:lnTo>
                    <a:pt x="339" y="57"/>
                  </a:lnTo>
                  <a:lnTo>
                    <a:pt x="340" y="54"/>
                  </a:lnTo>
                  <a:lnTo>
                    <a:pt x="341" y="51"/>
                  </a:lnTo>
                  <a:lnTo>
                    <a:pt x="342" y="48"/>
                  </a:lnTo>
                  <a:lnTo>
                    <a:pt x="343" y="45"/>
                  </a:lnTo>
                  <a:lnTo>
                    <a:pt x="345" y="43"/>
                  </a:lnTo>
                  <a:lnTo>
                    <a:pt x="346" y="40"/>
                  </a:lnTo>
                  <a:lnTo>
                    <a:pt x="348" y="38"/>
                  </a:lnTo>
                  <a:lnTo>
                    <a:pt x="350" y="36"/>
                  </a:lnTo>
                  <a:lnTo>
                    <a:pt x="352" y="34"/>
                  </a:lnTo>
                  <a:lnTo>
                    <a:pt x="354" y="32"/>
                  </a:lnTo>
                  <a:lnTo>
                    <a:pt x="356" y="30"/>
                  </a:lnTo>
                  <a:lnTo>
                    <a:pt x="358" y="29"/>
                  </a:lnTo>
                  <a:lnTo>
                    <a:pt x="361" y="27"/>
                  </a:lnTo>
                  <a:lnTo>
                    <a:pt x="363" y="26"/>
                  </a:lnTo>
                  <a:lnTo>
                    <a:pt x="366" y="25"/>
                  </a:lnTo>
                  <a:lnTo>
                    <a:pt x="369" y="24"/>
                  </a:lnTo>
                  <a:lnTo>
                    <a:pt x="371" y="23"/>
                  </a:lnTo>
                  <a:lnTo>
                    <a:pt x="374" y="23"/>
                  </a:lnTo>
                  <a:lnTo>
                    <a:pt x="377" y="22"/>
                  </a:lnTo>
                  <a:lnTo>
                    <a:pt x="380" y="22"/>
                  </a:lnTo>
                  <a:lnTo>
                    <a:pt x="383" y="22"/>
                  </a:lnTo>
                  <a:lnTo>
                    <a:pt x="386" y="22"/>
                  </a:lnTo>
                  <a:lnTo>
                    <a:pt x="389" y="23"/>
                  </a:lnTo>
                  <a:lnTo>
                    <a:pt x="391" y="24"/>
                  </a:lnTo>
                  <a:lnTo>
                    <a:pt x="394" y="24"/>
                  </a:lnTo>
                  <a:lnTo>
                    <a:pt x="397" y="25"/>
                  </a:lnTo>
                  <a:lnTo>
                    <a:pt x="399" y="27"/>
                  </a:lnTo>
                  <a:lnTo>
                    <a:pt x="402" y="28"/>
                  </a:lnTo>
                  <a:lnTo>
                    <a:pt x="404" y="30"/>
                  </a:lnTo>
                  <a:lnTo>
                    <a:pt x="406" y="31"/>
                  </a:lnTo>
                  <a:lnTo>
                    <a:pt x="408" y="33"/>
                  </a:lnTo>
                  <a:lnTo>
                    <a:pt x="410" y="35"/>
                  </a:lnTo>
                  <a:lnTo>
                    <a:pt x="412" y="37"/>
                  </a:lnTo>
                  <a:lnTo>
                    <a:pt x="414" y="40"/>
                  </a:lnTo>
                  <a:lnTo>
                    <a:pt x="415" y="42"/>
                  </a:lnTo>
                  <a:lnTo>
                    <a:pt x="417" y="45"/>
                  </a:lnTo>
                  <a:lnTo>
                    <a:pt x="418" y="47"/>
                  </a:lnTo>
                  <a:lnTo>
                    <a:pt x="419" y="50"/>
                  </a:lnTo>
                  <a:lnTo>
                    <a:pt x="420" y="53"/>
                  </a:lnTo>
                  <a:lnTo>
                    <a:pt x="421" y="56"/>
                  </a:lnTo>
                  <a:lnTo>
                    <a:pt x="421" y="59"/>
                  </a:lnTo>
                  <a:lnTo>
                    <a:pt x="422" y="62"/>
                  </a:lnTo>
                  <a:lnTo>
                    <a:pt x="422" y="65"/>
                  </a:lnTo>
                  <a:lnTo>
                    <a:pt x="422" y="68"/>
                  </a:lnTo>
                  <a:lnTo>
                    <a:pt x="422" y="72"/>
                  </a:lnTo>
                  <a:lnTo>
                    <a:pt x="422" y="75"/>
                  </a:lnTo>
                  <a:lnTo>
                    <a:pt x="421" y="78"/>
                  </a:lnTo>
                  <a:lnTo>
                    <a:pt x="421" y="81"/>
                  </a:lnTo>
                  <a:lnTo>
                    <a:pt x="420" y="84"/>
                  </a:lnTo>
                  <a:lnTo>
                    <a:pt x="419" y="87"/>
                  </a:lnTo>
                  <a:lnTo>
                    <a:pt x="418" y="90"/>
                  </a:lnTo>
                  <a:lnTo>
                    <a:pt x="417" y="93"/>
                  </a:lnTo>
                  <a:lnTo>
                    <a:pt x="415" y="95"/>
                  </a:lnTo>
                  <a:lnTo>
                    <a:pt x="414" y="98"/>
                  </a:lnTo>
                  <a:lnTo>
                    <a:pt x="412" y="100"/>
                  </a:lnTo>
                  <a:lnTo>
                    <a:pt x="410" y="102"/>
                  </a:lnTo>
                  <a:lnTo>
                    <a:pt x="408" y="104"/>
                  </a:lnTo>
                  <a:lnTo>
                    <a:pt x="406" y="106"/>
                  </a:lnTo>
                  <a:lnTo>
                    <a:pt x="404" y="108"/>
                  </a:lnTo>
                  <a:lnTo>
                    <a:pt x="401" y="110"/>
                  </a:lnTo>
                  <a:lnTo>
                    <a:pt x="399" y="111"/>
                  </a:lnTo>
                  <a:lnTo>
                    <a:pt x="396" y="112"/>
                  </a:lnTo>
                  <a:lnTo>
                    <a:pt x="394" y="113"/>
                  </a:lnTo>
                  <a:lnTo>
                    <a:pt x="391" y="114"/>
                  </a:lnTo>
                  <a:lnTo>
                    <a:pt x="388" y="115"/>
                  </a:lnTo>
                  <a:lnTo>
                    <a:pt x="385" y="115"/>
                  </a:lnTo>
                  <a:lnTo>
                    <a:pt x="383" y="116"/>
                  </a:lnTo>
                  <a:lnTo>
                    <a:pt x="380" y="116"/>
                  </a:lnTo>
                  <a:lnTo>
                    <a:pt x="377" y="116"/>
                  </a:lnTo>
                  <a:lnTo>
                    <a:pt x="374" y="116"/>
                  </a:lnTo>
                  <a:lnTo>
                    <a:pt x="371" y="115"/>
                  </a:lnTo>
                  <a:lnTo>
                    <a:pt x="368" y="114"/>
                  </a:lnTo>
                  <a:lnTo>
                    <a:pt x="366" y="114"/>
                  </a:lnTo>
                  <a:lnTo>
                    <a:pt x="363" y="113"/>
                  </a:lnTo>
                  <a:lnTo>
                    <a:pt x="360" y="111"/>
                  </a:lnTo>
                  <a:lnTo>
                    <a:pt x="358" y="110"/>
                  </a:lnTo>
                  <a:lnTo>
                    <a:pt x="356" y="108"/>
                  </a:lnTo>
                  <a:lnTo>
                    <a:pt x="354" y="107"/>
                  </a:lnTo>
                  <a:lnTo>
                    <a:pt x="351" y="105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6" y="98"/>
                  </a:lnTo>
                  <a:lnTo>
                    <a:pt x="345" y="96"/>
                  </a:lnTo>
                  <a:lnTo>
                    <a:pt x="343" y="93"/>
                  </a:lnTo>
                  <a:lnTo>
                    <a:pt x="342" y="91"/>
                  </a:lnTo>
                  <a:lnTo>
                    <a:pt x="341" y="88"/>
                  </a:lnTo>
                  <a:lnTo>
                    <a:pt x="340" y="85"/>
                  </a:lnTo>
                  <a:lnTo>
                    <a:pt x="339" y="82"/>
                  </a:lnTo>
                  <a:lnTo>
                    <a:pt x="338" y="79"/>
                  </a:lnTo>
                  <a:lnTo>
                    <a:pt x="338" y="76"/>
                  </a:lnTo>
                  <a:lnTo>
                    <a:pt x="338" y="73"/>
                  </a:lnTo>
                  <a:lnTo>
                    <a:pt x="338" y="70"/>
                  </a:lnTo>
                  <a:close/>
                  <a:moveTo>
                    <a:pt x="313" y="51"/>
                  </a:moveTo>
                  <a:lnTo>
                    <a:pt x="313" y="48"/>
                  </a:lnTo>
                  <a:lnTo>
                    <a:pt x="313" y="46"/>
                  </a:lnTo>
                  <a:lnTo>
                    <a:pt x="312" y="44"/>
                  </a:lnTo>
                  <a:lnTo>
                    <a:pt x="312" y="42"/>
                  </a:lnTo>
                  <a:lnTo>
                    <a:pt x="311" y="41"/>
                  </a:lnTo>
                  <a:lnTo>
                    <a:pt x="310" y="39"/>
                  </a:lnTo>
                  <a:lnTo>
                    <a:pt x="309" y="38"/>
                  </a:lnTo>
                  <a:lnTo>
                    <a:pt x="307" y="37"/>
                  </a:lnTo>
                  <a:lnTo>
                    <a:pt x="306" y="36"/>
                  </a:lnTo>
                  <a:lnTo>
                    <a:pt x="304" y="35"/>
                  </a:lnTo>
                  <a:lnTo>
                    <a:pt x="302" y="35"/>
                  </a:lnTo>
                  <a:lnTo>
                    <a:pt x="300" y="34"/>
                  </a:lnTo>
                  <a:lnTo>
                    <a:pt x="298" y="34"/>
                  </a:lnTo>
                  <a:lnTo>
                    <a:pt x="296" y="33"/>
                  </a:lnTo>
                  <a:lnTo>
                    <a:pt x="293" y="33"/>
                  </a:lnTo>
                  <a:lnTo>
                    <a:pt x="291" y="33"/>
                  </a:lnTo>
                  <a:lnTo>
                    <a:pt x="277" y="33"/>
                  </a:lnTo>
                  <a:lnTo>
                    <a:pt x="277" y="69"/>
                  </a:lnTo>
                  <a:lnTo>
                    <a:pt x="290" y="69"/>
                  </a:lnTo>
                  <a:lnTo>
                    <a:pt x="292" y="69"/>
                  </a:lnTo>
                  <a:lnTo>
                    <a:pt x="295" y="68"/>
                  </a:lnTo>
                  <a:lnTo>
                    <a:pt x="297" y="68"/>
                  </a:lnTo>
                  <a:lnTo>
                    <a:pt x="299" y="68"/>
                  </a:lnTo>
                  <a:lnTo>
                    <a:pt x="301" y="67"/>
                  </a:lnTo>
                  <a:lnTo>
                    <a:pt x="303" y="66"/>
                  </a:lnTo>
                  <a:lnTo>
                    <a:pt x="305" y="65"/>
                  </a:lnTo>
                  <a:lnTo>
                    <a:pt x="307" y="64"/>
                  </a:lnTo>
                  <a:lnTo>
                    <a:pt x="308" y="63"/>
                  </a:lnTo>
                  <a:lnTo>
                    <a:pt x="309" y="62"/>
                  </a:lnTo>
                  <a:lnTo>
                    <a:pt x="310" y="61"/>
                  </a:lnTo>
                  <a:lnTo>
                    <a:pt x="311" y="59"/>
                  </a:lnTo>
                  <a:lnTo>
                    <a:pt x="312" y="57"/>
                  </a:lnTo>
                  <a:lnTo>
                    <a:pt x="313" y="55"/>
                  </a:lnTo>
                  <a:lnTo>
                    <a:pt x="313" y="53"/>
                  </a:lnTo>
                  <a:lnTo>
                    <a:pt x="313" y="51"/>
                  </a:lnTo>
                  <a:close/>
                  <a:moveTo>
                    <a:pt x="266" y="114"/>
                  </a:moveTo>
                  <a:lnTo>
                    <a:pt x="266" y="24"/>
                  </a:lnTo>
                  <a:lnTo>
                    <a:pt x="291" y="24"/>
                  </a:lnTo>
                  <a:lnTo>
                    <a:pt x="294" y="24"/>
                  </a:lnTo>
                  <a:lnTo>
                    <a:pt x="298" y="25"/>
                  </a:lnTo>
                  <a:lnTo>
                    <a:pt x="301" y="25"/>
                  </a:lnTo>
                  <a:lnTo>
                    <a:pt x="304" y="26"/>
                  </a:lnTo>
                  <a:lnTo>
                    <a:pt x="307" y="27"/>
                  </a:lnTo>
                  <a:lnTo>
                    <a:pt x="310" y="28"/>
                  </a:lnTo>
                  <a:lnTo>
                    <a:pt x="312" y="29"/>
                  </a:lnTo>
                  <a:lnTo>
                    <a:pt x="315" y="31"/>
                  </a:lnTo>
                  <a:lnTo>
                    <a:pt x="317" y="32"/>
                  </a:lnTo>
                  <a:lnTo>
                    <a:pt x="319" y="34"/>
                  </a:lnTo>
                  <a:lnTo>
                    <a:pt x="320" y="36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3" y="44"/>
                  </a:lnTo>
                  <a:lnTo>
                    <a:pt x="324" y="47"/>
                  </a:lnTo>
                  <a:lnTo>
                    <a:pt x="324" y="50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323" y="57"/>
                  </a:lnTo>
                  <a:lnTo>
                    <a:pt x="323" y="58"/>
                  </a:lnTo>
                  <a:lnTo>
                    <a:pt x="322" y="60"/>
                  </a:lnTo>
                  <a:lnTo>
                    <a:pt x="321" y="62"/>
                  </a:lnTo>
                  <a:lnTo>
                    <a:pt x="320" y="63"/>
                  </a:lnTo>
                  <a:lnTo>
                    <a:pt x="319" y="65"/>
                  </a:lnTo>
                  <a:lnTo>
                    <a:pt x="318" y="66"/>
                  </a:lnTo>
                  <a:lnTo>
                    <a:pt x="317" y="68"/>
                  </a:lnTo>
                  <a:lnTo>
                    <a:pt x="316" y="69"/>
                  </a:lnTo>
                  <a:lnTo>
                    <a:pt x="314" y="70"/>
                  </a:lnTo>
                  <a:lnTo>
                    <a:pt x="313" y="71"/>
                  </a:lnTo>
                  <a:lnTo>
                    <a:pt x="311" y="72"/>
                  </a:lnTo>
                  <a:lnTo>
                    <a:pt x="310" y="73"/>
                  </a:lnTo>
                  <a:lnTo>
                    <a:pt x="308" y="74"/>
                  </a:lnTo>
                  <a:lnTo>
                    <a:pt x="331" y="114"/>
                  </a:lnTo>
                  <a:lnTo>
                    <a:pt x="319" y="114"/>
                  </a:lnTo>
                  <a:lnTo>
                    <a:pt x="299" y="77"/>
                  </a:lnTo>
                  <a:lnTo>
                    <a:pt x="298" y="77"/>
                  </a:lnTo>
                  <a:lnTo>
                    <a:pt x="296" y="77"/>
                  </a:lnTo>
                  <a:lnTo>
                    <a:pt x="295" y="77"/>
                  </a:lnTo>
                  <a:lnTo>
                    <a:pt x="294" y="77"/>
                  </a:lnTo>
                  <a:lnTo>
                    <a:pt x="293" y="77"/>
                  </a:lnTo>
                  <a:lnTo>
                    <a:pt x="292" y="77"/>
                  </a:lnTo>
                  <a:lnTo>
                    <a:pt x="291" y="77"/>
                  </a:lnTo>
                  <a:lnTo>
                    <a:pt x="289" y="77"/>
                  </a:lnTo>
                  <a:lnTo>
                    <a:pt x="277" y="77"/>
                  </a:lnTo>
                  <a:lnTo>
                    <a:pt x="277" y="114"/>
                  </a:lnTo>
                  <a:lnTo>
                    <a:pt x="266" y="114"/>
                  </a:lnTo>
                  <a:close/>
                  <a:moveTo>
                    <a:pt x="238" y="69"/>
                  </a:moveTo>
                  <a:lnTo>
                    <a:pt x="238" y="65"/>
                  </a:lnTo>
                  <a:lnTo>
                    <a:pt x="238" y="61"/>
                  </a:lnTo>
                  <a:lnTo>
                    <a:pt x="237" y="58"/>
                  </a:lnTo>
                  <a:lnTo>
                    <a:pt x="236" y="54"/>
                  </a:lnTo>
                  <a:lnTo>
                    <a:pt x="235" y="51"/>
                  </a:lnTo>
                  <a:lnTo>
                    <a:pt x="234" y="48"/>
                  </a:lnTo>
                  <a:lnTo>
                    <a:pt x="233" y="45"/>
                  </a:lnTo>
                  <a:lnTo>
                    <a:pt x="231" y="43"/>
                  </a:lnTo>
                  <a:lnTo>
                    <a:pt x="229" y="41"/>
                  </a:lnTo>
                  <a:lnTo>
                    <a:pt x="227" y="39"/>
                  </a:lnTo>
                  <a:lnTo>
                    <a:pt x="225" y="37"/>
                  </a:lnTo>
                  <a:lnTo>
                    <a:pt x="222" y="36"/>
                  </a:lnTo>
                  <a:lnTo>
                    <a:pt x="219" y="34"/>
                  </a:lnTo>
                  <a:lnTo>
                    <a:pt x="216" y="34"/>
                  </a:lnTo>
                  <a:lnTo>
                    <a:pt x="213" y="33"/>
                  </a:lnTo>
                  <a:lnTo>
                    <a:pt x="210" y="33"/>
                  </a:lnTo>
                  <a:lnTo>
                    <a:pt x="188" y="33"/>
                  </a:lnTo>
                  <a:lnTo>
                    <a:pt x="188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3" y="105"/>
                  </a:lnTo>
                  <a:lnTo>
                    <a:pt x="215" y="105"/>
                  </a:lnTo>
                  <a:lnTo>
                    <a:pt x="217" y="104"/>
                  </a:lnTo>
                  <a:lnTo>
                    <a:pt x="219" y="104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4" y="101"/>
                  </a:lnTo>
                  <a:lnTo>
                    <a:pt x="226" y="100"/>
                  </a:lnTo>
                  <a:lnTo>
                    <a:pt x="227" y="98"/>
                  </a:lnTo>
                  <a:lnTo>
                    <a:pt x="229" y="97"/>
                  </a:lnTo>
                  <a:lnTo>
                    <a:pt x="230" y="96"/>
                  </a:lnTo>
                  <a:lnTo>
                    <a:pt x="231" y="94"/>
                  </a:lnTo>
                  <a:lnTo>
                    <a:pt x="232" y="92"/>
                  </a:lnTo>
                  <a:lnTo>
                    <a:pt x="233" y="90"/>
                  </a:lnTo>
                  <a:lnTo>
                    <a:pt x="234" y="88"/>
                  </a:lnTo>
                  <a:lnTo>
                    <a:pt x="235" y="86"/>
                  </a:lnTo>
                  <a:lnTo>
                    <a:pt x="236" y="84"/>
                  </a:lnTo>
                  <a:lnTo>
                    <a:pt x="237" y="82"/>
                  </a:lnTo>
                  <a:lnTo>
                    <a:pt x="237" y="79"/>
                  </a:lnTo>
                  <a:lnTo>
                    <a:pt x="238" y="77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38" y="69"/>
                  </a:lnTo>
                  <a:close/>
                  <a:moveTo>
                    <a:pt x="248" y="69"/>
                  </a:moveTo>
                  <a:lnTo>
                    <a:pt x="248" y="72"/>
                  </a:lnTo>
                  <a:lnTo>
                    <a:pt x="248" y="75"/>
                  </a:lnTo>
                  <a:lnTo>
                    <a:pt x="248" y="78"/>
                  </a:lnTo>
                  <a:lnTo>
                    <a:pt x="247" y="81"/>
                  </a:lnTo>
                  <a:lnTo>
                    <a:pt x="247" y="84"/>
                  </a:lnTo>
                  <a:lnTo>
                    <a:pt x="246" y="87"/>
                  </a:lnTo>
                  <a:lnTo>
                    <a:pt x="245" y="89"/>
                  </a:lnTo>
                  <a:lnTo>
                    <a:pt x="244" y="92"/>
                  </a:lnTo>
                  <a:lnTo>
                    <a:pt x="243" y="94"/>
                  </a:lnTo>
                  <a:lnTo>
                    <a:pt x="241" y="97"/>
                  </a:lnTo>
                  <a:lnTo>
                    <a:pt x="240" y="99"/>
                  </a:lnTo>
                  <a:lnTo>
                    <a:pt x="238" y="101"/>
                  </a:lnTo>
                  <a:lnTo>
                    <a:pt x="236" y="103"/>
                  </a:lnTo>
                  <a:lnTo>
                    <a:pt x="234" y="105"/>
                  </a:lnTo>
                  <a:lnTo>
                    <a:pt x="232" y="107"/>
                  </a:lnTo>
                  <a:lnTo>
                    <a:pt x="230" y="108"/>
                  </a:lnTo>
                  <a:lnTo>
                    <a:pt x="228" y="110"/>
                  </a:lnTo>
                  <a:lnTo>
                    <a:pt x="225" y="111"/>
                  </a:lnTo>
                  <a:lnTo>
                    <a:pt x="223" y="112"/>
                  </a:lnTo>
                  <a:lnTo>
                    <a:pt x="220" y="113"/>
                  </a:lnTo>
                  <a:lnTo>
                    <a:pt x="217" y="113"/>
                  </a:lnTo>
                  <a:lnTo>
                    <a:pt x="215" y="114"/>
                  </a:lnTo>
                  <a:lnTo>
                    <a:pt x="212" y="114"/>
                  </a:lnTo>
                  <a:lnTo>
                    <a:pt x="208" y="114"/>
                  </a:lnTo>
                  <a:lnTo>
                    <a:pt x="178" y="114"/>
                  </a:lnTo>
                  <a:lnTo>
                    <a:pt x="178" y="24"/>
                  </a:lnTo>
                  <a:lnTo>
                    <a:pt x="209" y="24"/>
                  </a:lnTo>
                  <a:lnTo>
                    <a:pt x="214" y="24"/>
                  </a:lnTo>
                  <a:lnTo>
                    <a:pt x="218" y="25"/>
                  </a:lnTo>
                  <a:lnTo>
                    <a:pt x="223" y="26"/>
                  </a:lnTo>
                  <a:lnTo>
                    <a:pt x="226" y="27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36" y="34"/>
                  </a:lnTo>
                  <a:lnTo>
                    <a:pt x="239" y="37"/>
                  </a:lnTo>
                  <a:lnTo>
                    <a:pt x="241" y="40"/>
                  </a:lnTo>
                  <a:lnTo>
                    <a:pt x="243" y="43"/>
                  </a:lnTo>
                  <a:lnTo>
                    <a:pt x="245" y="47"/>
                  </a:lnTo>
                  <a:lnTo>
                    <a:pt x="246" y="51"/>
                  </a:lnTo>
                  <a:lnTo>
                    <a:pt x="247" y="55"/>
                  </a:lnTo>
                  <a:lnTo>
                    <a:pt x="248" y="59"/>
                  </a:lnTo>
                  <a:lnTo>
                    <a:pt x="248" y="64"/>
                  </a:lnTo>
                  <a:lnTo>
                    <a:pt x="248" y="69"/>
                  </a:lnTo>
                  <a:close/>
                  <a:moveTo>
                    <a:pt x="87" y="82"/>
                  </a:moveTo>
                  <a:lnTo>
                    <a:pt x="87" y="85"/>
                  </a:lnTo>
                  <a:lnTo>
                    <a:pt x="87" y="87"/>
                  </a:lnTo>
                  <a:lnTo>
                    <a:pt x="87" y="89"/>
                  </a:lnTo>
                  <a:lnTo>
                    <a:pt x="88" y="91"/>
                  </a:lnTo>
                  <a:lnTo>
                    <a:pt x="88" y="93"/>
                  </a:lnTo>
                  <a:lnTo>
                    <a:pt x="89" y="96"/>
                  </a:lnTo>
                  <a:lnTo>
                    <a:pt x="90" y="97"/>
                  </a:lnTo>
                  <a:lnTo>
                    <a:pt x="91" y="99"/>
                  </a:lnTo>
                  <a:lnTo>
                    <a:pt x="92" y="101"/>
                  </a:lnTo>
                  <a:lnTo>
                    <a:pt x="93" y="103"/>
                  </a:lnTo>
                  <a:lnTo>
                    <a:pt x="94" y="105"/>
                  </a:lnTo>
                  <a:lnTo>
                    <a:pt x="96" y="106"/>
                  </a:lnTo>
                  <a:lnTo>
                    <a:pt x="97" y="108"/>
                  </a:lnTo>
                  <a:lnTo>
                    <a:pt x="99" y="109"/>
                  </a:lnTo>
                  <a:lnTo>
                    <a:pt x="101" y="110"/>
                  </a:lnTo>
                  <a:lnTo>
                    <a:pt x="103" y="111"/>
                  </a:lnTo>
                  <a:lnTo>
                    <a:pt x="105" y="112"/>
                  </a:lnTo>
                  <a:lnTo>
                    <a:pt x="107" y="113"/>
                  </a:lnTo>
                  <a:lnTo>
                    <a:pt x="109" y="114"/>
                  </a:lnTo>
                  <a:lnTo>
                    <a:pt x="111" y="115"/>
                  </a:lnTo>
                  <a:lnTo>
                    <a:pt x="113" y="115"/>
                  </a:lnTo>
                  <a:lnTo>
                    <a:pt x="116" y="115"/>
                  </a:lnTo>
                  <a:lnTo>
                    <a:pt x="118" y="116"/>
                  </a:lnTo>
                  <a:lnTo>
                    <a:pt x="121" y="116"/>
                  </a:lnTo>
                  <a:lnTo>
                    <a:pt x="123" y="116"/>
                  </a:lnTo>
                  <a:lnTo>
                    <a:pt x="126" y="115"/>
                  </a:lnTo>
                  <a:lnTo>
                    <a:pt x="128" y="115"/>
                  </a:lnTo>
                  <a:lnTo>
                    <a:pt x="130" y="115"/>
                  </a:lnTo>
                  <a:lnTo>
                    <a:pt x="132" y="114"/>
                  </a:lnTo>
                  <a:lnTo>
                    <a:pt x="135" y="113"/>
                  </a:lnTo>
                  <a:lnTo>
                    <a:pt x="137" y="112"/>
                  </a:lnTo>
                  <a:lnTo>
                    <a:pt x="139" y="111"/>
                  </a:lnTo>
                  <a:lnTo>
                    <a:pt x="140" y="110"/>
                  </a:lnTo>
                  <a:lnTo>
                    <a:pt x="142" y="109"/>
                  </a:lnTo>
                  <a:lnTo>
                    <a:pt x="144" y="108"/>
                  </a:lnTo>
                  <a:lnTo>
                    <a:pt x="145" y="106"/>
                  </a:lnTo>
                  <a:lnTo>
                    <a:pt x="147" y="105"/>
                  </a:lnTo>
                  <a:lnTo>
                    <a:pt x="148" y="103"/>
                  </a:lnTo>
                  <a:lnTo>
                    <a:pt x="149" y="101"/>
                  </a:lnTo>
                  <a:lnTo>
                    <a:pt x="150" y="99"/>
                  </a:lnTo>
                  <a:lnTo>
                    <a:pt x="151" y="97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4" y="91"/>
                  </a:lnTo>
                  <a:lnTo>
                    <a:pt x="154" y="89"/>
                  </a:lnTo>
                  <a:lnTo>
                    <a:pt x="154" y="87"/>
                  </a:lnTo>
                  <a:lnTo>
                    <a:pt x="155" y="85"/>
                  </a:lnTo>
                  <a:lnTo>
                    <a:pt x="155" y="82"/>
                  </a:lnTo>
                  <a:lnTo>
                    <a:pt x="155" y="24"/>
                  </a:lnTo>
                  <a:lnTo>
                    <a:pt x="144" y="24"/>
                  </a:lnTo>
                  <a:lnTo>
                    <a:pt x="144" y="81"/>
                  </a:lnTo>
                  <a:lnTo>
                    <a:pt x="144" y="84"/>
                  </a:lnTo>
                  <a:lnTo>
                    <a:pt x="144" y="87"/>
                  </a:lnTo>
                  <a:lnTo>
                    <a:pt x="143" y="89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0" y="96"/>
                  </a:lnTo>
                  <a:lnTo>
                    <a:pt x="139" y="98"/>
                  </a:lnTo>
                  <a:lnTo>
                    <a:pt x="138" y="100"/>
                  </a:lnTo>
                  <a:lnTo>
                    <a:pt x="136" y="101"/>
                  </a:lnTo>
                  <a:lnTo>
                    <a:pt x="134" y="103"/>
                  </a:lnTo>
                  <a:lnTo>
                    <a:pt x="132" y="104"/>
                  </a:lnTo>
                  <a:lnTo>
                    <a:pt x="130" y="105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18" y="107"/>
                  </a:lnTo>
                  <a:lnTo>
                    <a:pt x="116" y="106"/>
                  </a:lnTo>
                  <a:lnTo>
                    <a:pt x="113" y="106"/>
                  </a:lnTo>
                  <a:lnTo>
                    <a:pt x="111" y="105"/>
                  </a:lnTo>
                  <a:lnTo>
                    <a:pt x="109" y="104"/>
                  </a:lnTo>
                  <a:lnTo>
                    <a:pt x="107" y="103"/>
                  </a:lnTo>
                  <a:lnTo>
                    <a:pt x="105" y="101"/>
                  </a:lnTo>
                  <a:lnTo>
                    <a:pt x="103" y="100"/>
                  </a:lnTo>
                  <a:lnTo>
                    <a:pt x="102" y="98"/>
                  </a:lnTo>
                  <a:lnTo>
                    <a:pt x="101" y="96"/>
                  </a:lnTo>
                  <a:lnTo>
                    <a:pt x="100" y="94"/>
                  </a:lnTo>
                  <a:lnTo>
                    <a:pt x="99" y="91"/>
                  </a:lnTo>
                  <a:lnTo>
                    <a:pt x="98" y="89"/>
                  </a:lnTo>
                  <a:lnTo>
                    <a:pt x="97" y="87"/>
                  </a:lnTo>
                  <a:lnTo>
                    <a:pt x="97" y="84"/>
                  </a:lnTo>
                  <a:lnTo>
                    <a:pt x="97" y="81"/>
                  </a:lnTo>
                  <a:lnTo>
                    <a:pt x="97" y="24"/>
                  </a:lnTo>
                  <a:lnTo>
                    <a:pt x="87" y="24"/>
                  </a:lnTo>
                  <a:lnTo>
                    <a:pt x="87" y="82"/>
                  </a:lnTo>
                  <a:close/>
                  <a:moveTo>
                    <a:pt x="127" y="7"/>
                  </a:moveTo>
                  <a:lnTo>
                    <a:pt x="127" y="7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2"/>
                  </a:lnTo>
                  <a:lnTo>
                    <a:pt x="124" y="12"/>
                  </a:lnTo>
                  <a:lnTo>
                    <a:pt x="123" y="13"/>
                  </a:lnTo>
                  <a:lnTo>
                    <a:pt x="122" y="13"/>
                  </a:lnTo>
                  <a:lnTo>
                    <a:pt x="121" y="13"/>
                  </a:lnTo>
                  <a:lnTo>
                    <a:pt x="120" y="13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7" y="13"/>
                  </a:lnTo>
                  <a:lnTo>
                    <a:pt x="116" y="12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3" y="9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3" y="6"/>
                  </a:lnTo>
                  <a:lnTo>
                    <a:pt x="113" y="5"/>
                  </a:lnTo>
                  <a:lnTo>
                    <a:pt x="114" y="4"/>
                  </a:lnTo>
                  <a:lnTo>
                    <a:pt x="114" y="3"/>
                  </a:lnTo>
                  <a:lnTo>
                    <a:pt x="115" y="3"/>
                  </a:lnTo>
                  <a:lnTo>
                    <a:pt x="115" y="2"/>
                  </a:lnTo>
                  <a:lnTo>
                    <a:pt x="116" y="1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4" y="1"/>
                  </a:lnTo>
                  <a:lnTo>
                    <a:pt x="125" y="2"/>
                  </a:lnTo>
                  <a:lnTo>
                    <a:pt x="126" y="3"/>
                  </a:lnTo>
                  <a:lnTo>
                    <a:pt x="126" y="4"/>
                  </a:lnTo>
                  <a:lnTo>
                    <a:pt x="127" y="4"/>
                  </a:lnTo>
                  <a:lnTo>
                    <a:pt x="127" y="5"/>
                  </a:lnTo>
                  <a:lnTo>
                    <a:pt x="127" y="6"/>
                  </a:lnTo>
                  <a:lnTo>
                    <a:pt x="127" y="7"/>
                  </a:lnTo>
                  <a:close/>
                  <a:moveTo>
                    <a:pt x="63" y="24"/>
                  </a:moveTo>
                  <a:lnTo>
                    <a:pt x="63" y="114"/>
                  </a:lnTo>
                  <a:lnTo>
                    <a:pt x="53" y="114"/>
                  </a:lnTo>
                  <a:lnTo>
                    <a:pt x="53" y="73"/>
                  </a:lnTo>
                  <a:lnTo>
                    <a:pt x="11" y="73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65"/>
                  </a:lnTo>
                  <a:lnTo>
                    <a:pt x="53" y="65"/>
                  </a:lnTo>
                  <a:lnTo>
                    <a:pt x="53" y="24"/>
                  </a:lnTo>
                  <a:lnTo>
                    <a:pt x="63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3" name="Freeform 14"/>
            <p:cNvSpPr>
              <a:spLocks/>
            </p:cNvSpPr>
            <p:nvPr/>
          </p:nvSpPr>
          <p:spPr bwMode="auto">
            <a:xfrm>
              <a:off x="409575" y="6256338"/>
              <a:ext cx="307975" cy="317500"/>
            </a:xfrm>
            <a:custGeom>
              <a:avLst/>
              <a:gdLst>
                <a:gd name="T0" fmla="*/ 93663 w 194"/>
                <a:gd name="T1" fmla="*/ 12700 h 200"/>
                <a:gd name="T2" fmla="*/ 26988 w 194"/>
                <a:gd name="T3" fmla="*/ 69850 h 200"/>
                <a:gd name="T4" fmla="*/ 0 w 194"/>
                <a:gd name="T5" fmla="*/ 158750 h 200"/>
                <a:gd name="T6" fmla="*/ 26988 w 194"/>
                <a:gd name="T7" fmla="*/ 247650 h 200"/>
                <a:gd name="T8" fmla="*/ 93663 w 194"/>
                <a:gd name="T9" fmla="*/ 304800 h 200"/>
                <a:gd name="T10" fmla="*/ 163513 w 194"/>
                <a:gd name="T11" fmla="*/ 317500 h 200"/>
                <a:gd name="T12" fmla="*/ 193675 w 194"/>
                <a:gd name="T13" fmla="*/ 312738 h 200"/>
                <a:gd name="T14" fmla="*/ 219075 w 194"/>
                <a:gd name="T15" fmla="*/ 301625 h 200"/>
                <a:gd name="T16" fmla="*/ 228600 w 194"/>
                <a:gd name="T17" fmla="*/ 296863 h 200"/>
                <a:gd name="T18" fmla="*/ 227013 w 194"/>
                <a:gd name="T19" fmla="*/ 296863 h 200"/>
                <a:gd name="T20" fmla="*/ 227013 w 194"/>
                <a:gd name="T21" fmla="*/ 296863 h 200"/>
                <a:gd name="T22" fmla="*/ 223838 w 194"/>
                <a:gd name="T23" fmla="*/ 293688 h 200"/>
                <a:gd name="T24" fmla="*/ 219075 w 194"/>
                <a:gd name="T25" fmla="*/ 292100 h 200"/>
                <a:gd name="T26" fmla="*/ 215900 w 194"/>
                <a:gd name="T27" fmla="*/ 288925 h 200"/>
                <a:gd name="T28" fmla="*/ 214313 w 194"/>
                <a:gd name="T29" fmla="*/ 287338 h 200"/>
                <a:gd name="T30" fmla="*/ 211138 w 194"/>
                <a:gd name="T31" fmla="*/ 284163 h 200"/>
                <a:gd name="T32" fmla="*/ 196850 w 194"/>
                <a:gd name="T33" fmla="*/ 290513 h 200"/>
                <a:gd name="T34" fmla="*/ 176213 w 194"/>
                <a:gd name="T35" fmla="*/ 298450 h 200"/>
                <a:gd name="T36" fmla="*/ 153988 w 194"/>
                <a:gd name="T37" fmla="*/ 301625 h 200"/>
                <a:gd name="T38" fmla="*/ 88900 w 194"/>
                <a:gd name="T39" fmla="*/ 276225 h 200"/>
                <a:gd name="T40" fmla="*/ 46038 w 194"/>
                <a:gd name="T41" fmla="*/ 214313 h 200"/>
                <a:gd name="T42" fmla="*/ 38100 w 194"/>
                <a:gd name="T43" fmla="*/ 130175 h 200"/>
                <a:gd name="T44" fmla="*/ 71438 w 194"/>
                <a:gd name="T45" fmla="*/ 58738 h 200"/>
                <a:gd name="T46" fmla="*/ 130175 w 194"/>
                <a:gd name="T47" fmla="*/ 19050 h 200"/>
                <a:gd name="T48" fmla="*/ 200025 w 194"/>
                <a:gd name="T49" fmla="*/ 26988 h 200"/>
                <a:gd name="T50" fmla="*/ 252413 w 194"/>
                <a:gd name="T51" fmla="*/ 79375 h 200"/>
                <a:gd name="T52" fmla="*/ 271463 w 194"/>
                <a:gd name="T53" fmla="*/ 158750 h 200"/>
                <a:gd name="T54" fmla="*/ 266700 w 194"/>
                <a:gd name="T55" fmla="*/ 203200 h 200"/>
                <a:gd name="T56" fmla="*/ 249238 w 194"/>
                <a:gd name="T57" fmla="*/ 242888 h 200"/>
                <a:gd name="T58" fmla="*/ 233363 w 194"/>
                <a:gd name="T59" fmla="*/ 265113 h 200"/>
                <a:gd name="T60" fmla="*/ 234950 w 194"/>
                <a:gd name="T61" fmla="*/ 268288 h 200"/>
                <a:gd name="T62" fmla="*/ 236538 w 194"/>
                <a:gd name="T63" fmla="*/ 271463 h 200"/>
                <a:gd name="T64" fmla="*/ 239713 w 194"/>
                <a:gd name="T65" fmla="*/ 274638 h 200"/>
                <a:gd name="T66" fmla="*/ 242888 w 194"/>
                <a:gd name="T67" fmla="*/ 277813 h 200"/>
                <a:gd name="T68" fmla="*/ 244475 w 194"/>
                <a:gd name="T69" fmla="*/ 280988 h 200"/>
                <a:gd name="T70" fmla="*/ 246063 w 194"/>
                <a:gd name="T71" fmla="*/ 280988 h 200"/>
                <a:gd name="T72" fmla="*/ 247650 w 194"/>
                <a:gd name="T73" fmla="*/ 282575 h 200"/>
                <a:gd name="T74" fmla="*/ 261938 w 194"/>
                <a:gd name="T75" fmla="*/ 271463 h 200"/>
                <a:gd name="T76" fmla="*/ 292100 w 194"/>
                <a:gd name="T77" fmla="*/ 228600 h 200"/>
                <a:gd name="T78" fmla="*/ 307975 w 194"/>
                <a:gd name="T79" fmla="*/ 177800 h 200"/>
                <a:gd name="T80" fmla="*/ 296863 w 194"/>
                <a:gd name="T81" fmla="*/ 96838 h 200"/>
                <a:gd name="T82" fmla="*/ 239713 w 194"/>
                <a:gd name="T83" fmla="*/ 26988 h 200"/>
                <a:gd name="T84" fmla="*/ 153988 w 194"/>
                <a:gd name="T85" fmla="*/ 0 h 2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4" h="200">
                  <a:moveTo>
                    <a:pt x="97" y="0"/>
                  </a:moveTo>
                  <a:lnTo>
                    <a:pt x="78" y="2"/>
                  </a:lnTo>
                  <a:lnTo>
                    <a:pt x="59" y="8"/>
                  </a:lnTo>
                  <a:lnTo>
                    <a:pt x="43" y="17"/>
                  </a:lnTo>
                  <a:lnTo>
                    <a:pt x="28" y="29"/>
                  </a:lnTo>
                  <a:lnTo>
                    <a:pt x="17" y="44"/>
                  </a:lnTo>
                  <a:lnTo>
                    <a:pt x="8" y="61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9"/>
                  </a:lnTo>
                  <a:lnTo>
                    <a:pt x="17" y="156"/>
                  </a:lnTo>
                  <a:lnTo>
                    <a:pt x="28" y="170"/>
                  </a:lnTo>
                  <a:lnTo>
                    <a:pt x="43" y="183"/>
                  </a:lnTo>
                  <a:lnTo>
                    <a:pt x="59" y="192"/>
                  </a:lnTo>
                  <a:lnTo>
                    <a:pt x="78" y="198"/>
                  </a:lnTo>
                  <a:lnTo>
                    <a:pt x="97" y="200"/>
                  </a:lnTo>
                  <a:lnTo>
                    <a:pt x="103" y="200"/>
                  </a:lnTo>
                  <a:lnTo>
                    <a:pt x="110" y="199"/>
                  </a:lnTo>
                  <a:lnTo>
                    <a:pt x="116" y="198"/>
                  </a:lnTo>
                  <a:lnTo>
                    <a:pt x="122" y="197"/>
                  </a:lnTo>
                  <a:lnTo>
                    <a:pt x="127" y="195"/>
                  </a:lnTo>
                  <a:lnTo>
                    <a:pt x="133" y="193"/>
                  </a:lnTo>
                  <a:lnTo>
                    <a:pt x="138" y="190"/>
                  </a:lnTo>
                  <a:lnTo>
                    <a:pt x="144" y="187"/>
                  </a:lnTo>
                  <a:lnTo>
                    <a:pt x="143" y="187"/>
                  </a:lnTo>
                  <a:lnTo>
                    <a:pt x="142" y="186"/>
                  </a:lnTo>
                  <a:lnTo>
                    <a:pt x="141" y="186"/>
                  </a:lnTo>
                  <a:lnTo>
                    <a:pt x="141" y="185"/>
                  </a:lnTo>
                  <a:lnTo>
                    <a:pt x="140" y="185"/>
                  </a:lnTo>
                  <a:lnTo>
                    <a:pt x="139" y="184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6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9"/>
                  </a:lnTo>
                  <a:lnTo>
                    <a:pt x="129" y="181"/>
                  </a:lnTo>
                  <a:lnTo>
                    <a:pt x="124" y="183"/>
                  </a:lnTo>
                  <a:lnTo>
                    <a:pt x="120" y="185"/>
                  </a:lnTo>
                  <a:lnTo>
                    <a:pt x="116" y="187"/>
                  </a:lnTo>
                  <a:lnTo>
                    <a:pt x="111" y="188"/>
                  </a:lnTo>
                  <a:lnTo>
                    <a:pt x="107" y="189"/>
                  </a:lnTo>
                  <a:lnTo>
                    <a:pt x="102" y="189"/>
                  </a:lnTo>
                  <a:lnTo>
                    <a:pt x="97" y="190"/>
                  </a:lnTo>
                  <a:lnTo>
                    <a:pt x="82" y="188"/>
                  </a:lnTo>
                  <a:lnTo>
                    <a:pt x="68" y="182"/>
                  </a:lnTo>
                  <a:lnTo>
                    <a:pt x="56" y="174"/>
                  </a:lnTo>
                  <a:lnTo>
                    <a:pt x="45" y="163"/>
                  </a:lnTo>
                  <a:lnTo>
                    <a:pt x="35" y="150"/>
                  </a:lnTo>
                  <a:lnTo>
                    <a:pt x="29" y="135"/>
                  </a:lnTo>
                  <a:lnTo>
                    <a:pt x="24" y="118"/>
                  </a:lnTo>
                  <a:lnTo>
                    <a:pt x="23" y="100"/>
                  </a:lnTo>
                  <a:lnTo>
                    <a:pt x="24" y="82"/>
                  </a:lnTo>
                  <a:lnTo>
                    <a:pt x="29" y="65"/>
                  </a:lnTo>
                  <a:lnTo>
                    <a:pt x="35" y="50"/>
                  </a:lnTo>
                  <a:lnTo>
                    <a:pt x="45" y="37"/>
                  </a:lnTo>
                  <a:lnTo>
                    <a:pt x="56" y="26"/>
                  </a:lnTo>
                  <a:lnTo>
                    <a:pt x="68" y="17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112" y="12"/>
                  </a:lnTo>
                  <a:lnTo>
                    <a:pt x="126" y="17"/>
                  </a:lnTo>
                  <a:lnTo>
                    <a:pt x="139" y="26"/>
                  </a:lnTo>
                  <a:lnTo>
                    <a:pt x="150" y="37"/>
                  </a:lnTo>
                  <a:lnTo>
                    <a:pt x="159" y="50"/>
                  </a:lnTo>
                  <a:lnTo>
                    <a:pt x="166" y="65"/>
                  </a:lnTo>
                  <a:lnTo>
                    <a:pt x="170" y="82"/>
                  </a:lnTo>
                  <a:lnTo>
                    <a:pt x="171" y="100"/>
                  </a:lnTo>
                  <a:lnTo>
                    <a:pt x="171" y="110"/>
                  </a:lnTo>
                  <a:lnTo>
                    <a:pt x="170" y="119"/>
                  </a:lnTo>
                  <a:lnTo>
                    <a:pt x="168" y="128"/>
                  </a:lnTo>
                  <a:lnTo>
                    <a:pt x="165" y="137"/>
                  </a:lnTo>
                  <a:lnTo>
                    <a:pt x="161" y="145"/>
                  </a:lnTo>
                  <a:lnTo>
                    <a:pt x="157" y="153"/>
                  </a:lnTo>
                  <a:lnTo>
                    <a:pt x="152" y="160"/>
                  </a:lnTo>
                  <a:lnTo>
                    <a:pt x="147" y="167"/>
                  </a:lnTo>
                  <a:lnTo>
                    <a:pt x="147" y="168"/>
                  </a:lnTo>
                  <a:lnTo>
                    <a:pt x="148" y="168"/>
                  </a:lnTo>
                  <a:lnTo>
                    <a:pt x="148" y="169"/>
                  </a:lnTo>
                  <a:lnTo>
                    <a:pt x="148" y="170"/>
                  </a:lnTo>
                  <a:lnTo>
                    <a:pt x="149" y="170"/>
                  </a:lnTo>
                  <a:lnTo>
                    <a:pt x="149" y="171"/>
                  </a:lnTo>
                  <a:lnTo>
                    <a:pt x="150" y="171"/>
                  </a:lnTo>
                  <a:lnTo>
                    <a:pt x="150" y="172"/>
                  </a:lnTo>
                  <a:lnTo>
                    <a:pt x="151" y="173"/>
                  </a:lnTo>
                  <a:lnTo>
                    <a:pt x="152" y="174"/>
                  </a:lnTo>
                  <a:lnTo>
                    <a:pt x="153" y="175"/>
                  </a:lnTo>
                  <a:lnTo>
                    <a:pt x="154" y="176"/>
                  </a:lnTo>
                  <a:lnTo>
                    <a:pt x="154" y="177"/>
                  </a:lnTo>
                  <a:lnTo>
                    <a:pt x="155" y="177"/>
                  </a:lnTo>
                  <a:lnTo>
                    <a:pt x="156" y="178"/>
                  </a:lnTo>
                  <a:lnTo>
                    <a:pt x="157" y="179"/>
                  </a:lnTo>
                  <a:lnTo>
                    <a:pt x="165" y="171"/>
                  </a:lnTo>
                  <a:lnTo>
                    <a:pt x="172" y="163"/>
                  </a:lnTo>
                  <a:lnTo>
                    <a:pt x="179" y="154"/>
                  </a:lnTo>
                  <a:lnTo>
                    <a:pt x="184" y="144"/>
                  </a:lnTo>
                  <a:lnTo>
                    <a:pt x="188" y="134"/>
                  </a:lnTo>
                  <a:lnTo>
                    <a:pt x="192" y="123"/>
                  </a:lnTo>
                  <a:lnTo>
                    <a:pt x="194" y="112"/>
                  </a:lnTo>
                  <a:lnTo>
                    <a:pt x="194" y="100"/>
                  </a:lnTo>
                  <a:lnTo>
                    <a:pt x="192" y="80"/>
                  </a:lnTo>
                  <a:lnTo>
                    <a:pt x="187" y="61"/>
                  </a:lnTo>
                  <a:lnTo>
                    <a:pt x="178" y="44"/>
                  </a:lnTo>
                  <a:lnTo>
                    <a:pt x="166" y="29"/>
                  </a:lnTo>
                  <a:lnTo>
                    <a:pt x="151" y="17"/>
                  </a:lnTo>
                  <a:lnTo>
                    <a:pt x="135" y="8"/>
                  </a:lnTo>
                  <a:lnTo>
                    <a:pt x="117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4" name="Freeform 15"/>
            <p:cNvSpPr>
              <a:spLocks/>
            </p:cNvSpPr>
            <p:nvPr/>
          </p:nvSpPr>
          <p:spPr bwMode="auto">
            <a:xfrm>
              <a:off x="485775" y="6330950"/>
              <a:ext cx="155575" cy="165100"/>
            </a:xfrm>
            <a:custGeom>
              <a:avLst/>
              <a:gdLst>
                <a:gd name="T0" fmla="*/ 1588 w 98"/>
                <a:gd name="T1" fmla="*/ 4763 h 104"/>
                <a:gd name="T2" fmla="*/ 1588 w 98"/>
                <a:gd name="T3" fmla="*/ 0 h 104"/>
                <a:gd name="T4" fmla="*/ 55563 w 98"/>
                <a:gd name="T5" fmla="*/ 0 h 104"/>
                <a:gd name="T6" fmla="*/ 55563 w 98"/>
                <a:gd name="T7" fmla="*/ 130175 h 104"/>
                <a:gd name="T8" fmla="*/ 57150 w 98"/>
                <a:gd name="T9" fmla="*/ 134938 h 104"/>
                <a:gd name="T10" fmla="*/ 58738 w 98"/>
                <a:gd name="T11" fmla="*/ 139700 h 104"/>
                <a:gd name="T12" fmla="*/ 60325 w 98"/>
                <a:gd name="T13" fmla="*/ 144463 h 104"/>
                <a:gd name="T14" fmla="*/ 65088 w 98"/>
                <a:gd name="T15" fmla="*/ 147638 h 104"/>
                <a:gd name="T16" fmla="*/ 69850 w 98"/>
                <a:gd name="T17" fmla="*/ 150813 h 104"/>
                <a:gd name="T18" fmla="*/ 74613 w 98"/>
                <a:gd name="T19" fmla="*/ 152400 h 104"/>
                <a:gd name="T20" fmla="*/ 80963 w 98"/>
                <a:gd name="T21" fmla="*/ 153988 h 104"/>
                <a:gd name="T22" fmla="*/ 88900 w 98"/>
                <a:gd name="T23" fmla="*/ 153988 h 104"/>
                <a:gd name="T24" fmla="*/ 98425 w 98"/>
                <a:gd name="T25" fmla="*/ 153988 h 104"/>
                <a:gd name="T26" fmla="*/ 106363 w 98"/>
                <a:gd name="T27" fmla="*/ 152400 h 104"/>
                <a:gd name="T28" fmla="*/ 115888 w 98"/>
                <a:gd name="T29" fmla="*/ 149225 h 104"/>
                <a:gd name="T30" fmla="*/ 123825 w 98"/>
                <a:gd name="T31" fmla="*/ 146050 h 104"/>
                <a:gd name="T32" fmla="*/ 133350 w 98"/>
                <a:gd name="T33" fmla="*/ 141288 h 104"/>
                <a:gd name="T34" fmla="*/ 139700 w 98"/>
                <a:gd name="T35" fmla="*/ 136525 h 104"/>
                <a:gd name="T36" fmla="*/ 146050 w 98"/>
                <a:gd name="T37" fmla="*/ 130175 h 104"/>
                <a:gd name="T38" fmla="*/ 152400 w 98"/>
                <a:gd name="T39" fmla="*/ 122238 h 104"/>
                <a:gd name="T40" fmla="*/ 155575 w 98"/>
                <a:gd name="T41" fmla="*/ 122238 h 104"/>
                <a:gd name="T42" fmla="*/ 139700 w 98"/>
                <a:gd name="T43" fmla="*/ 165100 h 104"/>
                <a:gd name="T44" fmla="*/ 0 w 98"/>
                <a:gd name="T45" fmla="*/ 165100 h 104"/>
                <a:gd name="T46" fmla="*/ 0 w 98"/>
                <a:gd name="T47" fmla="*/ 158750 h 104"/>
                <a:gd name="T48" fmla="*/ 7938 w 98"/>
                <a:gd name="T49" fmla="*/ 158750 h 104"/>
                <a:gd name="T50" fmla="*/ 14288 w 98"/>
                <a:gd name="T51" fmla="*/ 157163 h 104"/>
                <a:gd name="T52" fmla="*/ 19050 w 98"/>
                <a:gd name="T53" fmla="*/ 153988 h 104"/>
                <a:gd name="T54" fmla="*/ 22225 w 98"/>
                <a:gd name="T55" fmla="*/ 152400 h 104"/>
                <a:gd name="T56" fmla="*/ 23813 w 98"/>
                <a:gd name="T57" fmla="*/ 149225 h 104"/>
                <a:gd name="T58" fmla="*/ 25400 w 98"/>
                <a:gd name="T59" fmla="*/ 146050 h 104"/>
                <a:gd name="T60" fmla="*/ 25400 w 98"/>
                <a:gd name="T61" fmla="*/ 141288 h 104"/>
                <a:gd name="T62" fmla="*/ 26988 w 98"/>
                <a:gd name="T63" fmla="*/ 138113 h 104"/>
                <a:gd name="T64" fmla="*/ 26988 w 98"/>
                <a:gd name="T65" fmla="*/ 25400 h 104"/>
                <a:gd name="T66" fmla="*/ 25400 w 98"/>
                <a:gd name="T67" fmla="*/ 22225 h 104"/>
                <a:gd name="T68" fmla="*/ 25400 w 98"/>
                <a:gd name="T69" fmla="*/ 17463 h 104"/>
                <a:gd name="T70" fmla="*/ 23813 w 98"/>
                <a:gd name="T71" fmla="*/ 14288 h 104"/>
                <a:gd name="T72" fmla="*/ 20638 w 98"/>
                <a:gd name="T73" fmla="*/ 11113 h 104"/>
                <a:gd name="T74" fmla="*/ 17463 w 98"/>
                <a:gd name="T75" fmla="*/ 9525 h 104"/>
                <a:gd name="T76" fmla="*/ 12700 w 98"/>
                <a:gd name="T77" fmla="*/ 6350 h 104"/>
                <a:gd name="T78" fmla="*/ 7938 w 98"/>
                <a:gd name="T79" fmla="*/ 6350 h 104"/>
                <a:gd name="T80" fmla="*/ 1588 w 98"/>
                <a:gd name="T81" fmla="*/ 4763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8" h="104">
                  <a:moveTo>
                    <a:pt x="1" y="3"/>
                  </a:moveTo>
                  <a:lnTo>
                    <a:pt x="1" y="0"/>
                  </a:lnTo>
                  <a:lnTo>
                    <a:pt x="35" y="0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1"/>
                  </a:lnTo>
                  <a:lnTo>
                    <a:pt x="41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51" y="97"/>
                  </a:lnTo>
                  <a:lnTo>
                    <a:pt x="56" y="97"/>
                  </a:lnTo>
                  <a:lnTo>
                    <a:pt x="62" y="97"/>
                  </a:lnTo>
                  <a:lnTo>
                    <a:pt x="67" y="96"/>
                  </a:lnTo>
                  <a:lnTo>
                    <a:pt x="73" y="94"/>
                  </a:lnTo>
                  <a:lnTo>
                    <a:pt x="78" y="92"/>
                  </a:lnTo>
                  <a:lnTo>
                    <a:pt x="84" y="89"/>
                  </a:lnTo>
                  <a:lnTo>
                    <a:pt x="88" y="86"/>
                  </a:lnTo>
                  <a:lnTo>
                    <a:pt x="92" y="82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88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9" y="99"/>
                  </a:lnTo>
                  <a:lnTo>
                    <a:pt x="12" y="97"/>
                  </a:lnTo>
                  <a:lnTo>
                    <a:pt x="14" y="96"/>
                  </a:lnTo>
                  <a:lnTo>
                    <a:pt x="15" y="94"/>
                  </a:lnTo>
                  <a:lnTo>
                    <a:pt x="16" y="92"/>
                  </a:lnTo>
                  <a:lnTo>
                    <a:pt x="16" y="89"/>
                  </a:lnTo>
                  <a:lnTo>
                    <a:pt x="17" y="87"/>
                  </a:lnTo>
                  <a:lnTo>
                    <a:pt x="17" y="16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8" y="4"/>
                  </a:lnTo>
                  <a:lnTo>
                    <a:pt x="5" y="4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5" name="Freeform 16"/>
            <p:cNvSpPr>
              <a:spLocks/>
            </p:cNvSpPr>
            <p:nvPr/>
          </p:nvSpPr>
          <p:spPr bwMode="auto">
            <a:xfrm>
              <a:off x="598488" y="6500813"/>
              <a:ext cx="98425" cy="65088"/>
            </a:xfrm>
            <a:custGeom>
              <a:avLst/>
              <a:gdLst>
                <a:gd name="T0" fmla="*/ 0 w 62"/>
                <a:gd name="T1" fmla="*/ 0 h 41"/>
                <a:gd name="T2" fmla="*/ 26988 w 62"/>
                <a:gd name="T3" fmla="*/ 0 h 41"/>
                <a:gd name="T4" fmla="*/ 33338 w 62"/>
                <a:gd name="T5" fmla="*/ 11113 h 41"/>
                <a:gd name="T6" fmla="*/ 39688 w 62"/>
                <a:gd name="T7" fmla="*/ 22225 h 41"/>
                <a:gd name="T8" fmla="*/ 46038 w 62"/>
                <a:gd name="T9" fmla="*/ 33338 h 41"/>
                <a:gd name="T10" fmla="*/ 53975 w 62"/>
                <a:gd name="T11" fmla="*/ 41275 h 41"/>
                <a:gd name="T12" fmla="*/ 63500 w 62"/>
                <a:gd name="T13" fmla="*/ 49213 h 41"/>
                <a:gd name="T14" fmla="*/ 73025 w 62"/>
                <a:gd name="T15" fmla="*/ 53975 h 41"/>
                <a:gd name="T16" fmla="*/ 84138 w 62"/>
                <a:gd name="T17" fmla="*/ 58738 h 41"/>
                <a:gd name="T18" fmla="*/ 95250 w 62"/>
                <a:gd name="T19" fmla="*/ 61913 h 41"/>
                <a:gd name="T20" fmla="*/ 96838 w 62"/>
                <a:gd name="T21" fmla="*/ 61913 h 41"/>
                <a:gd name="T22" fmla="*/ 98425 w 62"/>
                <a:gd name="T23" fmla="*/ 61913 h 41"/>
                <a:gd name="T24" fmla="*/ 98425 w 62"/>
                <a:gd name="T25" fmla="*/ 63500 h 41"/>
                <a:gd name="T26" fmla="*/ 98425 w 62"/>
                <a:gd name="T27" fmla="*/ 63500 h 41"/>
                <a:gd name="T28" fmla="*/ 98425 w 62"/>
                <a:gd name="T29" fmla="*/ 65088 h 41"/>
                <a:gd name="T30" fmla="*/ 98425 w 62"/>
                <a:gd name="T31" fmla="*/ 65088 h 41"/>
                <a:gd name="T32" fmla="*/ 96838 w 62"/>
                <a:gd name="T33" fmla="*/ 65088 h 41"/>
                <a:gd name="T34" fmla="*/ 95250 w 62"/>
                <a:gd name="T35" fmla="*/ 65088 h 41"/>
                <a:gd name="T36" fmla="*/ 80963 w 62"/>
                <a:gd name="T37" fmla="*/ 63500 h 41"/>
                <a:gd name="T38" fmla="*/ 66675 w 62"/>
                <a:gd name="T39" fmla="*/ 60325 h 41"/>
                <a:gd name="T40" fmla="*/ 53975 w 62"/>
                <a:gd name="T41" fmla="*/ 55563 h 41"/>
                <a:gd name="T42" fmla="*/ 41275 w 62"/>
                <a:gd name="T43" fmla="*/ 47625 h 41"/>
                <a:gd name="T44" fmla="*/ 28575 w 62"/>
                <a:gd name="T45" fmla="*/ 38100 h 41"/>
                <a:gd name="T46" fmla="*/ 17463 w 62"/>
                <a:gd name="T47" fmla="*/ 26988 h 41"/>
                <a:gd name="T48" fmla="*/ 7938 w 62"/>
                <a:gd name="T49" fmla="*/ 14288 h 41"/>
                <a:gd name="T50" fmla="*/ 0 w 62"/>
                <a:gd name="T51" fmla="*/ 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2" h="41">
                  <a:moveTo>
                    <a:pt x="0" y="0"/>
                  </a:moveTo>
                  <a:lnTo>
                    <a:pt x="17" y="0"/>
                  </a:lnTo>
                  <a:lnTo>
                    <a:pt x="21" y="7"/>
                  </a:lnTo>
                  <a:lnTo>
                    <a:pt x="25" y="14"/>
                  </a:lnTo>
                  <a:lnTo>
                    <a:pt x="29" y="21"/>
                  </a:lnTo>
                  <a:lnTo>
                    <a:pt x="34" y="26"/>
                  </a:lnTo>
                  <a:lnTo>
                    <a:pt x="40" y="31"/>
                  </a:lnTo>
                  <a:lnTo>
                    <a:pt x="46" y="34"/>
                  </a:lnTo>
                  <a:lnTo>
                    <a:pt x="53" y="37"/>
                  </a:lnTo>
                  <a:lnTo>
                    <a:pt x="60" y="39"/>
                  </a:lnTo>
                  <a:lnTo>
                    <a:pt x="61" y="39"/>
                  </a:lnTo>
                  <a:lnTo>
                    <a:pt x="62" y="39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51" y="40"/>
                  </a:lnTo>
                  <a:lnTo>
                    <a:pt x="42" y="38"/>
                  </a:lnTo>
                  <a:lnTo>
                    <a:pt x="34" y="35"/>
                  </a:lnTo>
                  <a:lnTo>
                    <a:pt x="26" y="30"/>
                  </a:lnTo>
                  <a:lnTo>
                    <a:pt x="18" y="24"/>
                  </a:lnTo>
                  <a:lnTo>
                    <a:pt x="11" y="17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6" name="Freeform 17"/>
            <p:cNvSpPr>
              <a:spLocks/>
            </p:cNvSpPr>
            <p:nvPr/>
          </p:nvSpPr>
          <p:spPr bwMode="auto">
            <a:xfrm>
              <a:off x="547688" y="6330950"/>
              <a:ext cx="74613" cy="147638"/>
            </a:xfrm>
            <a:custGeom>
              <a:avLst/>
              <a:gdLst>
                <a:gd name="T0" fmla="*/ 0 w 47"/>
                <a:gd name="T1" fmla="*/ 4763 h 93"/>
                <a:gd name="T2" fmla="*/ 0 w 47"/>
                <a:gd name="T3" fmla="*/ 0 h 93"/>
                <a:gd name="T4" fmla="*/ 20638 w 47"/>
                <a:gd name="T5" fmla="*/ 0 h 93"/>
                <a:gd name="T6" fmla="*/ 30163 w 47"/>
                <a:gd name="T7" fmla="*/ 0 h 93"/>
                <a:gd name="T8" fmla="*/ 41275 w 47"/>
                <a:gd name="T9" fmla="*/ 3175 h 93"/>
                <a:gd name="T10" fmla="*/ 50800 w 47"/>
                <a:gd name="T11" fmla="*/ 6350 h 93"/>
                <a:gd name="T12" fmla="*/ 58738 w 47"/>
                <a:gd name="T13" fmla="*/ 9525 h 93"/>
                <a:gd name="T14" fmla="*/ 65088 w 47"/>
                <a:gd name="T15" fmla="*/ 15875 h 93"/>
                <a:gd name="T16" fmla="*/ 69850 w 47"/>
                <a:gd name="T17" fmla="*/ 23813 h 93"/>
                <a:gd name="T18" fmla="*/ 73025 w 47"/>
                <a:gd name="T19" fmla="*/ 31750 h 93"/>
                <a:gd name="T20" fmla="*/ 74613 w 47"/>
                <a:gd name="T21" fmla="*/ 42863 h 93"/>
                <a:gd name="T22" fmla="*/ 74613 w 47"/>
                <a:gd name="T23" fmla="*/ 49213 h 93"/>
                <a:gd name="T24" fmla="*/ 71438 w 47"/>
                <a:gd name="T25" fmla="*/ 55563 h 93"/>
                <a:gd name="T26" fmla="*/ 68263 w 47"/>
                <a:gd name="T27" fmla="*/ 61913 h 93"/>
                <a:gd name="T28" fmla="*/ 65088 w 47"/>
                <a:gd name="T29" fmla="*/ 68263 h 93"/>
                <a:gd name="T30" fmla="*/ 58738 w 47"/>
                <a:gd name="T31" fmla="*/ 73025 h 93"/>
                <a:gd name="T32" fmla="*/ 52388 w 47"/>
                <a:gd name="T33" fmla="*/ 77788 h 93"/>
                <a:gd name="T34" fmla="*/ 44450 w 47"/>
                <a:gd name="T35" fmla="*/ 82550 h 93"/>
                <a:gd name="T36" fmla="*/ 36513 w 47"/>
                <a:gd name="T37" fmla="*/ 84138 h 93"/>
                <a:gd name="T38" fmla="*/ 41275 w 47"/>
                <a:gd name="T39" fmla="*/ 88900 h 93"/>
                <a:gd name="T40" fmla="*/ 46038 w 47"/>
                <a:gd name="T41" fmla="*/ 92075 h 93"/>
                <a:gd name="T42" fmla="*/ 49213 w 47"/>
                <a:gd name="T43" fmla="*/ 98425 h 93"/>
                <a:gd name="T44" fmla="*/ 53975 w 47"/>
                <a:gd name="T45" fmla="*/ 104775 h 93"/>
                <a:gd name="T46" fmla="*/ 57150 w 47"/>
                <a:gd name="T47" fmla="*/ 112713 h 93"/>
                <a:gd name="T48" fmla="*/ 60325 w 47"/>
                <a:gd name="T49" fmla="*/ 120650 h 93"/>
                <a:gd name="T50" fmla="*/ 63500 w 47"/>
                <a:gd name="T51" fmla="*/ 128588 h 93"/>
                <a:gd name="T52" fmla="*/ 66675 w 47"/>
                <a:gd name="T53" fmla="*/ 138113 h 93"/>
                <a:gd name="T54" fmla="*/ 63500 w 47"/>
                <a:gd name="T55" fmla="*/ 139700 h 93"/>
                <a:gd name="T56" fmla="*/ 60325 w 47"/>
                <a:gd name="T57" fmla="*/ 141288 h 93"/>
                <a:gd name="T58" fmla="*/ 57150 w 47"/>
                <a:gd name="T59" fmla="*/ 142875 h 93"/>
                <a:gd name="T60" fmla="*/ 53975 w 47"/>
                <a:gd name="T61" fmla="*/ 144463 h 93"/>
                <a:gd name="T62" fmla="*/ 50800 w 47"/>
                <a:gd name="T63" fmla="*/ 146050 h 93"/>
                <a:gd name="T64" fmla="*/ 47625 w 47"/>
                <a:gd name="T65" fmla="*/ 146050 h 93"/>
                <a:gd name="T66" fmla="*/ 44450 w 47"/>
                <a:gd name="T67" fmla="*/ 147638 h 93"/>
                <a:gd name="T68" fmla="*/ 39688 w 47"/>
                <a:gd name="T69" fmla="*/ 147638 h 93"/>
                <a:gd name="T70" fmla="*/ 36513 w 47"/>
                <a:gd name="T71" fmla="*/ 136525 h 93"/>
                <a:gd name="T72" fmla="*/ 33338 w 47"/>
                <a:gd name="T73" fmla="*/ 125413 h 93"/>
                <a:gd name="T74" fmla="*/ 28575 w 47"/>
                <a:gd name="T75" fmla="*/ 115888 h 93"/>
                <a:gd name="T76" fmla="*/ 23813 w 47"/>
                <a:gd name="T77" fmla="*/ 106363 h 93"/>
                <a:gd name="T78" fmla="*/ 19050 w 47"/>
                <a:gd name="T79" fmla="*/ 96838 h 93"/>
                <a:gd name="T80" fmla="*/ 14288 w 47"/>
                <a:gd name="T81" fmla="*/ 90488 h 93"/>
                <a:gd name="T82" fmla="*/ 7938 w 47"/>
                <a:gd name="T83" fmla="*/ 87313 h 93"/>
                <a:gd name="T84" fmla="*/ 0 w 47"/>
                <a:gd name="T85" fmla="*/ 85725 h 93"/>
                <a:gd name="T86" fmla="*/ 0 w 47"/>
                <a:gd name="T87" fmla="*/ 80963 h 93"/>
                <a:gd name="T88" fmla="*/ 11113 w 47"/>
                <a:gd name="T89" fmla="*/ 79375 h 93"/>
                <a:gd name="T90" fmla="*/ 20638 w 47"/>
                <a:gd name="T91" fmla="*/ 76200 h 93"/>
                <a:gd name="T92" fmla="*/ 28575 w 47"/>
                <a:gd name="T93" fmla="*/ 73025 h 93"/>
                <a:gd name="T94" fmla="*/ 34925 w 47"/>
                <a:gd name="T95" fmla="*/ 66675 h 93"/>
                <a:gd name="T96" fmla="*/ 39688 w 47"/>
                <a:gd name="T97" fmla="*/ 61913 h 93"/>
                <a:gd name="T98" fmla="*/ 42863 w 47"/>
                <a:gd name="T99" fmla="*/ 53975 h 93"/>
                <a:gd name="T100" fmla="*/ 44450 w 47"/>
                <a:gd name="T101" fmla="*/ 47625 h 93"/>
                <a:gd name="T102" fmla="*/ 44450 w 47"/>
                <a:gd name="T103" fmla="*/ 39688 h 93"/>
                <a:gd name="T104" fmla="*/ 44450 w 47"/>
                <a:gd name="T105" fmla="*/ 33338 h 93"/>
                <a:gd name="T106" fmla="*/ 41275 w 47"/>
                <a:gd name="T107" fmla="*/ 26988 h 93"/>
                <a:gd name="T108" fmla="*/ 38100 w 47"/>
                <a:gd name="T109" fmla="*/ 20638 h 93"/>
                <a:gd name="T110" fmla="*/ 33338 w 47"/>
                <a:gd name="T111" fmla="*/ 15875 h 93"/>
                <a:gd name="T112" fmla="*/ 26988 w 47"/>
                <a:gd name="T113" fmla="*/ 11113 h 93"/>
                <a:gd name="T114" fmla="*/ 19050 w 47"/>
                <a:gd name="T115" fmla="*/ 7938 h 93"/>
                <a:gd name="T116" fmla="*/ 9525 w 47"/>
                <a:gd name="T117" fmla="*/ 6350 h 93"/>
                <a:gd name="T118" fmla="*/ 0 w 47"/>
                <a:gd name="T119" fmla="*/ 4763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" h="93">
                  <a:moveTo>
                    <a:pt x="0" y="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4" y="15"/>
                  </a:lnTo>
                  <a:lnTo>
                    <a:pt x="46" y="20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1" y="43"/>
                  </a:lnTo>
                  <a:lnTo>
                    <a:pt x="37" y="46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29" y="58"/>
                  </a:lnTo>
                  <a:lnTo>
                    <a:pt x="31" y="62"/>
                  </a:lnTo>
                  <a:lnTo>
                    <a:pt x="34" y="66"/>
                  </a:lnTo>
                  <a:lnTo>
                    <a:pt x="36" y="71"/>
                  </a:lnTo>
                  <a:lnTo>
                    <a:pt x="38" y="76"/>
                  </a:lnTo>
                  <a:lnTo>
                    <a:pt x="40" y="81"/>
                  </a:lnTo>
                  <a:lnTo>
                    <a:pt x="42" y="87"/>
                  </a:lnTo>
                  <a:lnTo>
                    <a:pt x="40" y="88"/>
                  </a:lnTo>
                  <a:lnTo>
                    <a:pt x="38" y="89"/>
                  </a:lnTo>
                  <a:lnTo>
                    <a:pt x="36" y="90"/>
                  </a:lnTo>
                  <a:lnTo>
                    <a:pt x="34" y="91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8" y="73"/>
                  </a:lnTo>
                  <a:lnTo>
                    <a:pt x="15" y="67"/>
                  </a:lnTo>
                  <a:lnTo>
                    <a:pt x="12" y="61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7" y="50"/>
                  </a:lnTo>
                  <a:lnTo>
                    <a:pt x="13" y="48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25" y="39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8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4" y="13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2" y="5"/>
                  </a:lnTo>
                  <a:lnTo>
                    <a:pt x="6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7" name="Rectangle 18"/>
            <p:cNvSpPr>
              <a:spLocks noChangeArrowheads="1"/>
            </p:cNvSpPr>
            <p:nvPr/>
          </p:nvSpPr>
          <p:spPr bwMode="auto">
            <a:xfrm>
              <a:off x="407988" y="6599238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8" name="Rectangle 19"/>
            <p:cNvSpPr>
              <a:spLocks noChangeArrowheads="1"/>
            </p:cNvSpPr>
            <p:nvPr/>
          </p:nvSpPr>
          <p:spPr bwMode="auto">
            <a:xfrm>
              <a:off x="407988" y="6659563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9" name="Freeform 20"/>
            <p:cNvSpPr>
              <a:spLocks noEditPoints="1"/>
            </p:cNvSpPr>
            <p:nvPr/>
          </p:nvSpPr>
          <p:spPr bwMode="auto">
            <a:xfrm>
              <a:off x="476250" y="6616700"/>
              <a:ext cx="176213" cy="33338"/>
            </a:xfrm>
            <a:custGeom>
              <a:avLst/>
              <a:gdLst>
                <a:gd name="T0" fmla="*/ 26988 w 111"/>
                <a:gd name="T1" fmla="*/ 4763 h 21"/>
                <a:gd name="T2" fmla="*/ 20638 w 111"/>
                <a:gd name="T3" fmla="*/ 3175 h 21"/>
                <a:gd name="T4" fmla="*/ 15875 w 111"/>
                <a:gd name="T5" fmla="*/ 7938 h 21"/>
                <a:gd name="T6" fmla="*/ 19050 w 111"/>
                <a:gd name="T7" fmla="*/ 12700 h 21"/>
                <a:gd name="T8" fmla="*/ 30163 w 111"/>
                <a:gd name="T9" fmla="*/ 19050 h 21"/>
                <a:gd name="T10" fmla="*/ 28575 w 111"/>
                <a:gd name="T11" fmla="*/ 30163 h 21"/>
                <a:gd name="T12" fmla="*/ 17463 w 111"/>
                <a:gd name="T13" fmla="*/ 33338 h 21"/>
                <a:gd name="T14" fmla="*/ 12700 w 111"/>
                <a:gd name="T15" fmla="*/ 26988 h 21"/>
                <a:gd name="T16" fmla="*/ 17463 w 111"/>
                <a:gd name="T17" fmla="*/ 28575 h 21"/>
                <a:gd name="T18" fmla="*/ 25400 w 111"/>
                <a:gd name="T19" fmla="*/ 26988 h 21"/>
                <a:gd name="T20" fmla="*/ 20638 w 111"/>
                <a:gd name="T21" fmla="*/ 17463 h 21"/>
                <a:gd name="T22" fmla="*/ 14288 w 111"/>
                <a:gd name="T23" fmla="*/ 14288 h 21"/>
                <a:gd name="T24" fmla="*/ 11113 w 111"/>
                <a:gd name="T25" fmla="*/ 7938 h 21"/>
                <a:gd name="T26" fmla="*/ 20638 w 111"/>
                <a:gd name="T27" fmla="*/ 0 h 21"/>
                <a:gd name="T28" fmla="*/ 26988 w 111"/>
                <a:gd name="T29" fmla="*/ 0 h 21"/>
                <a:gd name="T30" fmla="*/ 42863 w 111"/>
                <a:gd name="T31" fmla="*/ 6350 h 21"/>
                <a:gd name="T32" fmla="*/ 41275 w 111"/>
                <a:gd name="T33" fmla="*/ 22225 h 21"/>
                <a:gd name="T34" fmla="*/ 50800 w 111"/>
                <a:gd name="T35" fmla="*/ 28575 h 21"/>
                <a:gd name="T36" fmla="*/ 60325 w 111"/>
                <a:gd name="T37" fmla="*/ 19050 h 21"/>
                <a:gd name="T38" fmla="*/ 55563 w 111"/>
                <a:gd name="T39" fmla="*/ 4763 h 21"/>
                <a:gd name="T40" fmla="*/ 60325 w 111"/>
                <a:gd name="T41" fmla="*/ 3175 h 21"/>
                <a:gd name="T42" fmla="*/ 63500 w 111"/>
                <a:gd name="T43" fmla="*/ 23813 h 21"/>
                <a:gd name="T44" fmla="*/ 47625 w 111"/>
                <a:gd name="T45" fmla="*/ 33338 h 21"/>
                <a:gd name="T46" fmla="*/ 34925 w 111"/>
                <a:gd name="T47" fmla="*/ 20638 h 21"/>
                <a:gd name="T48" fmla="*/ 42863 w 111"/>
                <a:gd name="T49" fmla="*/ 1588 h 21"/>
                <a:gd name="T50" fmla="*/ 98425 w 111"/>
                <a:gd name="T51" fmla="*/ 4763 h 21"/>
                <a:gd name="T52" fmla="*/ 90488 w 111"/>
                <a:gd name="T53" fmla="*/ 3175 h 21"/>
                <a:gd name="T54" fmla="*/ 87313 w 111"/>
                <a:gd name="T55" fmla="*/ 11113 h 21"/>
                <a:gd name="T56" fmla="*/ 92075 w 111"/>
                <a:gd name="T57" fmla="*/ 17463 h 21"/>
                <a:gd name="T58" fmla="*/ 98425 w 111"/>
                <a:gd name="T59" fmla="*/ 12700 h 21"/>
                <a:gd name="T60" fmla="*/ 85725 w 111"/>
                <a:gd name="T61" fmla="*/ 28575 h 21"/>
                <a:gd name="T62" fmla="*/ 93663 w 111"/>
                <a:gd name="T63" fmla="*/ 28575 h 21"/>
                <a:gd name="T64" fmla="*/ 100013 w 111"/>
                <a:gd name="T65" fmla="*/ 15875 h 21"/>
                <a:gd name="T66" fmla="*/ 93663 w 111"/>
                <a:gd name="T67" fmla="*/ 20638 h 21"/>
                <a:gd name="T68" fmla="*/ 84138 w 111"/>
                <a:gd name="T69" fmla="*/ 15875 h 21"/>
                <a:gd name="T70" fmla="*/ 85725 w 111"/>
                <a:gd name="T71" fmla="*/ 3175 h 21"/>
                <a:gd name="T72" fmla="*/ 98425 w 111"/>
                <a:gd name="T73" fmla="*/ 0 h 21"/>
                <a:gd name="T74" fmla="*/ 104775 w 111"/>
                <a:gd name="T75" fmla="*/ 17463 h 21"/>
                <a:gd name="T76" fmla="*/ 93663 w 111"/>
                <a:gd name="T77" fmla="*/ 31750 h 21"/>
                <a:gd name="T78" fmla="*/ 85725 w 111"/>
                <a:gd name="T79" fmla="*/ 31750 h 21"/>
                <a:gd name="T80" fmla="*/ 115888 w 111"/>
                <a:gd name="T81" fmla="*/ 6350 h 21"/>
                <a:gd name="T82" fmla="*/ 114300 w 111"/>
                <a:gd name="T83" fmla="*/ 22225 h 21"/>
                <a:gd name="T84" fmla="*/ 120650 w 111"/>
                <a:gd name="T85" fmla="*/ 30163 h 21"/>
                <a:gd name="T86" fmla="*/ 127000 w 111"/>
                <a:gd name="T87" fmla="*/ 19050 h 21"/>
                <a:gd name="T88" fmla="*/ 123825 w 111"/>
                <a:gd name="T89" fmla="*/ 4763 h 21"/>
                <a:gd name="T90" fmla="*/ 127000 w 111"/>
                <a:gd name="T91" fmla="*/ 3175 h 21"/>
                <a:gd name="T92" fmla="*/ 130175 w 111"/>
                <a:gd name="T93" fmla="*/ 23813 h 21"/>
                <a:gd name="T94" fmla="*/ 119063 w 111"/>
                <a:gd name="T95" fmla="*/ 33338 h 21"/>
                <a:gd name="T96" fmla="*/ 109538 w 111"/>
                <a:gd name="T97" fmla="*/ 20638 h 21"/>
                <a:gd name="T98" fmla="*/ 114300 w 111"/>
                <a:gd name="T99" fmla="*/ 1588 h 21"/>
                <a:gd name="T100" fmla="*/ 142875 w 111"/>
                <a:gd name="T101" fmla="*/ 6350 h 21"/>
                <a:gd name="T102" fmla="*/ 141288 w 111"/>
                <a:gd name="T103" fmla="*/ 22225 h 21"/>
                <a:gd name="T104" fmla="*/ 147638 w 111"/>
                <a:gd name="T105" fmla="*/ 30163 h 21"/>
                <a:gd name="T106" fmla="*/ 153988 w 111"/>
                <a:gd name="T107" fmla="*/ 19050 h 21"/>
                <a:gd name="T108" fmla="*/ 150813 w 111"/>
                <a:gd name="T109" fmla="*/ 4763 h 21"/>
                <a:gd name="T110" fmla="*/ 153988 w 111"/>
                <a:gd name="T111" fmla="*/ 3175 h 21"/>
                <a:gd name="T112" fmla="*/ 157163 w 111"/>
                <a:gd name="T113" fmla="*/ 23813 h 21"/>
                <a:gd name="T114" fmla="*/ 146050 w 111"/>
                <a:gd name="T115" fmla="*/ 33338 h 21"/>
                <a:gd name="T116" fmla="*/ 136525 w 111"/>
                <a:gd name="T117" fmla="*/ 20638 h 21"/>
                <a:gd name="T118" fmla="*/ 141288 w 111"/>
                <a:gd name="T119" fmla="*/ 1588 h 21"/>
                <a:gd name="T120" fmla="*/ 173038 w 111"/>
                <a:gd name="T121" fmla="*/ 0 h 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1" h="21">
                  <a:moveTo>
                    <a:pt x="0" y="0"/>
                  </a:moveTo>
                  <a:lnTo>
                    <a:pt x="3" y="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0"/>
                  </a:lnTo>
                  <a:close/>
                  <a:moveTo>
                    <a:pt x="18" y="1"/>
                  </a:move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8" y="17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5" y="13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1"/>
                  </a:lnTo>
                  <a:close/>
                  <a:moveTo>
                    <a:pt x="31" y="2"/>
                  </a:move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close/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  <a:moveTo>
                    <a:pt x="63" y="6"/>
                  </a:moveTo>
                  <a:lnTo>
                    <a:pt x="63" y="6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63" y="6"/>
                  </a:lnTo>
                  <a:close/>
                  <a:moveTo>
                    <a:pt x="53" y="20"/>
                  </a:moveTo>
                  <a:lnTo>
                    <a:pt x="53" y="18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8"/>
                  </a:lnTo>
                  <a:lnTo>
                    <a:pt x="59" y="18"/>
                  </a:lnTo>
                  <a:lnTo>
                    <a:pt x="60" y="18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6" y="13"/>
                  </a:lnTo>
                  <a:lnTo>
                    <a:pt x="55" y="12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8" y="21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3" y="20"/>
                  </a:lnTo>
                  <a:close/>
                  <a:moveTo>
                    <a:pt x="76" y="2"/>
                  </a:moveTo>
                  <a:lnTo>
                    <a:pt x="75" y="2"/>
                  </a:lnTo>
                  <a:lnTo>
                    <a:pt x="74" y="2"/>
                  </a:lnTo>
                  <a:lnTo>
                    <a:pt x="74" y="3"/>
                  </a:lnTo>
                  <a:lnTo>
                    <a:pt x="73" y="3"/>
                  </a:lnTo>
                  <a:lnTo>
                    <a:pt x="73" y="4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2" y="9"/>
                  </a:lnTo>
                  <a:lnTo>
                    <a:pt x="72" y="10"/>
                  </a:lnTo>
                  <a:lnTo>
                    <a:pt x="72" y="11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2" y="15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8"/>
                  </a:lnTo>
                  <a:lnTo>
                    <a:pt x="78" y="18"/>
                  </a:lnTo>
                  <a:lnTo>
                    <a:pt x="78" y="17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7" y="2"/>
                  </a:lnTo>
                  <a:lnTo>
                    <a:pt x="76" y="2"/>
                  </a:lnTo>
                  <a:close/>
                  <a:moveTo>
                    <a:pt x="76" y="0"/>
                  </a:move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1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2" y="7"/>
                  </a:lnTo>
                  <a:lnTo>
                    <a:pt x="83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8" y="20"/>
                  </a:lnTo>
                  <a:lnTo>
                    <a:pt x="77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3" y="20"/>
                  </a:lnTo>
                  <a:lnTo>
                    <a:pt x="72" y="20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69" y="10"/>
                  </a:lnTo>
                  <a:lnTo>
                    <a:pt x="69" y="9"/>
                  </a:lnTo>
                  <a:lnTo>
                    <a:pt x="69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71" y="2"/>
                  </a:lnTo>
                  <a:lnTo>
                    <a:pt x="72" y="1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close/>
                  <a:moveTo>
                    <a:pt x="93" y="2"/>
                  </a:moveTo>
                  <a:lnTo>
                    <a:pt x="92" y="2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89" y="5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1" y="18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18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7" y="9"/>
                  </a:lnTo>
                  <a:lnTo>
                    <a:pt x="97" y="8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6" y="5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4" y="2"/>
                  </a:lnTo>
                  <a:lnTo>
                    <a:pt x="93" y="2"/>
                  </a:lnTo>
                  <a:close/>
                  <a:moveTo>
                    <a:pt x="93" y="0"/>
                  </a:move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9" y="5"/>
                  </a:lnTo>
                  <a:lnTo>
                    <a:pt x="99" y="6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99" y="13"/>
                  </a:lnTo>
                  <a:lnTo>
                    <a:pt x="99" y="14"/>
                  </a:lnTo>
                  <a:lnTo>
                    <a:pt x="99" y="15"/>
                  </a:lnTo>
                  <a:lnTo>
                    <a:pt x="99" y="16"/>
                  </a:lnTo>
                  <a:lnTo>
                    <a:pt x="98" y="17"/>
                  </a:lnTo>
                  <a:lnTo>
                    <a:pt x="98" y="18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5" y="20"/>
                  </a:lnTo>
                  <a:lnTo>
                    <a:pt x="94" y="21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0" y="20"/>
                  </a:lnTo>
                  <a:lnTo>
                    <a:pt x="89" y="20"/>
                  </a:lnTo>
                  <a:lnTo>
                    <a:pt x="88" y="19"/>
                  </a:lnTo>
                  <a:lnTo>
                    <a:pt x="87" y="18"/>
                  </a:lnTo>
                  <a:lnTo>
                    <a:pt x="87" y="17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0"/>
                  </a:lnTo>
                  <a:lnTo>
                    <a:pt x="109" y="20"/>
                  </a:lnTo>
                  <a:lnTo>
                    <a:pt x="109" y="3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0" name="Freeform 21"/>
            <p:cNvSpPr>
              <a:spLocks noEditPoints="1"/>
            </p:cNvSpPr>
            <p:nvPr/>
          </p:nvSpPr>
          <p:spPr bwMode="auto">
            <a:xfrm>
              <a:off x="361950" y="6208713"/>
              <a:ext cx="250825" cy="287338"/>
            </a:xfrm>
            <a:custGeom>
              <a:avLst/>
              <a:gdLst>
                <a:gd name="T0" fmla="*/ 7938 w 158"/>
                <a:gd name="T1" fmla="*/ 242888 h 181"/>
                <a:gd name="T2" fmla="*/ 23813 w 158"/>
                <a:gd name="T3" fmla="*/ 239713 h 181"/>
                <a:gd name="T4" fmla="*/ 14288 w 158"/>
                <a:gd name="T5" fmla="*/ 230188 h 181"/>
                <a:gd name="T6" fmla="*/ 1588 w 158"/>
                <a:gd name="T7" fmla="*/ 234950 h 181"/>
                <a:gd name="T8" fmla="*/ 23813 w 158"/>
                <a:gd name="T9" fmla="*/ 228600 h 181"/>
                <a:gd name="T10" fmla="*/ 19050 w 158"/>
                <a:gd name="T11" fmla="*/ 247650 h 181"/>
                <a:gd name="T12" fmla="*/ 12700 w 158"/>
                <a:gd name="T13" fmla="*/ 212725 h 181"/>
                <a:gd name="T14" fmla="*/ 19050 w 158"/>
                <a:gd name="T15" fmla="*/ 180975 h 181"/>
                <a:gd name="T16" fmla="*/ 3175 w 158"/>
                <a:gd name="T17" fmla="*/ 188913 h 181"/>
                <a:gd name="T18" fmla="*/ 17463 w 158"/>
                <a:gd name="T19" fmla="*/ 176213 h 181"/>
                <a:gd name="T20" fmla="*/ 3175 w 158"/>
                <a:gd name="T21" fmla="*/ 166688 h 181"/>
                <a:gd name="T22" fmla="*/ 11113 w 158"/>
                <a:gd name="T23" fmla="*/ 149225 h 181"/>
                <a:gd name="T24" fmla="*/ 14288 w 158"/>
                <a:gd name="T25" fmla="*/ 153988 h 181"/>
                <a:gd name="T26" fmla="*/ 25400 w 158"/>
                <a:gd name="T27" fmla="*/ 146050 h 181"/>
                <a:gd name="T28" fmla="*/ 31750 w 158"/>
                <a:gd name="T29" fmla="*/ 157163 h 181"/>
                <a:gd name="T30" fmla="*/ 26988 w 158"/>
                <a:gd name="T31" fmla="*/ 158750 h 181"/>
                <a:gd name="T32" fmla="*/ 28575 w 158"/>
                <a:gd name="T33" fmla="*/ 150813 h 181"/>
                <a:gd name="T34" fmla="*/ 19050 w 158"/>
                <a:gd name="T35" fmla="*/ 153988 h 181"/>
                <a:gd name="T36" fmla="*/ 9525 w 158"/>
                <a:gd name="T37" fmla="*/ 155575 h 181"/>
                <a:gd name="T38" fmla="*/ 9525 w 158"/>
                <a:gd name="T39" fmla="*/ 144463 h 181"/>
                <a:gd name="T40" fmla="*/ 30163 w 158"/>
                <a:gd name="T41" fmla="*/ 115888 h 181"/>
                <a:gd name="T42" fmla="*/ 20638 w 158"/>
                <a:gd name="T43" fmla="*/ 120650 h 181"/>
                <a:gd name="T44" fmla="*/ 31750 w 158"/>
                <a:gd name="T45" fmla="*/ 112713 h 181"/>
                <a:gd name="T46" fmla="*/ 34925 w 158"/>
                <a:gd name="T47" fmla="*/ 117475 h 181"/>
                <a:gd name="T48" fmla="*/ 33338 w 158"/>
                <a:gd name="T49" fmla="*/ 122238 h 181"/>
                <a:gd name="T50" fmla="*/ 57150 w 158"/>
                <a:gd name="T51" fmla="*/ 103188 h 181"/>
                <a:gd name="T52" fmla="*/ 50800 w 158"/>
                <a:gd name="T53" fmla="*/ 74613 h 181"/>
                <a:gd name="T54" fmla="*/ 57150 w 158"/>
                <a:gd name="T55" fmla="*/ 90488 h 181"/>
                <a:gd name="T56" fmla="*/ 68263 w 158"/>
                <a:gd name="T57" fmla="*/ 84138 h 181"/>
                <a:gd name="T58" fmla="*/ 69850 w 158"/>
                <a:gd name="T59" fmla="*/ 85725 h 181"/>
                <a:gd name="T60" fmla="*/ 49213 w 158"/>
                <a:gd name="T61" fmla="*/ 90488 h 181"/>
                <a:gd name="T62" fmla="*/ 50800 w 158"/>
                <a:gd name="T63" fmla="*/ 69850 h 181"/>
                <a:gd name="T64" fmla="*/ 80963 w 158"/>
                <a:gd name="T65" fmla="*/ 46038 h 181"/>
                <a:gd name="T66" fmla="*/ 74613 w 158"/>
                <a:gd name="T67" fmla="*/ 50800 h 181"/>
                <a:gd name="T68" fmla="*/ 79375 w 158"/>
                <a:gd name="T69" fmla="*/ 53975 h 181"/>
                <a:gd name="T70" fmla="*/ 92075 w 158"/>
                <a:gd name="T71" fmla="*/ 57150 h 181"/>
                <a:gd name="T72" fmla="*/ 87313 w 158"/>
                <a:gd name="T73" fmla="*/ 68263 h 181"/>
                <a:gd name="T74" fmla="*/ 85725 w 158"/>
                <a:gd name="T75" fmla="*/ 65088 h 181"/>
                <a:gd name="T76" fmla="*/ 88900 w 158"/>
                <a:gd name="T77" fmla="*/ 58738 h 181"/>
                <a:gd name="T78" fmla="*/ 77788 w 158"/>
                <a:gd name="T79" fmla="*/ 58738 h 181"/>
                <a:gd name="T80" fmla="*/ 71438 w 158"/>
                <a:gd name="T81" fmla="*/ 49213 h 181"/>
                <a:gd name="T82" fmla="*/ 79375 w 158"/>
                <a:gd name="T83" fmla="*/ 42863 h 181"/>
                <a:gd name="T84" fmla="*/ 128588 w 158"/>
                <a:gd name="T85" fmla="*/ 41275 h 181"/>
                <a:gd name="T86" fmla="*/ 139700 w 158"/>
                <a:gd name="T87" fmla="*/ 17463 h 181"/>
                <a:gd name="T88" fmla="*/ 134938 w 158"/>
                <a:gd name="T89" fmla="*/ 12700 h 181"/>
                <a:gd name="T90" fmla="*/ 142875 w 158"/>
                <a:gd name="T91" fmla="*/ 19050 h 181"/>
                <a:gd name="T92" fmla="*/ 142875 w 158"/>
                <a:gd name="T93" fmla="*/ 23813 h 181"/>
                <a:gd name="T94" fmla="*/ 136525 w 158"/>
                <a:gd name="T95" fmla="*/ 25400 h 181"/>
                <a:gd name="T96" fmla="*/ 188913 w 158"/>
                <a:gd name="T97" fmla="*/ 11113 h 181"/>
                <a:gd name="T98" fmla="*/ 188913 w 158"/>
                <a:gd name="T99" fmla="*/ 3175 h 181"/>
                <a:gd name="T100" fmla="*/ 193675 w 158"/>
                <a:gd name="T101" fmla="*/ 3175 h 181"/>
                <a:gd name="T102" fmla="*/ 190500 w 158"/>
                <a:gd name="T103" fmla="*/ 12700 h 181"/>
                <a:gd name="T104" fmla="*/ 190500 w 158"/>
                <a:gd name="T105" fmla="*/ 15875 h 181"/>
                <a:gd name="T106" fmla="*/ 214313 w 158"/>
                <a:gd name="T107" fmla="*/ 25400 h 181"/>
                <a:gd name="T108" fmla="*/ 206375 w 158"/>
                <a:gd name="T109" fmla="*/ 23813 h 181"/>
                <a:gd name="T110" fmla="*/ 207963 w 158"/>
                <a:gd name="T111" fmla="*/ 1588 h 181"/>
                <a:gd name="T112" fmla="*/ 225425 w 158"/>
                <a:gd name="T113" fmla="*/ 12700 h 181"/>
                <a:gd name="T114" fmla="*/ 212725 w 158"/>
                <a:gd name="T115" fmla="*/ 3175 h 181"/>
                <a:gd name="T116" fmla="*/ 207963 w 158"/>
                <a:gd name="T117" fmla="*/ 20638 h 181"/>
                <a:gd name="T118" fmla="*/ 220663 w 158"/>
                <a:gd name="T119" fmla="*/ 17463 h 181"/>
                <a:gd name="T120" fmla="*/ 236538 w 158"/>
                <a:gd name="T121" fmla="*/ 19050 h 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8" h="181">
                  <a:moveTo>
                    <a:pt x="10" y="181"/>
                  </a:moveTo>
                  <a:lnTo>
                    <a:pt x="9" y="179"/>
                  </a:lnTo>
                  <a:lnTo>
                    <a:pt x="22" y="173"/>
                  </a:lnTo>
                  <a:lnTo>
                    <a:pt x="20" y="168"/>
                  </a:lnTo>
                  <a:lnTo>
                    <a:pt x="21" y="167"/>
                  </a:lnTo>
                  <a:lnTo>
                    <a:pt x="25" y="175"/>
                  </a:lnTo>
                  <a:lnTo>
                    <a:pt x="10" y="181"/>
                  </a:lnTo>
                  <a:close/>
                  <a:moveTo>
                    <a:pt x="6" y="169"/>
                  </a:moveTo>
                  <a:lnTo>
                    <a:pt x="5" y="167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9" y="156"/>
                  </a:lnTo>
                  <a:lnTo>
                    <a:pt x="21" y="165"/>
                  </a:lnTo>
                  <a:lnTo>
                    <a:pt x="6" y="169"/>
                  </a:lnTo>
                  <a:close/>
                  <a:moveTo>
                    <a:pt x="3" y="151"/>
                  </a:moveTo>
                  <a:lnTo>
                    <a:pt x="3" y="151"/>
                  </a:lnTo>
                  <a:lnTo>
                    <a:pt x="3" y="152"/>
                  </a:lnTo>
                  <a:lnTo>
                    <a:pt x="4" y="152"/>
                  </a:lnTo>
                  <a:lnTo>
                    <a:pt x="4" y="153"/>
                  </a:lnTo>
                  <a:lnTo>
                    <a:pt x="5" y="153"/>
                  </a:lnTo>
                  <a:lnTo>
                    <a:pt x="5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8" y="155"/>
                  </a:lnTo>
                  <a:lnTo>
                    <a:pt x="9" y="155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2" y="154"/>
                  </a:lnTo>
                  <a:lnTo>
                    <a:pt x="13" y="154"/>
                  </a:lnTo>
                  <a:lnTo>
                    <a:pt x="13" y="153"/>
                  </a:lnTo>
                  <a:lnTo>
                    <a:pt x="14" y="153"/>
                  </a:lnTo>
                  <a:lnTo>
                    <a:pt x="15" y="152"/>
                  </a:lnTo>
                  <a:lnTo>
                    <a:pt x="15" y="151"/>
                  </a:lnTo>
                  <a:lnTo>
                    <a:pt x="16" y="151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6" y="148"/>
                  </a:lnTo>
                  <a:lnTo>
                    <a:pt x="15" y="147"/>
                  </a:lnTo>
                  <a:lnTo>
                    <a:pt x="15" y="146"/>
                  </a:lnTo>
                  <a:lnTo>
                    <a:pt x="14" y="146"/>
                  </a:lnTo>
                  <a:lnTo>
                    <a:pt x="13" y="145"/>
                  </a:lnTo>
                  <a:lnTo>
                    <a:pt x="12" y="145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9" y="145"/>
                  </a:lnTo>
                  <a:lnTo>
                    <a:pt x="8" y="145"/>
                  </a:lnTo>
                  <a:lnTo>
                    <a:pt x="7" y="145"/>
                  </a:lnTo>
                  <a:lnTo>
                    <a:pt x="6" y="146"/>
                  </a:lnTo>
                  <a:lnTo>
                    <a:pt x="5" y="146"/>
                  </a:lnTo>
                  <a:lnTo>
                    <a:pt x="5" y="147"/>
                  </a:lnTo>
                  <a:lnTo>
                    <a:pt x="4" y="147"/>
                  </a:lnTo>
                  <a:lnTo>
                    <a:pt x="4" y="148"/>
                  </a:lnTo>
                  <a:lnTo>
                    <a:pt x="3" y="148"/>
                  </a:lnTo>
                  <a:lnTo>
                    <a:pt x="3" y="149"/>
                  </a:lnTo>
                  <a:lnTo>
                    <a:pt x="3" y="150"/>
                  </a:lnTo>
                  <a:lnTo>
                    <a:pt x="3" y="151"/>
                  </a:lnTo>
                  <a:close/>
                  <a:moveTo>
                    <a:pt x="1" y="151"/>
                  </a:moveTo>
                  <a:lnTo>
                    <a:pt x="1" y="150"/>
                  </a:lnTo>
                  <a:lnTo>
                    <a:pt x="1" y="149"/>
                  </a:lnTo>
                  <a:lnTo>
                    <a:pt x="1" y="148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6" y="143"/>
                  </a:lnTo>
                  <a:lnTo>
                    <a:pt x="7" y="143"/>
                  </a:lnTo>
                  <a:lnTo>
                    <a:pt x="8" y="143"/>
                  </a:lnTo>
                  <a:lnTo>
                    <a:pt x="9" y="142"/>
                  </a:lnTo>
                  <a:lnTo>
                    <a:pt x="10" y="142"/>
                  </a:lnTo>
                  <a:lnTo>
                    <a:pt x="11" y="142"/>
                  </a:lnTo>
                  <a:lnTo>
                    <a:pt x="12" y="142"/>
                  </a:lnTo>
                  <a:lnTo>
                    <a:pt x="12" y="143"/>
                  </a:lnTo>
                  <a:lnTo>
                    <a:pt x="13" y="143"/>
                  </a:lnTo>
                  <a:lnTo>
                    <a:pt x="14" y="143"/>
                  </a:lnTo>
                  <a:lnTo>
                    <a:pt x="15" y="144"/>
                  </a:lnTo>
                  <a:lnTo>
                    <a:pt x="16" y="145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48"/>
                  </a:lnTo>
                  <a:lnTo>
                    <a:pt x="18" y="149"/>
                  </a:lnTo>
                  <a:lnTo>
                    <a:pt x="18" y="150"/>
                  </a:lnTo>
                  <a:lnTo>
                    <a:pt x="17" y="151"/>
                  </a:lnTo>
                  <a:lnTo>
                    <a:pt x="17" y="152"/>
                  </a:lnTo>
                  <a:lnTo>
                    <a:pt x="17" y="153"/>
                  </a:lnTo>
                  <a:lnTo>
                    <a:pt x="16" y="154"/>
                  </a:lnTo>
                  <a:lnTo>
                    <a:pt x="15" y="155"/>
                  </a:lnTo>
                  <a:lnTo>
                    <a:pt x="14" y="156"/>
                  </a:lnTo>
                  <a:lnTo>
                    <a:pt x="13" y="156"/>
                  </a:lnTo>
                  <a:lnTo>
                    <a:pt x="12" y="156"/>
                  </a:lnTo>
                  <a:lnTo>
                    <a:pt x="11" y="157"/>
                  </a:lnTo>
                  <a:lnTo>
                    <a:pt x="10" y="157"/>
                  </a:lnTo>
                  <a:lnTo>
                    <a:pt x="9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5" y="156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2" y="154"/>
                  </a:lnTo>
                  <a:lnTo>
                    <a:pt x="2" y="153"/>
                  </a:lnTo>
                  <a:lnTo>
                    <a:pt x="2" y="152"/>
                  </a:lnTo>
                  <a:lnTo>
                    <a:pt x="1" y="151"/>
                  </a:lnTo>
                  <a:close/>
                  <a:moveTo>
                    <a:pt x="0" y="141"/>
                  </a:moveTo>
                  <a:lnTo>
                    <a:pt x="0" y="138"/>
                  </a:lnTo>
                  <a:lnTo>
                    <a:pt x="8" y="134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9" y="132"/>
                  </a:lnTo>
                  <a:lnTo>
                    <a:pt x="16" y="132"/>
                  </a:lnTo>
                  <a:lnTo>
                    <a:pt x="16" y="134"/>
                  </a:lnTo>
                  <a:lnTo>
                    <a:pt x="9" y="135"/>
                  </a:lnTo>
                  <a:lnTo>
                    <a:pt x="0" y="141"/>
                  </a:lnTo>
                  <a:close/>
                  <a:moveTo>
                    <a:pt x="2" y="121"/>
                  </a:moveTo>
                  <a:lnTo>
                    <a:pt x="14" y="122"/>
                  </a:lnTo>
                  <a:lnTo>
                    <a:pt x="14" y="120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4" y="117"/>
                  </a:lnTo>
                  <a:lnTo>
                    <a:pt x="14" y="116"/>
                  </a:lnTo>
                  <a:lnTo>
                    <a:pt x="13" y="116"/>
                  </a:lnTo>
                  <a:lnTo>
                    <a:pt x="13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9" y="114"/>
                  </a:lnTo>
                  <a:lnTo>
                    <a:pt x="8" y="113"/>
                  </a:lnTo>
                  <a:lnTo>
                    <a:pt x="7" y="114"/>
                  </a:lnTo>
                  <a:lnTo>
                    <a:pt x="6" y="114"/>
                  </a:lnTo>
                  <a:lnTo>
                    <a:pt x="5" y="114"/>
                  </a:lnTo>
                  <a:lnTo>
                    <a:pt x="4" y="114"/>
                  </a:lnTo>
                  <a:lnTo>
                    <a:pt x="4" y="115"/>
                  </a:lnTo>
                  <a:lnTo>
                    <a:pt x="3" y="116"/>
                  </a:lnTo>
                  <a:lnTo>
                    <a:pt x="3" y="117"/>
                  </a:lnTo>
                  <a:lnTo>
                    <a:pt x="2" y="117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21"/>
                  </a:lnTo>
                  <a:close/>
                  <a:moveTo>
                    <a:pt x="0" y="123"/>
                  </a:moveTo>
                  <a:lnTo>
                    <a:pt x="0" y="119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6" y="111"/>
                  </a:lnTo>
                  <a:lnTo>
                    <a:pt x="7" y="111"/>
                  </a:lnTo>
                  <a:lnTo>
                    <a:pt x="8" y="111"/>
                  </a:lnTo>
                  <a:lnTo>
                    <a:pt x="9" y="111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3" y="112"/>
                  </a:lnTo>
                  <a:lnTo>
                    <a:pt x="13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6" y="120"/>
                  </a:lnTo>
                  <a:lnTo>
                    <a:pt x="16" y="121"/>
                  </a:lnTo>
                  <a:lnTo>
                    <a:pt x="16" y="124"/>
                  </a:lnTo>
                  <a:lnTo>
                    <a:pt x="0" y="123"/>
                  </a:lnTo>
                  <a:close/>
                  <a:moveTo>
                    <a:pt x="2" y="105"/>
                  </a:moveTo>
                  <a:lnTo>
                    <a:pt x="3" y="103"/>
                  </a:lnTo>
                  <a:lnTo>
                    <a:pt x="8" y="105"/>
                  </a:lnTo>
                  <a:lnTo>
                    <a:pt x="7" y="107"/>
                  </a:lnTo>
                  <a:lnTo>
                    <a:pt x="2" y="105"/>
                  </a:lnTo>
                  <a:close/>
                  <a:moveTo>
                    <a:pt x="7" y="90"/>
                  </a:moveTo>
                  <a:lnTo>
                    <a:pt x="8" y="91"/>
                  </a:lnTo>
                  <a:lnTo>
                    <a:pt x="8" y="92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9" y="97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4" y="92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9" y="93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20" y="96"/>
                  </a:lnTo>
                  <a:lnTo>
                    <a:pt x="20" y="97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0" y="100"/>
                  </a:lnTo>
                  <a:lnTo>
                    <a:pt x="19" y="101"/>
                  </a:lnTo>
                  <a:lnTo>
                    <a:pt x="19" y="102"/>
                  </a:lnTo>
                  <a:lnTo>
                    <a:pt x="17" y="101"/>
                  </a:lnTo>
                  <a:lnTo>
                    <a:pt x="17" y="100"/>
                  </a:lnTo>
                  <a:lnTo>
                    <a:pt x="18" y="100"/>
                  </a:lnTo>
                  <a:lnTo>
                    <a:pt x="18" y="99"/>
                  </a:lnTo>
                  <a:lnTo>
                    <a:pt x="18" y="98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7" y="95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3" y="97"/>
                  </a:lnTo>
                  <a:lnTo>
                    <a:pt x="12" y="97"/>
                  </a:lnTo>
                  <a:lnTo>
                    <a:pt x="12" y="98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0" y="99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7" y="99"/>
                  </a:lnTo>
                  <a:lnTo>
                    <a:pt x="6" y="98"/>
                  </a:lnTo>
                  <a:lnTo>
                    <a:pt x="5" y="97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2"/>
                  </a:lnTo>
                  <a:lnTo>
                    <a:pt x="6" y="92"/>
                  </a:lnTo>
                  <a:lnTo>
                    <a:pt x="6" y="91"/>
                  </a:lnTo>
                  <a:lnTo>
                    <a:pt x="6" y="90"/>
                  </a:lnTo>
                  <a:lnTo>
                    <a:pt x="7" y="90"/>
                  </a:lnTo>
                  <a:close/>
                  <a:moveTo>
                    <a:pt x="13" y="76"/>
                  </a:moveTo>
                  <a:lnTo>
                    <a:pt x="18" y="78"/>
                  </a:lnTo>
                  <a:lnTo>
                    <a:pt x="19" y="77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5" y="74"/>
                  </a:lnTo>
                  <a:lnTo>
                    <a:pt x="14" y="74"/>
                  </a:lnTo>
                  <a:lnTo>
                    <a:pt x="13" y="76"/>
                  </a:lnTo>
                  <a:close/>
                  <a:moveTo>
                    <a:pt x="11" y="77"/>
                  </a:moveTo>
                  <a:lnTo>
                    <a:pt x="13" y="73"/>
                  </a:lnTo>
                  <a:lnTo>
                    <a:pt x="13" y="72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9" y="71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30" y="74"/>
                  </a:lnTo>
                  <a:lnTo>
                    <a:pt x="29" y="77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21" y="77"/>
                  </a:lnTo>
                  <a:lnTo>
                    <a:pt x="20" y="78"/>
                  </a:lnTo>
                  <a:lnTo>
                    <a:pt x="20" y="79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11" y="77"/>
                  </a:lnTo>
                  <a:close/>
                  <a:moveTo>
                    <a:pt x="18" y="64"/>
                  </a:moveTo>
                  <a:lnTo>
                    <a:pt x="22" y="57"/>
                  </a:lnTo>
                  <a:lnTo>
                    <a:pt x="24" y="57"/>
                  </a:lnTo>
                  <a:lnTo>
                    <a:pt x="20" y="63"/>
                  </a:lnTo>
                  <a:lnTo>
                    <a:pt x="25" y="65"/>
                  </a:lnTo>
                  <a:lnTo>
                    <a:pt x="28" y="60"/>
                  </a:lnTo>
                  <a:lnTo>
                    <a:pt x="29" y="61"/>
                  </a:lnTo>
                  <a:lnTo>
                    <a:pt x="26" y="66"/>
                  </a:lnTo>
                  <a:lnTo>
                    <a:pt x="31" y="69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1" y="72"/>
                  </a:lnTo>
                  <a:lnTo>
                    <a:pt x="18" y="64"/>
                  </a:lnTo>
                  <a:close/>
                  <a:moveTo>
                    <a:pt x="34" y="42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4" y="45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1" y="53"/>
                  </a:lnTo>
                  <a:lnTo>
                    <a:pt x="32" y="54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3"/>
                  </a:lnTo>
                  <a:lnTo>
                    <a:pt x="43" y="53"/>
                  </a:lnTo>
                  <a:lnTo>
                    <a:pt x="43" y="52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0"/>
                  </a:lnTo>
                  <a:lnTo>
                    <a:pt x="39" y="46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5" y="53"/>
                  </a:lnTo>
                  <a:lnTo>
                    <a:pt x="44" y="53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0" y="58"/>
                  </a:lnTo>
                  <a:lnTo>
                    <a:pt x="39" y="59"/>
                  </a:lnTo>
                  <a:lnTo>
                    <a:pt x="38" y="59"/>
                  </a:lnTo>
                  <a:lnTo>
                    <a:pt x="37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1" y="57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9" y="52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9" y="50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4" y="42"/>
                  </a:lnTo>
                  <a:close/>
                  <a:moveTo>
                    <a:pt x="38" y="38"/>
                  </a:moveTo>
                  <a:lnTo>
                    <a:pt x="39" y="36"/>
                  </a:lnTo>
                  <a:lnTo>
                    <a:pt x="51" y="47"/>
                  </a:lnTo>
                  <a:lnTo>
                    <a:pt x="49" y="49"/>
                  </a:lnTo>
                  <a:lnTo>
                    <a:pt x="38" y="38"/>
                  </a:lnTo>
                  <a:close/>
                  <a:moveTo>
                    <a:pt x="50" y="27"/>
                  </a:moveTo>
                  <a:lnTo>
                    <a:pt x="51" y="29"/>
                  </a:lnTo>
                  <a:lnTo>
                    <a:pt x="50" y="29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9" y="34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2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5" y="34"/>
                  </a:lnTo>
                  <a:lnTo>
                    <a:pt x="56" y="34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6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6" y="42"/>
                  </a:lnTo>
                  <a:lnTo>
                    <a:pt x="56" y="43"/>
                  </a:lnTo>
                  <a:lnTo>
                    <a:pt x="55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3" y="44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5" y="41"/>
                  </a:lnTo>
                  <a:lnTo>
                    <a:pt x="56" y="40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7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4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6" y="30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50" y="27"/>
                  </a:lnTo>
                  <a:close/>
                  <a:moveTo>
                    <a:pt x="53" y="25"/>
                  </a:moveTo>
                  <a:lnTo>
                    <a:pt x="62" y="18"/>
                  </a:lnTo>
                  <a:lnTo>
                    <a:pt x="63" y="20"/>
                  </a:lnTo>
                  <a:lnTo>
                    <a:pt x="60" y="22"/>
                  </a:lnTo>
                  <a:lnTo>
                    <a:pt x="67" y="34"/>
                  </a:lnTo>
                  <a:lnTo>
                    <a:pt x="66" y="35"/>
                  </a:lnTo>
                  <a:lnTo>
                    <a:pt x="58" y="24"/>
                  </a:lnTo>
                  <a:lnTo>
                    <a:pt x="54" y="26"/>
                  </a:lnTo>
                  <a:lnTo>
                    <a:pt x="53" y="25"/>
                  </a:lnTo>
                  <a:close/>
                  <a:moveTo>
                    <a:pt x="66" y="16"/>
                  </a:moveTo>
                  <a:lnTo>
                    <a:pt x="74" y="12"/>
                  </a:lnTo>
                  <a:lnTo>
                    <a:pt x="74" y="14"/>
                  </a:lnTo>
                  <a:lnTo>
                    <a:pt x="69" y="17"/>
                  </a:lnTo>
                  <a:lnTo>
                    <a:pt x="71" y="21"/>
                  </a:lnTo>
                  <a:lnTo>
                    <a:pt x="77" y="18"/>
                  </a:lnTo>
                  <a:lnTo>
                    <a:pt x="77" y="20"/>
                  </a:lnTo>
                  <a:lnTo>
                    <a:pt x="72" y="23"/>
                  </a:lnTo>
                  <a:lnTo>
                    <a:pt x="75" y="28"/>
                  </a:lnTo>
                  <a:lnTo>
                    <a:pt x="80" y="24"/>
                  </a:lnTo>
                  <a:lnTo>
                    <a:pt x="81" y="26"/>
                  </a:lnTo>
                  <a:lnTo>
                    <a:pt x="74" y="30"/>
                  </a:lnTo>
                  <a:lnTo>
                    <a:pt x="66" y="16"/>
                  </a:lnTo>
                  <a:close/>
                  <a:moveTo>
                    <a:pt x="82" y="10"/>
                  </a:moveTo>
                  <a:lnTo>
                    <a:pt x="84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8" y="11"/>
                  </a:lnTo>
                  <a:lnTo>
                    <a:pt x="87" y="10"/>
                  </a:lnTo>
                  <a:lnTo>
                    <a:pt x="86" y="9"/>
                  </a:lnTo>
                  <a:lnTo>
                    <a:pt x="85" y="9"/>
                  </a:lnTo>
                  <a:lnTo>
                    <a:pt x="84" y="10"/>
                  </a:lnTo>
                  <a:lnTo>
                    <a:pt x="83" y="10"/>
                  </a:lnTo>
                  <a:lnTo>
                    <a:pt x="82" y="10"/>
                  </a:lnTo>
                  <a:close/>
                  <a:moveTo>
                    <a:pt x="79" y="10"/>
                  </a:moveTo>
                  <a:lnTo>
                    <a:pt x="83" y="8"/>
                  </a:lnTo>
                  <a:lnTo>
                    <a:pt x="84" y="8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1" y="16"/>
                  </a:lnTo>
                  <a:lnTo>
                    <a:pt x="95" y="21"/>
                  </a:lnTo>
                  <a:lnTo>
                    <a:pt x="92" y="21"/>
                  </a:lnTo>
                  <a:lnTo>
                    <a:pt x="89" y="17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4" y="17"/>
                  </a:lnTo>
                  <a:lnTo>
                    <a:pt x="87" y="24"/>
                  </a:lnTo>
                  <a:lnTo>
                    <a:pt x="85" y="24"/>
                  </a:lnTo>
                  <a:lnTo>
                    <a:pt x="79" y="10"/>
                  </a:lnTo>
                  <a:close/>
                  <a:moveTo>
                    <a:pt x="100" y="3"/>
                  </a:moveTo>
                  <a:lnTo>
                    <a:pt x="102" y="3"/>
                  </a:lnTo>
                  <a:lnTo>
                    <a:pt x="105" y="16"/>
                  </a:lnTo>
                  <a:lnTo>
                    <a:pt x="111" y="15"/>
                  </a:lnTo>
                  <a:lnTo>
                    <a:pt x="112" y="17"/>
                  </a:lnTo>
                  <a:lnTo>
                    <a:pt x="103" y="18"/>
                  </a:lnTo>
                  <a:lnTo>
                    <a:pt x="100" y="3"/>
                  </a:lnTo>
                  <a:close/>
                  <a:moveTo>
                    <a:pt x="115" y="2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8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0" y="7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0" y="4"/>
                  </a:lnTo>
                  <a:lnTo>
                    <a:pt x="120" y="3"/>
                  </a:lnTo>
                  <a:lnTo>
                    <a:pt x="119" y="3"/>
                  </a:lnTo>
                  <a:lnTo>
                    <a:pt x="119" y="2"/>
                  </a:lnTo>
                  <a:lnTo>
                    <a:pt x="118" y="2"/>
                  </a:lnTo>
                  <a:lnTo>
                    <a:pt x="117" y="2"/>
                  </a:lnTo>
                  <a:lnTo>
                    <a:pt x="115" y="2"/>
                  </a:lnTo>
                  <a:close/>
                  <a:moveTo>
                    <a:pt x="113" y="1"/>
                  </a:moveTo>
                  <a:lnTo>
                    <a:pt x="117" y="1"/>
                  </a:lnTo>
                  <a:lnTo>
                    <a:pt x="118" y="1"/>
                  </a:lnTo>
                  <a:lnTo>
                    <a:pt x="119" y="1"/>
                  </a:lnTo>
                  <a:lnTo>
                    <a:pt x="120" y="1"/>
                  </a:lnTo>
                  <a:lnTo>
                    <a:pt x="121" y="1"/>
                  </a:lnTo>
                  <a:lnTo>
                    <a:pt x="122" y="2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7"/>
                  </a:lnTo>
                  <a:lnTo>
                    <a:pt x="121" y="7"/>
                  </a:lnTo>
                  <a:lnTo>
                    <a:pt x="121" y="8"/>
                  </a:lnTo>
                  <a:lnTo>
                    <a:pt x="120" y="8"/>
                  </a:lnTo>
                  <a:lnTo>
                    <a:pt x="120" y="9"/>
                  </a:lnTo>
                  <a:lnTo>
                    <a:pt x="121" y="9"/>
                  </a:lnTo>
                  <a:lnTo>
                    <a:pt x="121" y="10"/>
                  </a:lnTo>
                  <a:lnTo>
                    <a:pt x="122" y="10"/>
                  </a:lnTo>
                  <a:lnTo>
                    <a:pt x="125" y="16"/>
                  </a:lnTo>
                  <a:lnTo>
                    <a:pt x="122" y="16"/>
                  </a:lnTo>
                  <a:lnTo>
                    <a:pt x="120" y="11"/>
                  </a:lnTo>
                  <a:lnTo>
                    <a:pt x="120" y="10"/>
                  </a:lnTo>
                  <a:lnTo>
                    <a:pt x="119" y="10"/>
                  </a:lnTo>
                  <a:lnTo>
                    <a:pt x="118" y="10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6" y="10"/>
                  </a:lnTo>
                  <a:lnTo>
                    <a:pt x="116" y="16"/>
                  </a:lnTo>
                  <a:lnTo>
                    <a:pt x="114" y="17"/>
                  </a:lnTo>
                  <a:lnTo>
                    <a:pt x="113" y="1"/>
                  </a:lnTo>
                  <a:close/>
                  <a:moveTo>
                    <a:pt x="137" y="16"/>
                  </a:moveTo>
                  <a:lnTo>
                    <a:pt x="140" y="20"/>
                  </a:lnTo>
                  <a:lnTo>
                    <a:pt x="137" y="20"/>
                  </a:lnTo>
                  <a:lnTo>
                    <a:pt x="135" y="16"/>
                  </a:lnTo>
                  <a:lnTo>
                    <a:pt x="134" y="16"/>
                  </a:lnTo>
                  <a:lnTo>
                    <a:pt x="133" y="16"/>
                  </a:lnTo>
                  <a:lnTo>
                    <a:pt x="132" y="16"/>
                  </a:lnTo>
                  <a:lnTo>
                    <a:pt x="131" y="16"/>
                  </a:lnTo>
                  <a:lnTo>
                    <a:pt x="130" y="15"/>
                  </a:lnTo>
                  <a:lnTo>
                    <a:pt x="129" y="14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28" y="11"/>
                  </a:lnTo>
                  <a:lnTo>
                    <a:pt x="128" y="10"/>
                  </a:lnTo>
                  <a:lnTo>
                    <a:pt x="127" y="10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6"/>
                  </a:lnTo>
                  <a:lnTo>
                    <a:pt x="128" y="5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3"/>
                  </a:lnTo>
                  <a:lnTo>
                    <a:pt x="129" y="2"/>
                  </a:lnTo>
                  <a:lnTo>
                    <a:pt x="130" y="2"/>
                  </a:lnTo>
                  <a:lnTo>
                    <a:pt x="130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2" y="7"/>
                  </a:lnTo>
                  <a:lnTo>
                    <a:pt x="142" y="8"/>
                  </a:lnTo>
                  <a:lnTo>
                    <a:pt x="142" y="9"/>
                  </a:lnTo>
                  <a:lnTo>
                    <a:pt x="142" y="10"/>
                  </a:lnTo>
                  <a:lnTo>
                    <a:pt x="141" y="11"/>
                  </a:lnTo>
                  <a:lnTo>
                    <a:pt x="141" y="12"/>
                  </a:lnTo>
                  <a:lnTo>
                    <a:pt x="141" y="13"/>
                  </a:lnTo>
                  <a:lnTo>
                    <a:pt x="140" y="14"/>
                  </a:lnTo>
                  <a:lnTo>
                    <a:pt x="139" y="15"/>
                  </a:lnTo>
                  <a:lnTo>
                    <a:pt x="138" y="15"/>
                  </a:lnTo>
                  <a:lnTo>
                    <a:pt x="138" y="16"/>
                  </a:lnTo>
                  <a:lnTo>
                    <a:pt x="137" y="16"/>
                  </a:lnTo>
                  <a:close/>
                  <a:moveTo>
                    <a:pt x="135" y="2"/>
                  </a:move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2" y="3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30" y="7"/>
                  </a:lnTo>
                  <a:lnTo>
                    <a:pt x="130" y="8"/>
                  </a:lnTo>
                  <a:lnTo>
                    <a:pt x="130" y="9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2"/>
                  </a:lnTo>
                  <a:lnTo>
                    <a:pt x="131" y="13"/>
                  </a:lnTo>
                  <a:lnTo>
                    <a:pt x="132" y="14"/>
                  </a:lnTo>
                  <a:lnTo>
                    <a:pt x="133" y="14"/>
                  </a:lnTo>
                  <a:lnTo>
                    <a:pt x="134" y="15"/>
                  </a:lnTo>
                  <a:lnTo>
                    <a:pt x="135" y="15"/>
                  </a:lnTo>
                  <a:lnTo>
                    <a:pt x="136" y="15"/>
                  </a:lnTo>
                  <a:lnTo>
                    <a:pt x="136" y="14"/>
                  </a:lnTo>
                  <a:lnTo>
                    <a:pt x="137" y="14"/>
                  </a:lnTo>
                  <a:lnTo>
                    <a:pt x="138" y="13"/>
                  </a:lnTo>
                  <a:lnTo>
                    <a:pt x="138" y="12"/>
                  </a:lnTo>
                  <a:lnTo>
                    <a:pt x="139" y="12"/>
                  </a:lnTo>
                  <a:lnTo>
                    <a:pt x="139" y="11"/>
                  </a:lnTo>
                  <a:lnTo>
                    <a:pt x="139" y="10"/>
                  </a:lnTo>
                  <a:lnTo>
                    <a:pt x="139" y="9"/>
                  </a:lnTo>
                  <a:lnTo>
                    <a:pt x="139" y="8"/>
                  </a:lnTo>
                  <a:lnTo>
                    <a:pt x="139" y="7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9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7" y="3"/>
                  </a:lnTo>
                  <a:lnTo>
                    <a:pt x="137" y="2"/>
                  </a:lnTo>
                  <a:lnTo>
                    <a:pt x="136" y="2"/>
                  </a:lnTo>
                  <a:lnTo>
                    <a:pt x="135" y="2"/>
                  </a:lnTo>
                  <a:close/>
                  <a:moveTo>
                    <a:pt x="154" y="5"/>
                  </a:moveTo>
                  <a:lnTo>
                    <a:pt x="149" y="12"/>
                  </a:lnTo>
                  <a:lnTo>
                    <a:pt x="155" y="14"/>
                  </a:lnTo>
                  <a:lnTo>
                    <a:pt x="154" y="5"/>
                  </a:lnTo>
                  <a:close/>
                  <a:moveTo>
                    <a:pt x="153" y="3"/>
                  </a:moveTo>
                  <a:lnTo>
                    <a:pt x="155" y="3"/>
                  </a:lnTo>
                  <a:lnTo>
                    <a:pt x="158" y="20"/>
                  </a:lnTo>
                  <a:lnTo>
                    <a:pt x="155" y="20"/>
                  </a:lnTo>
                  <a:lnTo>
                    <a:pt x="155" y="15"/>
                  </a:lnTo>
                  <a:lnTo>
                    <a:pt x="147" y="14"/>
                  </a:lnTo>
                  <a:lnTo>
                    <a:pt x="145" y="17"/>
                  </a:lnTo>
                  <a:lnTo>
                    <a:pt x="143" y="17"/>
                  </a:lnTo>
                  <a:lnTo>
                    <a:pt x="153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1" name="Freeform 22"/>
            <p:cNvSpPr>
              <a:spLocks/>
            </p:cNvSpPr>
            <p:nvPr/>
          </p:nvSpPr>
          <p:spPr bwMode="auto">
            <a:xfrm>
              <a:off x="511175" y="6224588"/>
              <a:ext cx="6350" cy="6350"/>
            </a:xfrm>
            <a:custGeom>
              <a:avLst/>
              <a:gdLst>
                <a:gd name="T0" fmla="*/ 0 w 4"/>
                <a:gd name="T1" fmla="*/ 1588 h 4"/>
                <a:gd name="T2" fmla="*/ 4763 w 4"/>
                <a:gd name="T3" fmla="*/ 0 h 4"/>
                <a:gd name="T4" fmla="*/ 6350 w 4"/>
                <a:gd name="T5" fmla="*/ 4763 h 4"/>
                <a:gd name="T6" fmla="*/ 1588 w 4"/>
                <a:gd name="T7" fmla="*/ 6350 h 4"/>
                <a:gd name="T8" fmla="*/ 0 w 4"/>
                <a:gd name="T9" fmla="*/ 158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3" y="0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2" name="Freeform 23"/>
            <p:cNvSpPr>
              <a:spLocks/>
            </p:cNvSpPr>
            <p:nvPr/>
          </p:nvSpPr>
          <p:spPr bwMode="auto">
            <a:xfrm>
              <a:off x="0" y="6142038"/>
              <a:ext cx="9158288" cy="30163"/>
            </a:xfrm>
            <a:custGeom>
              <a:avLst/>
              <a:gdLst>
                <a:gd name="T0" fmla="*/ 0 w 5769"/>
                <a:gd name="T1" fmla="*/ 0 h 19"/>
                <a:gd name="T2" fmla="*/ 9126538 w 5769"/>
                <a:gd name="T3" fmla="*/ 0 h 19"/>
                <a:gd name="T4" fmla="*/ 9158288 w 5769"/>
                <a:gd name="T5" fmla="*/ 30163 h 19"/>
                <a:gd name="T6" fmla="*/ 0 w 5769"/>
                <a:gd name="T7" fmla="*/ 30163 h 19"/>
                <a:gd name="T8" fmla="*/ 0 w 57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9" h="19">
                  <a:moveTo>
                    <a:pt x="0" y="0"/>
                  </a:moveTo>
                  <a:lnTo>
                    <a:pt x="5749" y="0"/>
                  </a:lnTo>
                  <a:lnTo>
                    <a:pt x="5769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3" name="Freeform 24"/>
            <p:cNvSpPr>
              <a:spLocks/>
            </p:cNvSpPr>
            <p:nvPr/>
          </p:nvSpPr>
          <p:spPr bwMode="auto">
            <a:xfrm>
              <a:off x="9731375" y="6694488"/>
              <a:ext cx="1238250" cy="28575"/>
            </a:xfrm>
            <a:custGeom>
              <a:avLst/>
              <a:gdLst>
                <a:gd name="T0" fmla="*/ 1238250 w 780"/>
                <a:gd name="T1" fmla="*/ 0 h 18"/>
                <a:gd name="T2" fmla="*/ 33338 w 780"/>
                <a:gd name="T3" fmla="*/ 0 h 18"/>
                <a:gd name="T4" fmla="*/ 0 w 780"/>
                <a:gd name="T5" fmla="*/ 28575 h 18"/>
                <a:gd name="T6" fmla="*/ 1238250 w 780"/>
                <a:gd name="T7" fmla="*/ 28575 h 18"/>
                <a:gd name="T8" fmla="*/ 1238250 w 78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0" h="18">
                  <a:moveTo>
                    <a:pt x="780" y="0"/>
                  </a:moveTo>
                  <a:lnTo>
                    <a:pt x="21" y="0"/>
                  </a:lnTo>
                  <a:lnTo>
                    <a:pt x="0" y="18"/>
                  </a:lnTo>
                  <a:lnTo>
                    <a:pt x="780" y="1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4" name="Freeform 25"/>
            <p:cNvSpPr>
              <a:spLocks noEditPoints="1"/>
            </p:cNvSpPr>
            <p:nvPr/>
          </p:nvSpPr>
          <p:spPr bwMode="auto">
            <a:xfrm>
              <a:off x="9353550" y="6142038"/>
              <a:ext cx="563563" cy="379413"/>
            </a:xfrm>
            <a:custGeom>
              <a:avLst/>
              <a:gdLst>
                <a:gd name="T0" fmla="*/ 563563 w 355"/>
                <a:gd name="T1" fmla="*/ 174625 h 239"/>
                <a:gd name="T2" fmla="*/ 452438 w 355"/>
                <a:gd name="T3" fmla="*/ 112713 h 239"/>
                <a:gd name="T4" fmla="*/ 388938 w 355"/>
                <a:gd name="T5" fmla="*/ 174625 h 239"/>
                <a:gd name="T6" fmla="*/ 414338 w 355"/>
                <a:gd name="T7" fmla="*/ 123825 h 239"/>
                <a:gd name="T8" fmla="*/ 347663 w 355"/>
                <a:gd name="T9" fmla="*/ 174625 h 239"/>
                <a:gd name="T10" fmla="*/ 347663 w 355"/>
                <a:gd name="T11" fmla="*/ 0 h 239"/>
                <a:gd name="T12" fmla="*/ 347663 w 355"/>
                <a:gd name="T13" fmla="*/ 19050 h 239"/>
                <a:gd name="T14" fmla="*/ 236538 w 355"/>
                <a:gd name="T15" fmla="*/ 144463 h 239"/>
                <a:gd name="T16" fmla="*/ 214313 w 355"/>
                <a:gd name="T17" fmla="*/ 133350 h 239"/>
                <a:gd name="T18" fmla="*/ 203200 w 355"/>
                <a:gd name="T19" fmla="*/ 111125 h 239"/>
                <a:gd name="T20" fmla="*/ 173038 w 355"/>
                <a:gd name="T21" fmla="*/ 0 h 239"/>
                <a:gd name="T22" fmla="*/ 179388 w 355"/>
                <a:gd name="T23" fmla="*/ 130175 h 239"/>
                <a:gd name="T24" fmla="*/ 204788 w 355"/>
                <a:gd name="T25" fmla="*/ 163513 h 239"/>
                <a:gd name="T26" fmla="*/ 246063 w 355"/>
                <a:gd name="T27" fmla="*/ 174625 h 239"/>
                <a:gd name="T28" fmla="*/ 287338 w 355"/>
                <a:gd name="T29" fmla="*/ 163513 h 239"/>
                <a:gd name="T30" fmla="*/ 312738 w 355"/>
                <a:gd name="T31" fmla="*/ 130175 h 239"/>
                <a:gd name="T32" fmla="*/ 319088 w 355"/>
                <a:gd name="T33" fmla="*/ 36513 h 239"/>
                <a:gd name="T34" fmla="*/ 288925 w 355"/>
                <a:gd name="T35" fmla="*/ 111125 h 239"/>
                <a:gd name="T36" fmla="*/ 276225 w 355"/>
                <a:gd name="T37" fmla="*/ 133350 h 239"/>
                <a:gd name="T38" fmla="*/ 254000 w 355"/>
                <a:gd name="T39" fmla="*/ 144463 h 239"/>
                <a:gd name="T40" fmla="*/ 115888 w 355"/>
                <a:gd name="T41" fmla="*/ 104775 h 239"/>
                <a:gd name="T42" fmla="*/ 144463 w 355"/>
                <a:gd name="T43" fmla="*/ 174625 h 239"/>
                <a:gd name="T44" fmla="*/ 144463 w 355"/>
                <a:gd name="T45" fmla="*/ 0 h 239"/>
                <a:gd name="T46" fmla="*/ 0 w 355"/>
                <a:gd name="T47" fmla="*/ 174625 h 239"/>
                <a:gd name="T48" fmla="*/ 28575 w 355"/>
                <a:gd name="T49" fmla="*/ 174625 h 239"/>
                <a:gd name="T50" fmla="*/ 31750 w 355"/>
                <a:gd name="T51" fmla="*/ 233363 h 239"/>
                <a:gd name="T52" fmla="*/ 98425 w 355"/>
                <a:gd name="T53" fmla="*/ 236538 h 239"/>
                <a:gd name="T54" fmla="*/ 111125 w 355"/>
                <a:gd name="T55" fmla="*/ 246063 h 239"/>
                <a:gd name="T56" fmla="*/ 115888 w 355"/>
                <a:gd name="T57" fmla="*/ 263525 h 239"/>
                <a:gd name="T58" fmla="*/ 111125 w 355"/>
                <a:gd name="T59" fmla="*/ 279400 h 239"/>
                <a:gd name="T60" fmla="*/ 98425 w 355"/>
                <a:gd name="T61" fmla="*/ 288925 h 239"/>
                <a:gd name="T62" fmla="*/ 0 w 355"/>
                <a:gd name="T63" fmla="*/ 292100 h 239"/>
                <a:gd name="T64" fmla="*/ 28575 w 355"/>
                <a:gd name="T65" fmla="*/ 320675 h 239"/>
                <a:gd name="T66" fmla="*/ 109538 w 355"/>
                <a:gd name="T67" fmla="*/ 315913 h 239"/>
                <a:gd name="T68" fmla="*/ 134938 w 355"/>
                <a:gd name="T69" fmla="*/ 295275 h 239"/>
                <a:gd name="T70" fmla="*/ 144463 w 355"/>
                <a:gd name="T71" fmla="*/ 263525 h 239"/>
                <a:gd name="T72" fmla="*/ 134938 w 355"/>
                <a:gd name="T73" fmla="*/ 230188 h 239"/>
                <a:gd name="T74" fmla="*/ 109538 w 355"/>
                <a:gd name="T75" fmla="*/ 209550 h 239"/>
                <a:gd name="T76" fmla="*/ 461963 w 355"/>
                <a:gd name="T77" fmla="*/ 233363 h 239"/>
                <a:gd name="T78" fmla="*/ 490538 w 355"/>
                <a:gd name="T79" fmla="*/ 379413 h 239"/>
                <a:gd name="T80" fmla="*/ 563563 w 355"/>
                <a:gd name="T81" fmla="*/ 204788 h 239"/>
                <a:gd name="T82" fmla="*/ 461963 w 355"/>
                <a:gd name="T83" fmla="*/ 233363 h 239"/>
                <a:gd name="T84" fmla="*/ 173038 w 355"/>
                <a:gd name="T85" fmla="*/ 292100 h 239"/>
                <a:gd name="T86" fmla="*/ 173038 w 355"/>
                <a:gd name="T87" fmla="*/ 244475 h 239"/>
                <a:gd name="T88" fmla="*/ 347663 w 355"/>
                <a:gd name="T89" fmla="*/ 379413 h 239"/>
                <a:gd name="T90" fmla="*/ 274638 w 355"/>
                <a:gd name="T91" fmla="*/ 296863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55" h="239">
                  <a:moveTo>
                    <a:pt x="300" y="41"/>
                  </a:moveTo>
                  <a:lnTo>
                    <a:pt x="334" y="110"/>
                  </a:lnTo>
                  <a:lnTo>
                    <a:pt x="355" y="110"/>
                  </a:lnTo>
                  <a:lnTo>
                    <a:pt x="300" y="0"/>
                  </a:lnTo>
                  <a:lnTo>
                    <a:pt x="271" y="59"/>
                  </a:lnTo>
                  <a:lnTo>
                    <a:pt x="285" y="71"/>
                  </a:lnTo>
                  <a:lnTo>
                    <a:pt x="300" y="41"/>
                  </a:lnTo>
                  <a:close/>
                  <a:moveTo>
                    <a:pt x="261" y="78"/>
                  </a:moveTo>
                  <a:lnTo>
                    <a:pt x="245" y="110"/>
                  </a:lnTo>
                  <a:lnTo>
                    <a:pt x="265" y="110"/>
                  </a:lnTo>
                  <a:lnTo>
                    <a:pt x="275" y="90"/>
                  </a:lnTo>
                  <a:lnTo>
                    <a:pt x="261" y="78"/>
                  </a:lnTo>
                  <a:close/>
                  <a:moveTo>
                    <a:pt x="237" y="56"/>
                  </a:moveTo>
                  <a:lnTo>
                    <a:pt x="219" y="40"/>
                  </a:lnTo>
                  <a:lnTo>
                    <a:pt x="219" y="110"/>
                  </a:lnTo>
                  <a:lnTo>
                    <a:pt x="237" y="110"/>
                  </a:lnTo>
                  <a:lnTo>
                    <a:pt x="237" y="56"/>
                  </a:lnTo>
                  <a:close/>
                  <a:moveTo>
                    <a:pt x="219" y="0"/>
                  </a:moveTo>
                  <a:lnTo>
                    <a:pt x="237" y="0"/>
                  </a:lnTo>
                  <a:lnTo>
                    <a:pt x="237" y="28"/>
                  </a:lnTo>
                  <a:lnTo>
                    <a:pt x="219" y="12"/>
                  </a:lnTo>
                  <a:lnTo>
                    <a:pt x="219" y="0"/>
                  </a:lnTo>
                  <a:close/>
                  <a:moveTo>
                    <a:pt x="155" y="92"/>
                  </a:moveTo>
                  <a:lnTo>
                    <a:pt x="149" y="91"/>
                  </a:lnTo>
                  <a:lnTo>
                    <a:pt x="144" y="90"/>
                  </a:lnTo>
                  <a:lnTo>
                    <a:pt x="139" y="87"/>
                  </a:lnTo>
                  <a:lnTo>
                    <a:pt x="135" y="84"/>
                  </a:lnTo>
                  <a:lnTo>
                    <a:pt x="132" y="80"/>
                  </a:lnTo>
                  <a:lnTo>
                    <a:pt x="130" y="75"/>
                  </a:lnTo>
                  <a:lnTo>
                    <a:pt x="128" y="70"/>
                  </a:lnTo>
                  <a:lnTo>
                    <a:pt x="127" y="65"/>
                  </a:lnTo>
                  <a:lnTo>
                    <a:pt x="127" y="0"/>
                  </a:lnTo>
                  <a:lnTo>
                    <a:pt x="109" y="0"/>
                  </a:lnTo>
                  <a:lnTo>
                    <a:pt x="109" y="65"/>
                  </a:lnTo>
                  <a:lnTo>
                    <a:pt x="110" y="74"/>
                  </a:lnTo>
                  <a:lnTo>
                    <a:pt x="113" y="82"/>
                  </a:lnTo>
                  <a:lnTo>
                    <a:pt x="117" y="90"/>
                  </a:lnTo>
                  <a:lnTo>
                    <a:pt x="122" y="97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6" y="109"/>
                  </a:lnTo>
                  <a:lnTo>
                    <a:pt x="155" y="110"/>
                  </a:lnTo>
                  <a:lnTo>
                    <a:pt x="164" y="109"/>
                  </a:lnTo>
                  <a:lnTo>
                    <a:pt x="173" y="107"/>
                  </a:lnTo>
                  <a:lnTo>
                    <a:pt x="181" y="103"/>
                  </a:lnTo>
                  <a:lnTo>
                    <a:pt x="187" y="97"/>
                  </a:lnTo>
                  <a:lnTo>
                    <a:pt x="193" y="90"/>
                  </a:lnTo>
                  <a:lnTo>
                    <a:pt x="197" y="82"/>
                  </a:lnTo>
                  <a:lnTo>
                    <a:pt x="200" y="74"/>
                  </a:lnTo>
                  <a:lnTo>
                    <a:pt x="201" y="65"/>
                  </a:lnTo>
                  <a:lnTo>
                    <a:pt x="201" y="23"/>
                  </a:lnTo>
                  <a:lnTo>
                    <a:pt x="182" y="7"/>
                  </a:lnTo>
                  <a:lnTo>
                    <a:pt x="182" y="65"/>
                  </a:lnTo>
                  <a:lnTo>
                    <a:pt x="182" y="70"/>
                  </a:lnTo>
                  <a:lnTo>
                    <a:pt x="180" y="75"/>
                  </a:lnTo>
                  <a:lnTo>
                    <a:pt x="178" y="80"/>
                  </a:lnTo>
                  <a:lnTo>
                    <a:pt x="174" y="84"/>
                  </a:lnTo>
                  <a:lnTo>
                    <a:pt x="170" y="87"/>
                  </a:lnTo>
                  <a:lnTo>
                    <a:pt x="165" y="90"/>
                  </a:lnTo>
                  <a:lnTo>
                    <a:pt x="160" y="91"/>
                  </a:lnTo>
                  <a:lnTo>
                    <a:pt x="155" y="92"/>
                  </a:lnTo>
                  <a:close/>
                  <a:moveTo>
                    <a:pt x="73" y="0"/>
                  </a:moveTo>
                  <a:lnTo>
                    <a:pt x="73" y="66"/>
                  </a:lnTo>
                  <a:lnTo>
                    <a:pt x="0" y="0"/>
                  </a:lnTo>
                  <a:lnTo>
                    <a:pt x="0" y="28"/>
                  </a:lnTo>
                  <a:lnTo>
                    <a:pt x="91" y="110"/>
                  </a:lnTo>
                  <a:lnTo>
                    <a:pt x="91" y="0"/>
                  </a:lnTo>
                  <a:lnTo>
                    <a:pt x="73" y="0"/>
                  </a:lnTo>
                  <a:close/>
                  <a:moveTo>
                    <a:pt x="18" y="110"/>
                  </a:moveTo>
                  <a:lnTo>
                    <a:pt x="0" y="110"/>
                  </a:lnTo>
                  <a:lnTo>
                    <a:pt x="0" y="56"/>
                  </a:lnTo>
                  <a:lnTo>
                    <a:pt x="18" y="72"/>
                  </a:lnTo>
                  <a:lnTo>
                    <a:pt x="18" y="110"/>
                  </a:lnTo>
                  <a:close/>
                  <a:moveTo>
                    <a:pt x="55" y="129"/>
                  </a:moveTo>
                  <a:lnTo>
                    <a:pt x="0" y="129"/>
                  </a:lnTo>
                  <a:lnTo>
                    <a:pt x="20" y="147"/>
                  </a:lnTo>
                  <a:lnTo>
                    <a:pt x="55" y="147"/>
                  </a:lnTo>
                  <a:lnTo>
                    <a:pt x="59" y="148"/>
                  </a:lnTo>
                  <a:lnTo>
                    <a:pt x="62" y="149"/>
                  </a:lnTo>
                  <a:lnTo>
                    <a:pt x="65" y="150"/>
                  </a:lnTo>
                  <a:lnTo>
                    <a:pt x="68" y="153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3" y="162"/>
                  </a:lnTo>
                  <a:lnTo>
                    <a:pt x="73" y="166"/>
                  </a:lnTo>
                  <a:lnTo>
                    <a:pt x="73" y="169"/>
                  </a:lnTo>
                  <a:lnTo>
                    <a:pt x="72" y="173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5" y="181"/>
                  </a:lnTo>
                  <a:lnTo>
                    <a:pt x="62" y="182"/>
                  </a:lnTo>
                  <a:lnTo>
                    <a:pt x="59" y="183"/>
                  </a:lnTo>
                  <a:lnTo>
                    <a:pt x="55" y="184"/>
                  </a:lnTo>
                  <a:lnTo>
                    <a:pt x="0" y="18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2"/>
                  </a:lnTo>
                  <a:lnTo>
                    <a:pt x="55" y="202"/>
                  </a:lnTo>
                  <a:lnTo>
                    <a:pt x="62" y="202"/>
                  </a:lnTo>
                  <a:lnTo>
                    <a:pt x="69" y="199"/>
                  </a:lnTo>
                  <a:lnTo>
                    <a:pt x="75" y="196"/>
                  </a:lnTo>
                  <a:lnTo>
                    <a:pt x="81" y="192"/>
                  </a:lnTo>
                  <a:lnTo>
                    <a:pt x="85" y="186"/>
                  </a:lnTo>
                  <a:lnTo>
                    <a:pt x="89" y="180"/>
                  </a:lnTo>
                  <a:lnTo>
                    <a:pt x="91" y="173"/>
                  </a:lnTo>
                  <a:lnTo>
                    <a:pt x="91" y="166"/>
                  </a:lnTo>
                  <a:lnTo>
                    <a:pt x="91" y="158"/>
                  </a:lnTo>
                  <a:lnTo>
                    <a:pt x="89" y="151"/>
                  </a:lnTo>
                  <a:lnTo>
                    <a:pt x="85" y="145"/>
                  </a:lnTo>
                  <a:lnTo>
                    <a:pt x="81" y="140"/>
                  </a:lnTo>
                  <a:lnTo>
                    <a:pt x="75" y="135"/>
                  </a:lnTo>
                  <a:lnTo>
                    <a:pt x="69" y="132"/>
                  </a:lnTo>
                  <a:lnTo>
                    <a:pt x="62" y="130"/>
                  </a:lnTo>
                  <a:lnTo>
                    <a:pt x="55" y="129"/>
                  </a:lnTo>
                  <a:close/>
                  <a:moveTo>
                    <a:pt x="291" y="147"/>
                  </a:moveTo>
                  <a:lnTo>
                    <a:pt x="291" y="239"/>
                  </a:lnTo>
                  <a:lnTo>
                    <a:pt x="300" y="239"/>
                  </a:lnTo>
                  <a:lnTo>
                    <a:pt x="309" y="239"/>
                  </a:lnTo>
                  <a:lnTo>
                    <a:pt x="309" y="147"/>
                  </a:lnTo>
                  <a:lnTo>
                    <a:pt x="355" y="147"/>
                  </a:lnTo>
                  <a:lnTo>
                    <a:pt x="355" y="129"/>
                  </a:lnTo>
                  <a:lnTo>
                    <a:pt x="245" y="129"/>
                  </a:lnTo>
                  <a:lnTo>
                    <a:pt x="266" y="147"/>
                  </a:lnTo>
                  <a:lnTo>
                    <a:pt x="291" y="147"/>
                  </a:lnTo>
                  <a:close/>
                  <a:moveTo>
                    <a:pt x="127" y="239"/>
                  </a:moveTo>
                  <a:lnTo>
                    <a:pt x="109" y="239"/>
                  </a:lnTo>
                  <a:lnTo>
                    <a:pt x="109" y="184"/>
                  </a:lnTo>
                  <a:lnTo>
                    <a:pt x="127" y="201"/>
                  </a:lnTo>
                  <a:lnTo>
                    <a:pt x="127" y="239"/>
                  </a:lnTo>
                  <a:close/>
                  <a:moveTo>
                    <a:pt x="109" y="154"/>
                  </a:moveTo>
                  <a:lnTo>
                    <a:pt x="173" y="213"/>
                  </a:lnTo>
                  <a:lnTo>
                    <a:pt x="219" y="171"/>
                  </a:lnTo>
                  <a:lnTo>
                    <a:pt x="219" y="239"/>
                  </a:lnTo>
                  <a:lnTo>
                    <a:pt x="237" y="239"/>
                  </a:lnTo>
                  <a:lnTo>
                    <a:pt x="237" y="129"/>
                  </a:lnTo>
                  <a:lnTo>
                    <a:pt x="173" y="187"/>
                  </a:lnTo>
                  <a:lnTo>
                    <a:pt x="109" y="129"/>
                  </a:lnTo>
                  <a:lnTo>
                    <a:pt x="109" y="154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5" name="Freeform 26"/>
            <p:cNvSpPr>
              <a:spLocks noEditPoints="1"/>
            </p:cNvSpPr>
            <p:nvPr/>
          </p:nvSpPr>
          <p:spPr bwMode="auto">
            <a:xfrm>
              <a:off x="9526588" y="5940425"/>
              <a:ext cx="203200" cy="782638"/>
            </a:xfrm>
            <a:custGeom>
              <a:avLst/>
              <a:gdLst>
                <a:gd name="T0" fmla="*/ 17463 w 128"/>
                <a:gd name="T1" fmla="*/ 738188 h 493"/>
                <a:gd name="T2" fmla="*/ 80963 w 128"/>
                <a:gd name="T3" fmla="*/ 781050 h 493"/>
                <a:gd name="T4" fmla="*/ 158750 w 128"/>
                <a:gd name="T5" fmla="*/ 765175 h 493"/>
                <a:gd name="T6" fmla="*/ 201613 w 128"/>
                <a:gd name="T7" fmla="*/ 701675 h 493"/>
                <a:gd name="T8" fmla="*/ 174625 w 128"/>
                <a:gd name="T9" fmla="*/ 681038 h 493"/>
                <a:gd name="T10" fmla="*/ 153988 w 128"/>
                <a:gd name="T11" fmla="*/ 731838 h 493"/>
                <a:gd name="T12" fmla="*/ 101600 w 128"/>
                <a:gd name="T13" fmla="*/ 754063 h 493"/>
                <a:gd name="T14" fmla="*/ 50800 w 128"/>
                <a:gd name="T15" fmla="*/ 731838 h 493"/>
                <a:gd name="T16" fmla="*/ 28575 w 128"/>
                <a:gd name="T17" fmla="*/ 681038 h 493"/>
                <a:gd name="T18" fmla="*/ 58738 w 128"/>
                <a:gd name="T19" fmla="*/ 101600 h 493"/>
                <a:gd name="T20" fmla="*/ 71438 w 128"/>
                <a:gd name="T21" fmla="*/ 71438 h 493"/>
                <a:gd name="T22" fmla="*/ 101600 w 128"/>
                <a:gd name="T23" fmla="*/ 58738 h 493"/>
                <a:gd name="T24" fmla="*/ 133350 w 128"/>
                <a:gd name="T25" fmla="*/ 71438 h 493"/>
                <a:gd name="T26" fmla="*/ 146050 w 128"/>
                <a:gd name="T27" fmla="*/ 101600 h 493"/>
                <a:gd name="T28" fmla="*/ 133350 w 128"/>
                <a:gd name="T29" fmla="*/ 133350 h 493"/>
                <a:gd name="T30" fmla="*/ 101600 w 128"/>
                <a:gd name="T31" fmla="*/ 146050 h 493"/>
                <a:gd name="T32" fmla="*/ 71438 w 128"/>
                <a:gd name="T33" fmla="*/ 133350 h 493"/>
                <a:gd name="T34" fmla="*/ 58738 w 128"/>
                <a:gd name="T35" fmla="*/ 101600 h 493"/>
                <a:gd name="T36" fmla="*/ 90488 w 128"/>
                <a:gd name="T37" fmla="*/ 93663 h 493"/>
                <a:gd name="T38" fmla="*/ 98425 w 128"/>
                <a:gd name="T39" fmla="*/ 87313 h 493"/>
                <a:gd name="T40" fmla="*/ 109538 w 128"/>
                <a:gd name="T41" fmla="*/ 88900 h 493"/>
                <a:gd name="T42" fmla="*/ 115888 w 128"/>
                <a:gd name="T43" fmla="*/ 98425 h 493"/>
                <a:gd name="T44" fmla="*/ 114300 w 128"/>
                <a:gd name="T45" fmla="*/ 109538 h 493"/>
                <a:gd name="T46" fmla="*/ 104775 w 128"/>
                <a:gd name="T47" fmla="*/ 115888 h 493"/>
                <a:gd name="T48" fmla="*/ 93663 w 128"/>
                <a:gd name="T49" fmla="*/ 114300 h 493"/>
                <a:gd name="T50" fmla="*/ 87313 w 128"/>
                <a:gd name="T51" fmla="*/ 104775 h 493"/>
                <a:gd name="T52" fmla="*/ 61913 w 128"/>
                <a:gd name="T53" fmla="*/ 698500 h 493"/>
                <a:gd name="T54" fmla="*/ 85725 w 128"/>
                <a:gd name="T55" fmla="*/ 720725 h 493"/>
                <a:gd name="T56" fmla="*/ 119063 w 128"/>
                <a:gd name="T57" fmla="*/ 720725 h 493"/>
                <a:gd name="T58" fmla="*/ 142875 w 128"/>
                <a:gd name="T59" fmla="*/ 698500 h 493"/>
                <a:gd name="T60" fmla="*/ 142875 w 128"/>
                <a:gd name="T61" fmla="*/ 663575 h 493"/>
                <a:gd name="T62" fmla="*/ 119063 w 128"/>
                <a:gd name="T63" fmla="*/ 641350 h 493"/>
                <a:gd name="T64" fmla="*/ 85725 w 128"/>
                <a:gd name="T65" fmla="*/ 641350 h 493"/>
                <a:gd name="T66" fmla="*/ 61913 w 128"/>
                <a:gd name="T67" fmla="*/ 663575 h 493"/>
                <a:gd name="T68" fmla="*/ 87313 w 128"/>
                <a:gd name="T69" fmla="*/ 684213 h 493"/>
                <a:gd name="T70" fmla="*/ 93663 w 128"/>
                <a:gd name="T71" fmla="*/ 693738 h 493"/>
                <a:gd name="T72" fmla="*/ 104775 w 128"/>
                <a:gd name="T73" fmla="*/ 695325 h 493"/>
                <a:gd name="T74" fmla="*/ 114300 w 128"/>
                <a:gd name="T75" fmla="*/ 688975 h 493"/>
                <a:gd name="T76" fmla="*/ 115888 w 128"/>
                <a:gd name="T77" fmla="*/ 677863 h 493"/>
                <a:gd name="T78" fmla="*/ 109538 w 128"/>
                <a:gd name="T79" fmla="*/ 668338 h 493"/>
                <a:gd name="T80" fmla="*/ 98425 w 128"/>
                <a:gd name="T81" fmla="*/ 666750 h 493"/>
                <a:gd name="T82" fmla="*/ 90488 w 128"/>
                <a:gd name="T83" fmla="*/ 673100 h 493"/>
                <a:gd name="T84" fmla="*/ 101600 w 128"/>
                <a:gd name="T85" fmla="*/ 0 h 493"/>
                <a:gd name="T86" fmla="*/ 173038 w 128"/>
                <a:gd name="T87" fmla="*/ 30163 h 493"/>
                <a:gd name="T88" fmla="*/ 203200 w 128"/>
                <a:gd name="T89" fmla="*/ 101600 h 493"/>
                <a:gd name="T90" fmla="*/ 187325 w 128"/>
                <a:gd name="T91" fmla="*/ 157163 h 493"/>
                <a:gd name="T92" fmla="*/ 144463 w 128"/>
                <a:gd name="T93" fmla="*/ 193675 h 493"/>
                <a:gd name="T94" fmla="*/ 150813 w 128"/>
                <a:gd name="T95" fmla="*/ 155575 h 493"/>
                <a:gd name="T96" fmla="*/ 173038 w 128"/>
                <a:gd name="T97" fmla="*/ 114300 h 493"/>
                <a:gd name="T98" fmla="*/ 161925 w 128"/>
                <a:gd name="T99" fmla="*/ 61913 h 493"/>
                <a:gd name="T100" fmla="*/ 115888 w 128"/>
                <a:gd name="T101" fmla="*/ 30163 h 493"/>
                <a:gd name="T102" fmla="*/ 65088 w 128"/>
                <a:gd name="T103" fmla="*/ 39688 h 493"/>
                <a:gd name="T104" fmla="*/ 33338 w 128"/>
                <a:gd name="T105" fmla="*/ 77788 h 493"/>
                <a:gd name="T106" fmla="*/ 20638 w 128"/>
                <a:gd name="T107" fmla="*/ 41275 h 493"/>
                <a:gd name="T108" fmla="*/ 69850 w 128"/>
                <a:gd name="T109" fmla="*/ 4763 h 4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8" h="493">
                  <a:moveTo>
                    <a:pt x="0" y="429"/>
                  </a:moveTo>
                  <a:lnTo>
                    <a:pt x="2" y="442"/>
                  </a:lnTo>
                  <a:lnTo>
                    <a:pt x="5" y="454"/>
                  </a:lnTo>
                  <a:lnTo>
                    <a:pt x="11" y="465"/>
                  </a:lnTo>
                  <a:lnTo>
                    <a:pt x="19" y="474"/>
                  </a:lnTo>
                  <a:lnTo>
                    <a:pt x="28" y="482"/>
                  </a:lnTo>
                  <a:lnTo>
                    <a:pt x="39" y="488"/>
                  </a:lnTo>
                  <a:lnTo>
                    <a:pt x="51" y="492"/>
                  </a:lnTo>
                  <a:lnTo>
                    <a:pt x="64" y="493"/>
                  </a:lnTo>
                  <a:lnTo>
                    <a:pt x="77" y="492"/>
                  </a:lnTo>
                  <a:lnTo>
                    <a:pt x="89" y="488"/>
                  </a:lnTo>
                  <a:lnTo>
                    <a:pt x="100" y="482"/>
                  </a:lnTo>
                  <a:lnTo>
                    <a:pt x="109" y="474"/>
                  </a:lnTo>
                  <a:lnTo>
                    <a:pt x="117" y="465"/>
                  </a:lnTo>
                  <a:lnTo>
                    <a:pt x="123" y="454"/>
                  </a:lnTo>
                  <a:lnTo>
                    <a:pt x="127" y="442"/>
                  </a:lnTo>
                  <a:lnTo>
                    <a:pt x="128" y="429"/>
                  </a:lnTo>
                  <a:lnTo>
                    <a:pt x="128" y="426"/>
                  </a:lnTo>
                  <a:lnTo>
                    <a:pt x="110" y="410"/>
                  </a:lnTo>
                  <a:lnTo>
                    <a:pt x="110" y="429"/>
                  </a:lnTo>
                  <a:lnTo>
                    <a:pt x="109" y="438"/>
                  </a:lnTo>
                  <a:lnTo>
                    <a:pt x="106" y="447"/>
                  </a:lnTo>
                  <a:lnTo>
                    <a:pt x="102" y="455"/>
                  </a:lnTo>
                  <a:lnTo>
                    <a:pt x="97" y="461"/>
                  </a:lnTo>
                  <a:lnTo>
                    <a:pt x="90" y="467"/>
                  </a:lnTo>
                  <a:lnTo>
                    <a:pt x="82" y="471"/>
                  </a:lnTo>
                  <a:lnTo>
                    <a:pt x="73" y="474"/>
                  </a:lnTo>
                  <a:lnTo>
                    <a:pt x="64" y="475"/>
                  </a:lnTo>
                  <a:lnTo>
                    <a:pt x="55" y="474"/>
                  </a:lnTo>
                  <a:lnTo>
                    <a:pt x="46" y="471"/>
                  </a:lnTo>
                  <a:lnTo>
                    <a:pt x="39" y="467"/>
                  </a:lnTo>
                  <a:lnTo>
                    <a:pt x="32" y="461"/>
                  </a:lnTo>
                  <a:lnTo>
                    <a:pt x="26" y="455"/>
                  </a:lnTo>
                  <a:lnTo>
                    <a:pt x="22" y="447"/>
                  </a:lnTo>
                  <a:lnTo>
                    <a:pt x="19" y="438"/>
                  </a:lnTo>
                  <a:lnTo>
                    <a:pt x="18" y="429"/>
                  </a:lnTo>
                  <a:lnTo>
                    <a:pt x="18" y="384"/>
                  </a:lnTo>
                  <a:lnTo>
                    <a:pt x="0" y="384"/>
                  </a:lnTo>
                  <a:lnTo>
                    <a:pt x="0" y="429"/>
                  </a:lnTo>
                  <a:close/>
                  <a:moveTo>
                    <a:pt x="37" y="64"/>
                  </a:moveTo>
                  <a:lnTo>
                    <a:pt x="37" y="59"/>
                  </a:lnTo>
                  <a:lnTo>
                    <a:pt x="39" y="53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9" y="41"/>
                  </a:lnTo>
                  <a:lnTo>
                    <a:pt x="54" y="39"/>
                  </a:lnTo>
                  <a:lnTo>
                    <a:pt x="59" y="37"/>
                  </a:lnTo>
                  <a:lnTo>
                    <a:pt x="64" y="37"/>
                  </a:lnTo>
                  <a:lnTo>
                    <a:pt x="70" y="37"/>
                  </a:lnTo>
                  <a:lnTo>
                    <a:pt x="75" y="39"/>
                  </a:lnTo>
                  <a:lnTo>
                    <a:pt x="80" y="41"/>
                  </a:lnTo>
                  <a:lnTo>
                    <a:pt x="84" y="45"/>
                  </a:lnTo>
                  <a:lnTo>
                    <a:pt x="87" y="49"/>
                  </a:lnTo>
                  <a:lnTo>
                    <a:pt x="90" y="53"/>
                  </a:lnTo>
                  <a:lnTo>
                    <a:pt x="91" y="59"/>
                  </a:lnTo>
                  <a:lnTo>
                    <a:pt x="92" y="64"/>
                  </a:lnTo>
                  <a:lnTo>
                    <a:pt x="91" y="70"/>
                  </a:lnTo>
                  <a:lnTo>
                    <a:pt x="90" y="75"/>
                  </a:lnTo>
                  <a:lnTo>
                    <a:pt x="87" y="79"/>
                  </a:lnTo>
                  <a:lnTo>
                    <a:pt x="84" y="84"/>
                  </a:lnTo>
                  <a:lnTo>
                    <a:pt x="80" y="87"/>
                  </a:lnTo>
                  <a:lnTo>
                    <a:pt x="75" y="89"/>
                  </a:lnTo>
                  <a:lnTo>
                    <a:pt x="70" y="91"/>
                  </a:lnTo>
                  <a:lnTo>
                    <a:pt x="64" y="92"/>
                  </a:lnTo>
                  <a:lnTo>
                    <a:pt x="59" y="91"/>
                  </a:lnTo>
                  <a:lnTo>
                    <a:pt x="54" y="89"/>
                  </a:lnTo>
                  <a:lnTo>
                    <a:pt x="49" y="87"/>
                  </a:lnTo>
                  <a:lnTo>
                    <a:pt x="45" y="84"/>
                  </a:lnTo>
                  <a:lnTo>
                    <a:pt x="41" y="79"/>
                  </a:lnTo>
                  <a:lnTo>
                    <a:pt x="39" y="75"/>
                  </a:lnTo>
                  <a:lnTo>
                    <a:pt x="37" y="70"/>
                  </a:lnTo>
                  <a:lnTo>
                    <a:pt x="37" y="64"/>
                  </a:lnTo>
                  <a:close/>
                  <a:moveTo>
                    <a:pt x="55" y="64"/>
                  </a:moveTo>
                  <a:lnTo>
                    <a:pt x="55" y="62"/>
                  </a:lnTo>
                  <a:lnTo>
                    <a:pt x="56" y="61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2" y="55"/>
                  </a:lnTo>
                  <a:lnTo>
                    <a:pt x="64" y="55"/>
                  </a:lnTo>
                  <a:lnTo>
                    <a:pt x="66" y="55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1" y="58"/>
                  </a:lnTo>
                  <a:lnTo>
                    <a:pt x="72" y="59"/>
                  </a:lnTo>
                  <a:lnTo>
                    <a:pt x="73" y="61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3" y="66"/>
                  </a:lnTo>
                  <a:lnTo>
                    <a:pt x="73" y="68"/>
                  </a:lnTo>
                  <a:lnTo>
                    <a:pt x="72" y="69"/>
                  </a:lnTo>
                  <a:lnTo>
                    <a:pt x="71" y="71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62" y="73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8" y="71"/>
                  </a:lnTo>
                  <a:lnTo>
                    <a:pt x="57" y="69"/>
                  </a:lnTo>
                  <a:lnTo>
                    <a:pt x="56" y="68"/>
                  </a:lnTo>
                  <a:lnTo>
                    <a:pt x="55" y="66"/>
                  </a:lnTo>
                  <a:lnTo>
                    <a:pt x="55" y="64"/>
                  </a:lnTo>
                  <a:close/>
                  <a:moveTo>
                    <a:pt x="37" y="429"/>
                  </a:moveTo>
                  <a:lnTo>
                    <a:pt x="37" y="435"/>
                  </a:lnTo>
                  <a:lnTo>
                    <a:pt x="39" y="440"/>
                  </a:lnTo>
                  <a:lnTo>
                    <a:pt x="41" y="444"/>
                  </a:lnTo>
                  <a:lnTo>
                    <a:pt x="45" y="448"/>
                  </a:lnTo>
                  <a:lnTo>
                    <a:pt x="49" y="452"/>
                  </a:lnTo>
                  <a:lnTo>
                    <a:pt x="54" y="454"/>
                  </a:lnTo>
                  <a:lnTo>
                    <a:pt x="59" y="456"/>
                  </a:lnTo>
                  <a:lnTo>
                    <a:pt x="64" y="457"/>
                  </a:lnTo>
                  <a:lnTo>
                    <a:pt x="70" y="456"/>
                  </a:lnTo>
                  <a:lnTo>
                    <a:pt x="75" y="454"/>
                  </a:lnTo>
                  <a:lnTo>
                    <a:pt x="80" y="452"/>
                  </a:lnTo>
                  <a:lnTo>
                    <a:pt x="84" y="448"/>
                  </a:lnTo>
                  <a:lnTo>
                    <a:pt x="87" y="444"/>
                  </a:lnTo>
                  <a:lnTo>
                    <a:pt x="90" y="440"/>
                  </a:lnTo>
                  <a:lnTo>
                    <a:pt x="91" y="435"/>
                  </a:lnTo>
                  <a:lnTo>
                    <a:pt x="92" y="429"/>
                  </a:lnTo>
                  <a:lnTo>
                    <a:pt x="91" y="423"/>
                  </a:lnTo>
                  <a:lnTo>
                    <a:pt x="90" y="418"/>
                  </a:lnTo>
                  <a:lnTo>
                    <a:pt x="87" y="414"/>
                  </a:lnTo>
                  <a:lnTo>
                    <a:pt x="84" y="410"/>
                  </a:lnTo>
                  <a:lnTo>
                    <a:pt x="80" y="406"/>
                  </a:lnTo>
                  <a:lnTo>
                    <a:pt x="75" y="404"/>
                  </a:lnTo>
                  <a:lnTo>
                    <a:pt x="70" y="402"/>
                  </a:lnTo>
                  <a:lnTo>
                    <a:pt x="64" y="401"/>
                  </a:lnTo>
                  <a:lnTo>
                    <a:pt x="59" y="402"/>
                  </a:lnTo>
                  <a:lnTo>
                    <a:pt x="54" y="404"/>
                  </a:lnTo>
                  <a:lnTo>
                    <a:pt x="49" y="406"/>
                  </a:lnTo>
                  <a:lnTo>
                    <a:pt x="45" y="410"/>
                  </a:lnTo>
                  <a:lnTo>
                    <a:pt x="41" y="414"/>
                  </a:lnTo>
                  <a:lnTo>
                    <a:pt x="39" y="418"/>
                  </a:lnTo>
                  <a:lnTo>
                    <a:pt x="37" y="423"/>
                  </a:lnTo>
                  <a:lnTo>
                    <a:pt x="37" y="429"/>
                  </a:lnTo>
                  <a:close/>
                  <a:moveTo>
                    <a:pt x="55" y="429"/>
                  </a:moveTo>
                  <a:lnTo>
                    <a:pt x="55" y="431"/>
                  </a:lnTo>
                  <a:lnTo>
                    <a:pt x="56" y="433"/>
                  </a:lnTo>
                  <a:lnTo>
                    <a:pt x="57" y="434"/>
                  </a:lnTo>
                  <a:lnTo>
                    <a:pt x="58" y="436"/>
                  </a:lnTo>
                  <a:lnTo>
                    <a:pt x="59" y="437"/>
                  </a:lnTo>
                  <a:lnTo>
                    <a:pt x="61" y="437"/>
                  </a:lnTo>
                  <a:lnTo>
                    <a:pt x="62" y="438"/>
                  </a:lnTo>
                  <a:lnTo>
                    <a:pt x="64" y="438"/>
                  </a:lnTo>
                  <a:lnTo>
                    <a:pt x="66" y="438"/>
                  </a:lnTo>
                  <a:lnTo>
                    <a:pt x="68" y="437"/>
                  </a:lnTo>
                  <a:lnTo>
                    <a:pt x="69" y="437"/>
                  </a:lnTo>
                  <a:lnTo>
                    <a:pt x="71" y="436"/>
                  </a:lnTo>
                  <a:lnTo>
                    <a:pt x="72" y="434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2" y="424"/>
                  </a:lnTo>
                  <a:lnTo>
                    <a:pt x="71" y="422"/>
                  </a:lnTo>
                  <a:lnTo>
                    <a:pt x="69" y="421"/>
                  </a:lnTo>
                  <a:lnTo>
                    <a:pt x="68" y="421"/>
                  </a:lnTo>
                  <a:lnTo>
                    <a:pt x="66" y="420"/>
                  </a:lnTo>
                  <a:lnTo>
                    <a:pt x="64" y="420"/>
                  </a:lnTo>
                  <a:lnTo>
                    <a:pt x="62" y="420"/>
                  </a:lnTo>
                  <a:lnTo>
                    <a:pt x="61" y="421"/>
                  </a:lnTo>
                  <a:lnTo>
                    <a:pt x="59" y="421"/>
                  </a:lnTo>
                  <a:lnTo>
                    <a:pt x="58" y="422"/>
                  </a:lnTo>
                  <a:lnTo>
                    <a:pt x="57" y="424"/>
                  </a:lnTo>
                  <a:lnTo>
                    <a:pt x="56" y="425"/>
                  </a:lnTo>
                  <a:lnTo>
                    <a:pt x="55" y="427"/>
                  </a:lnTo>
                  <a:lnTo>
                    <a:pt x="55" y="429"/>
                  </a:lnTo>
                  <a:close/>
                  <a:moveTo>
                    <a:pt x="64" y="0"/>
                  </a:moveTo>
                  <a:lnTo>
                    <a:pt x="77" y="1"/>
                  </a:lnTo>
                  <a:lnTo>
                    <a:pt x="89" y="5"/>
                  </a:lnTo>
                  <a:lnTo>
                    <a:pt x="100" y="11"/>
                  </a:lnTo>
                  <a:lnTo>
                    <a:pt x="109" y="19"/>
                  </a:lnTo>
                  <a:lnTo>
                    <a:pt x="117" y="28"/>
                  </a:lnTo>
                  <a:lnTo>
                    <a:pt x="123" y="39"/>
                  </a:lnTo>
                  <a:lnTo>
                    <a:pt x="127" y="51"/>
                  </a:lnTo>
                  <a:lnTo>
                    <a:pt x="128" y="64"/>
                  </a:lnTo>
                  <a:lnTo>
                    <a:pt x="128" y="74"/>
                  </a:lnTo>
                  <a:lnTo>
                    <a:pt x="126" y="83"/>
                  </a:lnTo>
                  <a:lnTo>
                    <a:pt x="122" y="91"/>
                  </a:lnTo>
                  <a:lnTo>
                    <a:pt x="118" y="99"/>
                  </a:lnTo>
                  <a:lnTo>
                    <a:pt x="113" y="106"/>
                  </a:lnTo>
                  <a:lnTo>
                    <a:pt x="106" y="112"/>
                  </a:lnTo>
                  <a:lnTo>
                    <a:pt x="99" y="118"/>
                  </a:lnTo>
                  <a:lnTo>
                    <a:pt x="91" y="122"/>
                  </a:lnTo>
                  <a:lnTo>
                    <a:pt x="76" y="108"/>
                  </a:lnTo>
                  <a:lnTo>
                    <a:pt x="83" y="106"/>
                  </a:lnTo>
                  <a:lnTo>
                    <a:pt x="90" y="102"/>
                  </a:lnTo>
                  <a:lnTo>
                    <a:pt x="95" y="98"/>
                  </a:lnTo>
                  <a:lnTo>
                    <a:pt x="100" y="92"/>
                  </a:lnTo>
                  <a:lnTo>
                    <a:pt x="104" y="86"/>
                  </a:lnTo>
                  <a:lnTo>
                    <a:pt x="107" y="79"/>
                  </a:lnTo>
                  <a:lnTo>
                    <a:pt x="109" y="72"/>
                  </a:lnTo>
                  <a:lnTo>
                    <a:pt x="110" y="64"/>
                  </a:lnTo>
                  <a:lnTo>
                    <a:pt x="109" y="55"/>
                  </a:lnTo>
                  <a:lnTo>
                    <a:pt x="106" y="46"/>
                  </a:lnTo>
                  <a:lnTo>
                    <a:pt x="102" y="39"/>
                  </a:lnTo>
                  <a:lnTo>
                    <a:pt x="97" y="32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73" y="19"/>
                  </a:lnTo>
                  <a:lnTo>
                    <a:pt x="64" y="18"/>
                  </a:lnTo>
                  <a:lnTo>
                    <a:pt x="56" y="19"/>
                  </a:lnTo>
                  <a:lnTo>
                    <a:pt x="48" y="21"/>
                  </a:lnTo>
                  <a:lnTo>
                    <a:pt x="41" y="25"/>
                  </a:lnTo>
                  <a:lnTo>
                    <a:pt x="34" y="29"/>
                  </a:lnTo>
                  <a:lnTo>
                    <a:pt x="29" y="35"/>
                  </a:lnTo>
                  <a:lnTo>
                    <a:pt x="24" y="42"/>
                  </a:lnTo>
                  <a:lnTo>
                    <a:pt x="21" y="49"/>
                  </a:lnTo>
                  <a:lnTo>
                    <a:pt x="19" y="57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13" y="26"/>
                  </a:lnTo>
                  <a:lnTo>
                    <a:pt x="19" y="18"/>
                  </a:lnTo>
                  <a:lnTo>
                    <a:pt x="27" y="12"/>
                  </a:lnTo>
                  <a:lnTo>
                    <a:pt x="35" y="7"/>
                  </a:lnTo>
                  <a:lnTo>
                    <a:pt x="44" y="3"/>
                  </a:lnTo>
                  <a:lnTo>
                    <a:pt x="5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</p:grpSp>
      <p:sp>
        <p:nvSpPr>
          <p:cNvPr id="26" name="Sisukohatäide 2"/>
          <p:cNvSpPr>
            <a:spLocks noGrp="1"/>
          </p:cNvSpPr>
          <p:nvPr>
            <p:ph idx="1"/>
          </p:nvPr>
        </p:nvSpPr>
        <p:spPr>
          <a:xfrm>
            <a:off x="591615" y="1420454"/>
            <a:ext cx="10905060" cy="4754794"/>
          </a:xfrm>
        </p:spPr>
        <p:txBody>
          <a:bodyPr>
            <a:no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t-EE" b="1" dirty="0" smtClean="0"/>
              <a:t>Kõige kiirem kasu tuleb olemasolevatest ettevõtetest, neil on vahendeid, äriidee ja turg.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t-EE" b="1" dirty="0" smtClean="0"/>
              <a:t>Ka neid on vaja toetada.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b="1" dirty="0" smtClean="0"/>
              <a:t>tootmise digitaliseerimine, suurte andmemahtude töötlemine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b="1" dirty="0" smtClean="0"/>
              <a:t>uued tehnoloogiad,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b="1" dirty="0" smtClean="0"/>
              <a:t>tootearendus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b="1" dirty="0" smtClean="0"/>
              <a:t>tööjõu asendamine masinatega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b="1" dirty="0" smtClean="0"/>
              <a:t>uued turud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b="1" dirty="0" smtClean="0"/>
              <a:t>Uued valdkonnad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t-EE" b="1" dirty="0" smtClean="0"/>
              <a:t>Kuidas toetada?</a:t>
            </a:r>
          </a:p>
          <a:p>
            <a:pPr marL="0" indent="0">
              <a:buClr>
                <a:srgbClr val="0070C0"/>
              </a:buClr>
              <a:buNone/>
            </a:pPr>
            <a:endParaRPr lang="et-EE" b="1" dirty="0"/>
          </a:p>
          <a:p>
            <a:pPr marL="0" indent="0">
              <a:buClr>
                <a:srgbClr val="0070C0"/>
              </a:buClr>
              <a:buNone/>
            </a:pPr>
            <a:r>
              <a:rPr lang="et-EE" b="1" dirty="0" smtClean="0"/>
              <a:t>- </a:t>
            </a:r>
          </a:p>
          <a:p>
            <a:pPr marL="457200" lvl="1" indent="0">
              <a:buClr>
                <a:srgbClr val="0070C0"/>
              </a:buClr>
              <a:buNone/>
            </a:pPr>
            <a:endParaRPr lang="et-EE" b="1" dirty="0" smtClean="0"/>
          </a:p>
        </p:txBody>
      </p:sp>
    </p:spTree>
    <p:extLst>
      <p:ext uri="{BB962C8B-B14F-4D97-AF65-F5344CB8AC3E}">
        <p14:creationId xmlns:p14="http://schemas.microsoft.com/office/powerpoint/2010/main" val="460764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716036" y="368416"/>
            <a:ext cx="9385385" cy="853072"/>
          </a:xfrm>
        </p:spPr>
        <p:txBody>
          <a:bodyPr>
            <a:normAutofit/>
          </a:bodyPr>
          <a:lstStyle/>
          <a:p>
            <a:pPr algn="l" eaLnBrk="1" hangingPunct="1">
              <a:buClrTx/>
              <a:tabLst>
                <a:tab pos="0" algn="l"/>
                <a:tab pos="916777" algn="l"/>
                <a:tab pos="1833555" algn="l"/>
                <a:tab pos="2750332" algn="l"/>
                <a:tab pos="3667110" algn="l"/>
                <a:tab pos="4583887" algn="l"/>
                <a:tab pos="5500665" algn="l"/>
                <a:tab pos="6417442" algn="l"/>
                <a:tab pos="7334220" algn="l"/>
                <a:tab pos="8250997" algn="l"/>
                <a:tab pos="9167774" algn="l"/>
                <a:tab pos="10084552" algn="l"/>
              </a:tabLst>
            </a:pPr>
            <a:r>
              <a:rPr lang="et-EE" altLang="et-EE" sz="4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Mida võiks teha ettevõtluse edendamiseks 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591616" y="0"/>
            <a:ext cx="10999220" cy="90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sz="1805"/>
          </a:p>
        </p:txBody>
      </p:sp>
      <p:grpSp>
        <p:nvGrpSpPr>
          <p:cNvPr id="5125" name="Group 3071"/>
          <p:cNvGrpSpPr>
            <a:grpSpLocks/>
          </p:cNvGrpSpPr>
          <p:nvPr/>
        </p:nvGrpSpPr>
        <p:grpSpPr bwMode="auto">
          <a:xfrm>
            <a:off x="591615" y="5955589"/>
            <a:ext cx="11008770" cy="897636"/>
            <a:chOff x="0" y="5940425"/>
            <a:chExt cx="10980738" cy="895251"/>
          </a:xfrm>
        </p:grpSpPr>
        <p:sp>
          <p:nvSpPr>
            <p:cNvPr id="5127" name="Freeform 10"/>
            <p:cNvSpPr>
              <a:spLocks/>
            </p:cNvSpPr>
            <p:nvPr/>
          </p:nvSpPr>
          <p:spPr bwMode="auto">
            <a:xfrm>
              <a:off x="0" y="6694488"/>
              <a:ext cx="9525000" cy="28575"/>
            </a:xfrm>
            <a:custGeom>
              <a:avLst/>
              <a:gdLst>
                <a:gd name="T0" fmla="*/ 0 w 6000"/>
                <a:gd name="T1" fmla="*/ 0 h 18"/>
                <a:gd name="T2" fmla="*/ 9493250 w 6000"/>
                <a:gd name="T3" fmla="*/ 0 h 18"/>
                <a:gd name="T4" fmla="*/ 9525000 w 6000"/>
                <a:gd name="T5" fmla="*/ 28575 h 18"/>
                <a:gd name="T6" fmla="*/ 0 w 6000"/>
                <a:gd name="T7" fmla="*/ 28575 h 18"/>
                <a:gd name="T8" fmla="*/ 0 w 600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00" h="18">
                  <a:moveTo>
                    <a:pt x="0" y="0"/>
                  </a:moveTo>
                  <a:lnTo>
                    <a:pt x="5980" y="0"/>
                  </a:lnTo>
                  <a:lnTo>
                    <a:pt x="6000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pic>
          <p:nvPicPr>
            <p:cNvPr id="5128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874" y="6161511"/>
              <a:ext cx="2808311" cy="67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AutoShape 8"/>
            <p:cNvSpPr>
              <a:spLocks noChangeAspect="1" noChangeArrowheads="1" noTextEdit="1"/>
            </p:cNvSpPr>
            <p:nvPr/>
          </p:nvSpPr>
          <p:spPr bwMode="auto">
            <a:xfrm>
              <a:off x="0" y="5940425"/>
              <a:ext cx="10980738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0" name="Freeform 11"/>
            <p:cNvSpPr>
              <a:spLocks noEditPoints="1"/>
            </p:cNvSpPr>
            <p:nvPr/>
          </p:nvSpPr>
          <p:spPr bwMode="auto">
            <a:xfrm>
              <a:off x="5473700" y="6303963"/>
              <a:ext cx="185738" cy="223838"/>
            </a:xfrm>
            <a:custGeom>
              <a:avLst/>
              <a:gdLst>
                <a:gd name="T0" fmla="*/ 120650 w 117"/>
                <a:gd name="T1" fmla="*/ 176213 h 141"/>
                <a:gd name="T2" fmla="*/ 111125 w 117"/>
                <a:gd name="T3" fmla="*/ 188913 h 141"/>
                <a:gd name="T4" fmla="*/ 98425 w 117"/>
                <a:gd name="T5" fmla="*/ 196850 h 141"/>
                <a:gd name="T6" fmla="*/ 84138 w 117"/>
                <a:gd name="T7" fmla="*/ 201613 h 141"/>
                <a:gd name="T8" fmla="*/ 65088 w 117"/>
                <a:gd name="T9" fmla="*/ 201613 h 141"/>
                <a:gd name="T10" fmla="*/ 46038 w 117"/>
                <a:gd name="T11" fmla="*/ 193675 h 141"/>
                <a:gd name="T12" fmla="*/ 30163 w 117"/>
                <a:gd name="T13" fmla="*/ 179388 h 141"/>
                <a:gd name="T14" fmla="*/ 22225 w 117"/>
                <a:gd name="T15" fmla="*/ 158750 h 141"/>
                <a:gd name="T16" fmla="*/ 22225 w 117"/>
                <a:gd name="T17" fmla="*/ 141288 h 141"/>
                <a:gd name="T18" fmla="*/ 25400 w 117"/>
                <a:gd name="T19" fmla="*/ 127000 h 141"/>
                <a:gd name="T20" fmla="*/ 33338 w 117"/>
                <a:gd name="T21" fmla="*/ 115888 h 141"/>
                <a:gd name="T22" fmla="*/ 44450 w 117"/>
                <a:gd name="T23" fmla="*/ 104775 h 141"/>
                <a:gd name="T24" fmla="*/ 125413 w 117"/>
                <a:gd name="T25" fmla="*/ 168275 h 141"/>
                <a:gd name="T26" fmla="*/ 52388 w 117"/>
                <a:gd name="T27" fmla="*/ 76200 h 141"/>
                <a:gd name="T28" fmla="*/ 49213 w 117"/>
                <a:gd name="T29" fmla="*/ 71438 h 141"/>
                <a:gd name="T30" fmla="*/ 46038 w 117"/>
                <a:gd name="T31" fmla="*/ 66675 h 141"/>
                <a:gd name="T32" fmla="*/ 44450 w 117"/>
                <a:gd name="T33" fmla="*/ 60325 h 141"/>
                <a:gd name="T34" fmla="*/ 42863 w 117"/>
                <a:gd name="T35" fmla="*/ 53975 h 141"/>
                <a:gd name="T36" fmla="*/ 46038 w 117"/>
                <a:gd name="T37" fmla="*/ 41275 h 141"/>
                <a:gd name="T38" fmla="*/ 52388 w 117"/>
                <a:gd name="T39" fmla="*/ 30163 h 141"/>
                <a:gd name="T40" fmla="*/ 63500 w 117"/>
                <a:gd name="T41" fmla="*/ 23813 h 141"/>
                <a:gd name="T42" fmla="*/ 74613 w 117"/>
                <a:gd name="T43" fmla="*/ 20638 h 141"/>
                <a:gd name="T44" fmla="*/ 80963 w 117"/>
                <a:gd name="T45" fmla="*/ 22225 h 141"/>
                <a:gd name="T46" fmla="*/ 87313 w 117"/>
                <a:gd name="T47" fmla="*/ 23813 h 141"/>
                <a:gd name="T48" fmla="*/ 93663 w 117"/>
                <a:gd name="T49" fmla="*/ 26988 h 141"/>
                <a:gd name="T50" fmla="*/ 98425 w 117"/>
                <a:gd name="T51" fmla="*/ 30163 h 141"/>
                <a:gd name="T52" fmla="*/ 101600 w 117"/>
                <a:gd name="T53" fmla="*/ 34925 h 141"/>
                <a:gd name="T54" fmla="*/ 104775 w 117"/>
                <a:gd name="T55" fmla="*/ 41275 h 141"/>
                <a:gd name="T56" fmla="*/ 106363 w 117"/>
                <a:gd name="T57" fmla="*/ 47625 h 141"/>
                <a:gd name="T58" fmla="*/ 107950 w 117"/>
                <a:gd name="T59" fmla="*/ 53975 h 141"/>
                <a:gd name="T60" fmla="*/ 128588 w 117"/>
                <a:gd name="T61" fmla="*/ 47625 h 141"/>
                <a:gd name="T62" fmla="*/ 127000 w 117"/>
                <a:gd name="T63" fmla="*/ 38100 h 141"/>
                <a:gd name="T64" fmla="*/ 122238 w 117"/>
                <a:gd name="T65" fmla="*/ 28575 h 141"/>
                <a:gd name="T66" fmla="*/ 115888 w 117"/>
                <a:gd name="T67" fmla="*/ 19050 h 141"/>
                <a:gd name="T68" fmla="*/ 109538 w 117"/>
                <a:gd name="T69" fmla="*/ 12700 h 141"/>
                <a:gd name="T70" fmla="*/ 100013 w 117"/>
                <a:gd name="T71" fmla="*/ 6350 h 141"/>
                <a:gd name="T72" fmla="*/ 90488 w 117"/>
                <a:gd name="T73" fmla="*/ 1588 h 141"/>
                <a:gd name="T74" fmla="*/ 80963 w 117"/>
                <a:gd name="T75" fmla="*/ 0 h 141"/>
                <a:gd name="T76" fmla="*/ 65088 w 117"/>
                <a:gd name="T77" fmla="*/ 1588 h 141"/>
                <a:gd name="T78" fmla="*/ 46038 w 117"/>
                <a:gd name="T79" fmla="*/ 9525 h 141"/>
                <a:gd name="T80" fmla="*/ 30163 w 117"/>
                <a:gd name="T81" fmla="*/ 23813 h 141"/>
                <a:gd name="T82" fmla="*/ 22225 w 117"/>
                <a:gd name="T83" fmla="*/ 42863 h 141"/>
                <a:gd name="T84" fmla="*/ 22225 w 117"/>
                <a:gd name="T85" fmla="*/ 58738 h 141"/>
                <a:gd name="T86" fmla="*/ 23813 w 117"/>
                <a:gd name="T87" fmla="*/ 66675 h 141"/>
                <a:gd name="T88" fmla="*/ 26988 w 117"/>
                <a:gd name="T89" fmla="*/ 76200 h 141"/>
                <a:gd name="T90" fmla="*/ 30163 w 117"/>
                <a:gd name="T91" fmla="*/ 82550 h 141"/>
                <a:gd name="T92" fmla="*/ 25400 w 117"/>
                <a:gd name="T93" fmla="*/ 92075 h 141"/>
                <a:gd name="T94" fmla="*/ 14288 w 117"/>
                <a:gd name="T95" fmla="*/ 104775 h 141"/>
                <a:gd name="T96" fmla="*/ 4763 w 117"/>
                <a:gd name="T97" fmla="*/ 120650 h 141"/>
                <a:gd name="T98" fmla="*/ 1588 w 117"/>
                <a:gd name="T99" fmla="*/ 139700 h 141"/>
                <a:gd name="T100" fmla="*/ 1588 w 117"/>
                <a:gd name="T101" fmla="*/ 163513 h 141"/>
                <a:gd name="T102" fmla="*/ 12700 w 117"/>
                <a:gd name="T103" fmla="*/ 190500 h 141"/>
                <a:gd name="T104" fmla="*/ 33338 w 117"/>
                <a:gd name="T105" fmla="*/ 211138 h 141"/>
                <a:gd name="T106" fmla="*/ 60325 w 117"/>
                <a:gd name="T107" fmla="*/ 222250 h 141"/>
                <a:gd name="T108" fmla="*/ 85725 w 117"/>
                <a:gd name="T109" fmla="*/ 223838 h 141"/>
                <a:gd name="T110" fmla="*/ 104775 w 117"/>
                <a:gd name="T111" fmla="*/ 217488 h 141"/>
                <a:gd name="T112" fmla="*/ 122238 w 117"/>
                <a:gd name="T113" fmla="*/ 206375 h 141"/>
                <a:gd name="T114" fmla="*/ 136525 w 117"/>
                <a:gd name="T115" fmla="*/ 192088 h 141"/>
                <a:gd name="T116" fmla="*/ 185738 w 117"/>
                <a:gd name="T117" fmla="*/ 223838 h 141"/>
                <a:gd name="T118" fmla="*/ 133350 w 117"/>
                <a:gd name="T119" fmla="*/ 149225 h 141"/>
                <a:gd name="T120" fmla="*/ 52388 w 117"/>
                <a:gd name="T121" fmla="*/ 76200 h 1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" h="141">
                  <a:moveTo>
                    <a:pt x="79" y="106"/>
                  </a:moveTo>
                  <a:lnTo>
                    <a:pt x="76" y="111"/>
                  </a:lnTo>
                  <a:lnTo>
                    <a:pt x="74" y="115"/>
                  </a:lnTo>
                  <a:lnTo>
                    <a:pt x="70" y="119"/>
                  </a:lnTo>
                  <a:lnTo>
                    <a:pt x="66" y="122"/>
                  </a:lnTo>
                  <a:lnTo>
                    <a:pt x="62" y="124"/>
                  </a:lnTo>
                  <a:lnTo>
                    <a:pt x="57" y="126"/>
                  </a:lnTo>
                  <a:lnTo>
                    <a:pt x="53" y="127"/>
                  </a:lnTo>
                  <a:lnTo>
                    <a:pt x="47" y="127"/>
                  </a:lnTo>
                  <a:lnTo>
                    <a:pt x="41" y="127"/>
                  </a:lnTo>
                  <a:lnTo>
                    <a:pt x="34" y="125"/>
                  </a:lnTo>
                  <a:lnTo>
                    <a:pt x="29" y="122"/>
                  </a:lnTo>
                  <a:lnTo>
                    <a:pt x="24" y="118"/>
                  </a:lnTo>
                  <a:lnTo>
                    <a:pt x="19" y="113"/>
                  </a:lnTo>
                  <a:lnTo>
                    <a:pt x="16" y="107"/>
                  </a:lnTo>
                  <a:lnTo>
                    <a:pt x="14" y="100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9" y="76"/>
                  </a:lnTo>
                  <a:lnTo>
                    <a:pt x="21" y="73"/>
                  </a:lnTo>
                  <a:lnTo>
                    <a:pt x="24" y="69"/>
                  </a:lnTo>
                  <a:lnTo>
                    <a:pt x="28" y="66"/>
                  </a:lnTo>
                  <a:lnTo>
                    <a:pt x="31" y="64"/>
                  </a:lnTo>
                  <a:lnTo>
                    <a:pt x="79" y="106"/>
                  </a:lnTo>
                  <a:close/>
                  <a:moveTo>
                    <a:pt x="33" y="48"/>
                  </a:moveTo>
                  <a:lnTo>
                    <a:pt x="33" y="48"/>
                  </a:lnTo>
                  <a:lnTo>
                    <a:pt x="32" y="47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2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9" y="26"/>
                  </a:lnTo>
                  <a:lnTo>
                    <a:pt x="31" y="22"/>
                  </a:lnTo>
                  <a:lnTo>
                    <a:pt x="33" y="19"/>
                  </a:lnTo>
                  <a:lnTo>
                    <a:pt x="36" y="17"/>
                  </a:lnTo>
                  <a:lnTo>
                    <a:pt x="40" y="15"/>
                  </a:lnTo>
                  <a:lnTo>
                    <a:pt x="43" y="14"/>
                  </a:lnTo>
                  <a:lnTo>
                    <a:pt x="47" y="13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5"/>
                  </a:lnTo>
                  <a:lnTo>
                    <a:pt x="57" y="16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4" y="22"/>
                  </a:lnTo>
                  <a:lnTo>
                    <a:pt x="65" y="24"/>
                  </a:lnTo>
                  <a:lnTo>
                    <a:pt x="66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81" y="34"/>
                  </a:lnTo>
                  <a:lnTo>
                    <a:pt x="81" y="30"/>
                  </a:lnTo>
                  <a:lnTo>
                    <a:pt x="80" y="27"/>
                  </a:lnTo>
                  <a:lnTo>
                    <a:pt x="80" y="24"/>
                  </a:lnTo>
                  <a:lnTo>
                    <a:pt x="78" y="21"/>
                  </a:lnTo>
                  <a:lnTo>
                    <a:pt x="77" y="18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4" y="3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5" y="42"/>
                  </a:lnTo>
                  <a:lnTo>
                    <a:pt x="16" y="45"/>
                  </a:lnTo>
                  <a:lnTo>
                    <a:pt x="17" y="48"/>
                  </a:lnTo>
                  <a:lnTo>
                    <a:pt x="18" y="50"/>
                  </a:lnTo>
                  <a:lnTo>
                    <a:pt x="19" y="52"/>
                  </a:lnTo>
                  <a:lnTo>
                    <a:pt x="21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9" y="66"/>
                  </a:lnTo>
                  <a:lnTo>
                    <a:pt x="6" y="71"/>
                  </a:lnTo>
                  <a:lnTo>
                    <a:pt x="3" y="76"/>
                  </a:lnTo>
                  <a:lnTo>
                    <a:pt x="2" y="82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4" y="112"/>
                  </a:lnTo>
                  <a:lnTo>
                    <a:pt x="8" y="120"/>
                  </a:lnTo>
                  <a:lnTo>
                    <a:pt x="14" y="127"/>
                  </a:lnTo>
                  <a:lnTo>
                    <a:pt x="21" y="133"/>
                  </a:lnTo>
                  <a:lnTo>
                    <a:pt x="29" y="137"/>
                  </a:lnTo>
                  <a:lnTo>
                    <a:pt x="38" y="140"/>
                  </a:lnTo>
                  <a:lnTo>
                    <a:pt x="47" y="141"/>
                  </a:lnTo>
                  <a:lnTo>
                    <a:pt x="54" y="141"/>
                  </a:lnTo>
                  <a:lnTo>
                    <a:pt x="60" y="139"/>
                  </a:lnTo>
                  <a:lnTo>
                    <a:pt x="66" y="137"/>
                  </a:lnTo>
                  <a:lnTo>
                    <a:pt x="72" y="134"/>
                  </a:lnTo>
                  <a:lnTo>
                    <a:pt x="77" y="130"/>
                  </a:lnTo>
                  <a:lnTo>
                    <a:pt x="82" y="126"/>
                  </a:lnTo>
                  <a:lnTo>
                    <a:pt x="86" y="121"/>
                  </a:lnTo>
                  <a:lnTo>
                    <a:pt x="89" y="116"/>
                  </a:lnTo>
                  <a:lnTo>
                    <a:pt x="117" y="141"/>
                  </a:lnTo>
                  <a:lnTo>
                    <a:pt x="117" y="123"/>
                  </a:lnTo>
                  <a:lnTo>
                    <a:pt x="84" y="94"/>
                  </a:lnTo>
                  <a:lnTo>
                    <a:pt x="81" y="91"/>
                  </a:lnTo>
                  <a:lnTo>
                    <a:pt x="33" y="48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1" name="Freeform 12"/>
            <p:cNvSpPr>
              <a:spLocks noEditPoints="1"/>
            </p:cNvSpPr>
            <p:nvPr/>
          </p:nvSpPr>
          <p:spPr bwMode="auto">
            <a:xfrm>
              <a:off x="5641975" y="6353175"/>
              <a:ext cx="2668588" cy="149225"/>
            </a:xfrm>
            <a:custGeom>
              <a:avLst/>
              <a:gdLst>
                <a:gd name="T0" fmla="*/ 2616200 w 1681"/>
                <a:gd name="T1" fmla="*/ 131763 h 94"/>
                <a:gd name="T2" fmla="*/ 2668588 w 1681"/>
                <a:gd name="T3" fmla="*/ 79375 h 94"/>
                <a:gd name="T4" fmla="*/ 2605088 w 1681"/>
                <a:gd name="T5" fmla="*/ 146050 h 94"/>
                <a:gd name="T6" fmla="*/ 2501900 w 1681"/>
                <a:gd name="T7" fmla="*/ 3175 h 94"/>
                <a:gd name="T8" fmla="*/ 2235200 w 1681"/>
                <a:gd name="T9" fmla="*/ 22225 h 94"/>
                <a:gd name="T10" fmla="*/ 2214563 w 1681"/>
                <a:gd name="T11" fmla="*/ 101600 h 94"/>
                <a:gd name="T12" fmla="*/ 2279650 w 1681"/>
                <a:gd name="T13" fmla="*/ 130175 h 94"/>
                <a:gd name="T14" fmla="*/ 2306638 w 1681"/>
                <a:gd name="T15" fmla="*/ 53975 h 94"/>
                <a:gd name="T16" fmla="*/ 2193925 w 1681"/>
                <a:gd name="T17" fmla="*/ 60325 h 94"/>
                <a:gd name="T18" fmla="*/ 2270125 w 1681"/>
                <a:gd name="T19" fmla="*/ 0 h 94"/>
                <a:gd name="T20" fmla="*/ 2327275 w 1681"/>
                <a:gd name="T21" fmla="*/ 79375 h 94"/>
                <a:gd name="T22" fmla="*/ 2259013 w 1681"/>
                <a:gd name="T23" fmla="*/ 149225 h 94"/>
                <a:gd name="T24" fmla="*/ 2193925 w 1681"/>
                <a:gd name="T25" fmla="*/ 80963 h 94"/>
                <a:gd name="T26" fmla="*/ 2058988 w 1681"/>
                <a:gd name="T27" fmla="*/ 63500 h 94"/>
                <a:gd name="T28" fmla="*/ 2093913 w 1681"/>
                <a:gd name="T29" fmla="*/ 133350 h 94"/>
                <a:gd name="T30" fmla="*/ 2154238 w 1681"/>
                <a:gd name="T31" fmla="*/ 93663 h 94"/>
                <a:gd name="T32" fmla="*/ 2128838 w 1681"/>
                <a:gd name="T33" fmla="*/ 19050 h 94"/>
                <a:gd name="T34" fmla="*/ 2073275 w 1681"/>
                <a:gd name="T35" fmla="*/ 11113 h 94"/>
                <a:gd name="T36" fmla="*/ 2163763 w 1681"/>
                <a:gd name="T37" fmla="*/ 31750 h 94"/>
                <a:gd name="T38" fmla="*/ 2149475 w 1681"/>
                <a:gd name="T39" fmla="*/ 133350 h 94"/>
                <a:gd name="T40" fmla="*/ 2057400 w 1681"/>
                <a:gd name="T41" fmla="*/ 125413 h 94"/>
                <a:gd name="T42" fmla="*/ 1905000 w 1681"/>
                <a:gd name="T43" fmla="*/ 147638 h 94"/>
                <a:gd name="T44" fmla="*/ 1911350 w 1681"/>
                <a:gd name="T45" fmla="*/ 134938 h 94"/>
                <a:gd name="T46" fmla="*/ 1954213 w 1681"/>
                <a:gd name="T47" fmla="*/ 106363 h 94"/>
                <a:gd name="T48" fmla="*/ 1906588 w 1681"/>
                <a:gd name="T49" fmla="*/ 74613 h 94"/>
                <a:gd name="T50" fmla="*/ 1885950 w 1681"/>
                <a:gd name="T51" fmla="*/ 15875 h 94"/>
                <a:gd name="T52" fmla="*/ 1943100 w 1681"/>
                <a:gd name="T53" fmla="*/ 3175 h 94"/>
                <a:gd name="T54" fmla="*/ 1930400 w 1681"/>
                <a:gd name="T55" fmla="*/ 14288 h 94"/>
                <a:gd name="T56" fmla="*/ 1897063 w 1681"/>
                <a:gd name="T57" fmla="*/ 44450 h 94"/>
                <a:gd name="T58" fmla="*/ 1944688 w 1681"/>
                <a:gd name="T59" fmla="*/ 76200 h 94"/>
                <a:gd name="T60" fmla="*/ 1970088 w 1681"/>
                <a:gd name="T61" fmla="*/ 119063 h 94"/>
                <a:gd name="T62" fmla="*/ 1865313 w 1681"/>
                <a:gd name="T63" fmla="*/ 3175 h 94"/>
                <a:gd name="T64" fmla="*/ 1516063 w 1681"/>
                <a:gd name="T65" fmla="*/ 93663 h 94"/>
                <a:gd name="T66" fmla="*/ 1577975 w 1681"/>
                <a:gd name="T67" fmla="*/ 125413 h 94"/>
                <a:gd name="T68" fmla="*/ 1595438 w 1681"/>
                <a:gd name="T69" fmla="*/ 131763 h 94"/>
                <a:gd name="T70" fmla="*/ 1519238 w 1681"/>
                <a:gd name="T71" fmla="*/ 138113 h 94"/>
                <a:gd name="T72" fmla="*/ 1444625 w 1681"/>
                <a:gd name="T73" fmla="*/ 25400 h 94"/>
                <a:gd name="T74" fmla="*/ 1447800 w 1681"/>
                <a:gd name="T75" fmla="*/ 61913 h 94"/>
                <a:gd name="T76" fmla="*/ 1468438 w 1681"/>
                <a:gd name="T77" fmla="*/ 39688 h 94"/>
                <a:gd name="T78" fmla="*/ 1422400 w 1681"/>
                <a:gd name="T79" fmla="*/ 87313 h 94"/>
                <a:gd name="T80" fmla="*/ 1169988 w 1681"/>
                <a:gd name="T81" fmla="*/ 147638 h 94"/>
                <a:gd name="T82" fmla="*/ 1171575 w 1681"/>
                <a:gd name="T83" fmla="*/ 133350 h 94"/>
                <a:gd name="T84" fmla="*/ 1216025 w 1681"/>
                <a:gd name="T85" fmla="*/ 107950 h 94"/>
                <a:gd name="T86" fmla="*/ 1174750 w 1681"/>
                <a:gd name="T87" fmla="*/ 76200 h 94"/>
                <a:gd name="T88" fmla="*/ 1147763 w 1681"/>
                <a:gd name="T89" fmla="*/ 17463 h 94"/>
                <a:gd name="T90" fmla="*/ 1204913 w 1681"/>
                <a:gd name="T91" fmla="*/ 1588 h 94"/>
                <a:gd name="T92" fmla="*/ 1193800 w 1681"/>
                <a:gd name="T93" fmla="*/ 14288 h 94"/>
                <a:gd name="T94" fmla="*/ 1158875 w 1681"/>
                <a:gd name="T95" fmla="*/ 42863 h 94"/>
                <a:gd name="T96" fmla="*/ 1204913 w 1681"/>
                <a:gd name="T97" fmla="*/ 74613 h 94"/>
                <a:gd name="T98" fmla="*/ 1233488 w 1681"/>
                <a:gd name="T99" fmla="*/ 117475 h 94"/>
                <a:gd name="T100" fmla="*/ 1022350 w 1681"/>
                <a:gd name="T101" fmla="*/ 34925 h 94"/>
                <a:gd name="T102" fmla="*/ 879475 w 1681"/>
                <a:gd name="T103" fmla="*/ 26988 h 94"/>
                <a:gd name="T104" fmla="*/ 868363 w 1681"/>
                <a:gd name="T105" fmla="*/ 109538 h 94"/>
                <a:gd name="T106" fmla="*/ 935038 w 1681"/>
                <a:gd name="T107" fmla="*/ 127000 h 94"/>
                <a:gd name="T108" fmla="*/ 954088 w 1681"/>
                <a:gd name="T109" fmla="*/ 47625 h 94"/>
                <a:gd name="T110" fmla="*/ 846138 w 1681"/>
                <a:gd name="T111" fmla="*/ 50800 h 94"/>
                <a:gd name="T112" fmla="*/ 928688 w 1681"/>
                <a:gd name="T113" fmla="*/ 3175 h 94"/>
                <a:gd name="T114" fmla="*/ 976313 w 1681"/>
                <a:gd name="T115" fmla="*/ 88900 h 94"/>
                <a:gd name="T116" fmla="*/ 900113 w 1681"/>
                <a:gd name="T117" fmla="*/ 149225 h 94"/>
                <a:gd name="T118" fmla="*/ 742950 w 1681"/>
                <a:gd name="T119" fmla="*/ 95250 h 94"/>
                <a:gd name="T120" fmla="*/ 514350 w 1681"/>
                <a:gd name="T121" fmla="*/ 146050 h 94"/>
                <a:gd name="T122" fmla="*/ 300038 w 1681"/>
                <a:gd name="T123" fmla="*/ 15875 h 94"/>
                <a:gd name="T124" fmla="*/ 9525 w 1681"/>
                <a:gd name="T125" fmla="*/ 3175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81" h="94">
                  <a:moveTo>
                    <a:pt x="1671" y="47"/>
                  </a:moveTo>
                  <a:lnTo>
                    <a:pt x="1671" y="43"/>
                  </a:lnTo>
                  <a:lnTo>
                    <a:pt x="1671" y="39"/>
                  </a:lnTo>
                  <a:lnTo>
                    <a:pt x="1670" y="36"/>
                  </a:lnTo>
                  <a:lnTo>
                    <a:pt x="1669" y="32"/>
                  </a:lnTo>
                  <a:lnTo>
                    <a:pt x="1668" y="29"/>
                  </a:lnTo>
                  <a:lnTo>
                    <a:pt x="1667" y="26"/>
                  </a:lnTo>
                  <a:lnTo>
                    <a:pt x="1666" y="23"/>
                  </a:lnTo>
                  <a:lnTo>
                    <a:pt x="1664" y="21"/>
                  </a:lnTo>
                  <a:lnTo>
                    <a:pt x="1662" y="19"/>
                  </a:lnTo>
                  <a:lnTo>
                    <a:pt x="1660" y="17"/>
                  </a:lnTo>
                  <a:lnTo>
                    <a:pt x="1657" y="15"/>
                  </a:lnTo>
                  <a:lnTo>
                    <a:pt x="1655" y="14"/>
                  </a:lnTo>
                  <a:lnTo>
                    <a:pt x="1652" y="12"/>
                  </a:lnTo>
                  <a:lnTo>
                    <a:pt x="1649" y="12"/>
                  </a:lnTo>
                  <a:lnTo>
                    <a:pt x="1646" y="11"/>
                  </a:lnTo>
                  <a:lnTo>
                    <a:pt x="1643" y="11"/>
                  </a:lnTo>
                  <a:lnTo>
                    <a:pt x="1621" y="11"/>
                  </a:lnTo>
                  <a:lnTo>
                    <a:pt x="1621" y="83"/>
                  </a:lnTo>
                  <a:lnTo>
                    <a:pt x="1641" y="83"/>
                  </a:lnTo>
                  <a:lnTo>
                    <a:pt x="1644" y="83"/>
                  </a:lnTo>
                  <a:lnTo>
                    <a:pt x="1646" y="83"/>
                  </a:lnTo>
                  <a:lnTo>
                    <a:pt x="1648" y="83"/>
                  </a:lnTo>
                  <a:lnTo>
                    <a:pt x="1650" y="82"/>
                  </a:lnTo>
                  <a:lnTo>
                    <a:pt x="1652" y="82"/>
                  </a:lnTo>
                  <a:lnTo>
                    <a:pt x="1654" y="81"/>
                  </a:lnTo>
                  <a:lnTo>
                    <a:pt x="1655" y="80"/>
                  </a:lnTo>
                  <a:lnTo>
                    <a:pt x="1657" y="79"/>
                  </a:lnTo>
                  <a:lnTo>
                    <a:pt x="1659" y="78"/>
                  </a:lnTo>
                  <a:lnTo>
                    <a:pt x="1660" y="76"/>
                  </a:lnTo>
                  <a:lnTo>
                    <a:pt x="1662" y="75"/>
                  </a:lnTo>
                  <a:lnTo>
                    <a:pt x="1663" y="74"/>
                  </a:lnTo>
                  <a:lnTo>
                    <a:pt x="1664" y="72"/>
                  </a:lnTo>
                  <a:lnTo>
                    <a:pt x="1665" y="70"/>
                  </a:lnTo>
                  <a:lnTo>
                    <a:pt x="1666" y="68"/>
                  </a:lnTo>
                  <a:lnTo>
                    <a:pt x="1667" y="66"/>
                  </a:lnTo>
                  <a:lnTo>
                    <a:pt x="1668" y="64"/>
                  </a:lnTo>
                  <a:lnTo>
                    <a:pt x="1669" y="62"/>
                  </a:lnTo>
                  <a:lnTo>
                    <a:pt x="1670" y="60"/>
                  </a:lnTo>
                  <a:lnTo>
                    <a:pt x="1670" y="57"/>
                  </a:lnTo>
                  <a:lnTo>
                    <a:pt x="1670" y="55"/>
                  </a:lnTo>
                  <a:lnTo>
                    <a:pt x="1671" y="52"/>
                  </a:lnTo>
                  <a:lnTo>
                    <a:pt x="1671" y="50"/>
                  </a:lnTo>
                  <a:lnTo>
                    <a:pt x="1671" y="47"/>
                  </a:lnTo>
                  <a:close/>
                  <a:moveTo>
                    <a:pt x="1681" y="47"/>
                  </a:moveTo>
                  <a:lnTo>
                    <a:pt x="1681" y="50"/>
                  </a:lnTo>
                  <a:lnTo>
                    <a:pt x="1681" y="53"/>
                  </a:lnTo>
                  <a:lnTo>
                    <a:pt x="1681" y="56"/>
                  </a:lnTo>
                  <a:lnTo>
                    <a:pt x="1680" y="59"/>
                  </a:lnTo>
                  <a:lnTo>
                    <a:pt x="1680" y="62"/>
                  </a:lnTo>
                  <a:lnTo>
                    <a:pt x="1679" y="65"/>
                  </a:lnTo>
                  <a:lnTo>
                    <a:pt x="1678" y="67"/>
                  </a:lnTo>
                  <a:lnTo>
                    <a:pt x="1677" y="70"/>
                  </a:lnTo>
                  <a:lnTo>
                    <a:pt x="1676" y="72"/>
                  </a:lnTo>
                  <a:lnTo>
                    <a:pt x="1674" y="75"/>
                  </a:lnTo>
                  <a:lnTo>
                    <a:pt x="1673" y="77"/>
                  </a:lnTo>
                  <a:lnTo>
                    <a:pt x="1671" y="79"/>
                  </a:lnTo>
                  <a:lnTo>
                    <a:pt x="1669" y="81"/>
                  </a:lnTo>
                  <a:lnTo>
                    <a:pt x="1667" y="83"/>
                  </a:lnTo>
                  <a:lnTo>
                    <a:pt x="1665" y="85"/>
                  </a:lnTo>
                  <a:lnTo>
                    <a:pt x="1663" y="86"/>
                  </a:lnTo>
                  <a:lnTo>
                    <a:pt x="1661" y="88"/>
                  </a:lnTo>
                  <a:lnTo>
                    <a:pt x="1658" y="89"/>
                  </a:lnTo>
                  <a:lnTo>
                    <a:pt x="1656" y="90"/>
                  </a:lnTo>
                  <a:lnTo>
                    <a:pt x="1653" y="91"/>
                  </a:lnTo>
                  <a:lnTo>
                    <a:pt x="1650" y="91"/>
                  </a:lnTo>
                  <a:lnTo>
                    <a:pt x="1648" y="92"/>
                  </a:lnTo>
                  <a:lnTo>
                    <a:pt x="1644" y="92"/>
                  </a:lnTo>
                  <a:lnTo>
                    <a:pt x="1641" y="92"/>
                  </a:lnTo>
                  <a:lnTo>
                    <a:pt x="1611" y="92"/>
                  </a:lnTo>
                  <a:lnTo>
                    <a:pt x="1611" y="2"/>
                  </a:lnTo>
                  <a:lnTo>
                    <a:pt x="1642" y="2"/>
                  </a:lnTo>
                  <a:lnTo>
                    <a:pt x="1647" y="2"/>
                  </a:lnTo>
                  <a:lnTo>
                    <a:pt x="1651" y="3"/>
                  </a:lnTo>
                  <a:lnTo>
                    <a:pt x="1656" y="4"/>
                  </a:lnTo>
                  <a:lnTo>
                    <a:pt x="1659" y="5"/>
                  </a:lnTo>
                  <a:lnTo>
                    <a:pt x="1663" y="7"/>
                  </a:lnTo>
                  <a:lnTo>
                    <a:pt x="1666" y="9"/>
                  </a:lnTo>
                  <a:lnTo>
                    <a:pt x="1669" y="12"/>
                  </a:lnTo>
                  <a:lnTo>
                    <a:pt x="1672" y="15"/>
                  </a:lnTo>
                  <a:lnTo>
                    <a:pt x="1674" y="18"/>
                  </a:lnTo>
                  <a:lnTo>
                    <a:pt x="1676" y="21"/>
                  </a:lnTo>
                  <a:lnTo>
                    <a:pt x="1678" y="25"/>
                  </a:lnTo>
                  <a:lnTo>
                    <a:pt x="1679" y="29"/>
                  </a:lnTo>
                  <a:lnTo>
                    <a:pt x="1680" y="33"/>
                  </a:lnTo>
                  <a:lnTo>
                    <a:pt x="1681" y="37"/>
                  </a:lnTo>
                  <a:lnTo>
                    <a:pt x="1681" y="42"/>
                  </a:lnTo>
                  <a:lnTo>
                    <a:pt x="1681" y="47"/>
                  </a:lnTo>
                  <a:close/>
                  <a:moveTo>
                    <a:pt x="1586" y="2"/>
                  </a:moveTo>
                  <a:lnTo>
                    <a:pt x="1586" y="92"/>
                  </a:lnTo>
                  <a:lnTo>
                    <a:pt x="1576" y="92"/>
                  </a:lnTo>
                  <a:lnTo>
                    <a:pt x="1576" y="2"/>
                  </a:lnTo>
                  <a:lnTo>
                    <a:pt x="1586" y="2"/>
                  </a:lnTo>
                  <a:close/>
                  <a:moveTo>
                    <a:pt x="1494" y="22"/>
                  </a:moveTo>
                  <a:lnTo>
                    <a:pt x="1494" y="92"/>
                  </a:lnTo>
                  <a:lnTo>
                    <a:pt x="1484" y="92"/>
                  </a:lnTo>
                  <a:lnTo>
                    <a:pt x="1484" y="2"/>
                  </a:lnTo>
                  <a:lnTo>
                    <a:pt x="1492" y="2"/>
                  </a:lnTo>
                  <a:lnTo>
                    <a:pt x="1536" y="63"/>
                  </a:lnTo>
                  <a:lnTo>
                    <a:pt x="1541" y="72"/>
                  </a:lnTo>
                  <a:lnTo>
                    <a:pt x="1541" y="2"/>
                  </a:lnTo>
                  <a:lnTo>
                    <a:pt x="1552" y="2"/>
                  </a:lnTo>
                  <a:lnTo>
                    <a:pt x="1552" y="92"/>
                  </a:lnTo>
                  <a:lnTo>
                    <a:pt x="1543" y="92"/>
                  </a:lnTo>
                  <a:lnTo>
                    <a:pt x="1498" y="27"/>
                  </a:lnTo>
                  <a:lnTo>
                    <a:pt x="1494" y="22"/>
                  </a:lnTo>
                  <a:close/>
                  <a:moveTo>
                    <a:pt x="1424" y="9"/>
                  </a:moveTo>
                  <a:lnTo>
                    <a:pt x="1422" y="9"/>
                  </a:lnTo>
                  <a:lnTo>
                    <a:pt x="1420" y="10"/>
                  </a:lnTo>
                  <a:lnTo>
                    <a:pt x="1418" y="10"/>
                  </a:lnTo>
                  <a:lnTo>
                    <a:pt x="1415" y="10"/>
                  </a:lnTo>
                  <a:lnTo>
                    <a:pt x="1413" y="11"/>
                  </a:lnTo>
                  <a:lnTo>
                    <a:pt x="1412" y="12"/>
                  </a:lnTo>
                  <a:lnTo>
                    <a:pt x="1410" y="13"/>
                  </a:lnTo>
                  <a:lnTo>
                    <a:pt x="1408" y="14"/>
                  </a:lnTo>
                  <a:lnTo>
                    <a:pt x="1406" y="15"/>
                  </a:lnTo>
                  <a:lnTo>
                    <a:pt x="1404" y="17"/>
                  </a:lnTo>
                  <a:lnTo>
                    <a:pt x="1403" y="18"/>
                  </a:lnTo>
                  <a:lnTo>
                    <a:pt x="1401" y="20"/>
                  </a:lnTo>
                  <a:lnTo>
                    <a:pt x="1400" y="22"/>
                  </a:lnTo>
                  <a:lnTo>
                    <a:pt x="1399" y="24"/>
                  </a:lnTo>
                  <a:lnTo>
                    <a:pt x="1398" y="26"/>
                  </a:lnTo>
                  <a:lnTo>
                    <a:pt x="1397" y="28"/>
                  </a:lnTo>
                  <a:lnTo>
                    <a:pt x="1396" y="30"/>
                  </a:lnTo>
                  <a:lnTo>
                    <a:pt x="1395" y="32"/>
                  </a:lnTo>
                  <a:lnTo>
                    <a:pt x="1394" y="35"/>
                  </a:lnTo>
                  <a:lnTo>
                    <a:pt x="1393" y="37"/>
                  </a:lnTo>
                  <a:lnTo>
                    <a:pt x="1393" y="40"/>
                  </a:lnTo>
                  <a:lnTo>
                    <a:pt x="1393" y="42"/>
                  </a:lnTo>
                  <a:lnTo>
                    <a:pt x="1393" y="45"/>
                  </a:lnTo>
                  <a:lnTo>
                    <a:pt x="1392" y="47"/>
                  </a:lnTo>
                  <a:lnTo>
                    <a:pt x="1392" y="50"/>
                  </a:lnTo>
                  <a:lnTo>
                    <a:pt x="1393" y="53"/>
                  </a:lnTo>
                  <a:lnTo>
                    <a:pt x="1393" y="55"/>
                  </a:lnTo>
                  <a:lnTo>
                    <a:pt x="1393" y="58"/>
                  </a:lnTo>
                  <a:lnTo>
                    <a:pt x="1394" y="60"/>
                  </a:lnTo>
                  <a:lnTo>
                    <a:pt x="1395" y="62"/>
                  </a:lnTo>
                  <a:lnTo>
                    <a:pt x="1395" y="64"/>
                  </a:lnTo>
                  <a:lnTo>
                    <a:pt x="1396" y="67"/>
                  </a:lnTo>
                  <a:lnTo>
                    <a:pt x="1397" y="69"/>
                  </a:lnTo>
                  <a:lnTo>
                    <a:pt x="1399" y="71"/>
                  </a:lnTo>
                  <a:lnTo>
                    <a:pt x="1400" y="73"/>
                  </a:lnTo>
                  <a:lnTo>
                    <a:pt x="1401" y="74"/>
                  </a:lnTo>
                  <a:lnTo>
                    <a:pt x="1402" y="76"/>
                  </a:lnTo>
                  <a:lnTo>
                    <a:pt x="1404" y="77"/>
                  </a:lnTo>
                  <a:lnTo>
                    <a:pt x="1406" y="79"/>
                  </a:lnTo>
                  <a:lnTo>
                    <a:pt x="1407" y="80"/>
                  </a:lnTo>
                  <a:lnTo>
                    <a:pt x="1409" y="81"/>
                  </a:lnTo>
                  <a:lnTo>
                    <a:pt x="1411" y="82"/>
                  </a:lnTo>
                  <a:lnTo>
                    <a:pt x="1413" y="83"/>
                  </a:lnTo>
                  <a:lnTo>
                    <a:pt x="1415" y="84"/>
                  </a:lnTo>
                  <a:lnTo>
                    <a:pt x="1417" y="84"/>
                  </a:lnTo>
                  <a:lnTo>
                    <a:pt x="1419" y="85"/>
                  </a:lnTo>
                  <a:lnTo>
                    <a:pt x="1421" y="85"/>
                  </a:lnTo>
                  <a:lnTo>
                    <a:pt x="1423" y="85"/>
                  </a:lnTo>
                  <a:lnTo>
                    <a:pt x="1425" y="85"/>
                  </a:lnTo>
                  <a:lnTo>
                    <a:pt x="1427" y="84"/>
                  </a:lnTo>
                  <a:lnTo>
                    <a:pt x="1430" y="84"/>
                  </a:lnTo>
                  <a:lnTo>
                    <a:pt x="1432" y="84"/>
                  </a:lnTo>
                  <a:lnTo>
                    <a:pt x="1434" y="83"/>
                  </a:lnTo>
                  <a:lnTo>
                    <a:pt x="1436" y="82"/>
                  </a:lnTo>
                  <a:lnTo>
                    <a:pt x="1437" y="81"/>
                  </a:lnTo>
                  <a:lnTo>
                    <a:pt x="1439" y="80"/>
                  </a:lnTo>
                  <a:lnTo>
                    <a:pt x="1441" y="79"/>
                  </a:lnTo>
                  <a:lnTo>
                    <a:pt x="1443" y="77"/>
                  </a:lnTo>
                  <a:lnTo>
                    <a:pt x="1444" y="76"/>
                  </a:lnTo>
                  <a:lnTo>
                    <a:pt x="1446" y="74"/>
                  </a:lnTo>
                  <a:lnTo>
                    <a:pt x="1447" y="72"/>
                  </a:lnTo>
                  <a:lnTo>
                    <a:pt x="1448" y="70"/>
                  </a:lnTo>
                  <a:lnTo>
                    <a:pt x="1450" y="68"/>
                  </a:lnTo>
                  <a:lnTo>
                    <a:pt x="1451" y="66"/>
                  </a:lnTo>
                  <a:lnTo>
                    <a:pt x="1452" y="64"/>
                  </a:lnTo>
                  <a:lnTo>
                    <a:pt x="1452" y="62"/>
                  </a:lnTo>
                  <a:lnTo>
                    <a:pt x="1453" y="59"/>
                  </a:lnTo>
                  <a:lnTo>
                    <a:pt x="1454" y="57"/>
                  </a:lnTo>
                  <a:lnTo>
                    <a:pt x="1454" y="55"/>
                  </a:lnTo>
                  <a:lnTo>
                    <a:pt x="1454" y="52"/>
                  </a:lnTo>
                  <a:lnTo>
                    <a:pt x="1455" y="49"/>
                  </a:lnTo>
                  <a:lnTo>
                    <a:pt x="1455" y="47"/>
                  </a:lnTo>
                  <a:lnTo>
                    <a:pt x="1455" y="44"/>
                  </a:lnTo>
                  <a:lnTo>
                    <a:pt x="1454" y="41"/>
                  </a:lnTo>
                  <a:lnTo>
                    <a:pt x="1454" y="39"/>
                  </a:lnTo>
                  <a:lnTo>
                    <a:pt x="1454" y="36"/>
                  </a:lnTo>
                  <a:lnTo>
                    <a:pt x="1453" y="34"/>
                  </a:lnTo>
                  <a:lnTo>
                    <a:pt x="1452" y="32"/>
                  </a:lnTo>
                  <a:lnTo>
                    <a:pt x="1452" y="30"/>
                  </a:lnTo>
                  <a:lnTo>
                    <a:pt x="1451" y="27"/>
                  </a:lnTo>
                  <a:lnTo>
                    <a:pt x="1450" y="25"/>
                  </a:lnTo>
                  <a:lnTo>
                    <a:pt x="1449" y="23"/>
                  </a:lnTo>
                  <a:lnTo>
                    <a:pt x="1447" y="22"/>
                  </a:lnTo>
                  <a:lnTo>
                    <a:pt x="1446" y="20"/>
                  </a:lnTo>
                  <a:lnTo>
                    <a:pt x="1445" y="18"/>
                  </a:lnTo>
                  <a:lnTo>
                    <a:pt x="1443" y="17"/>
                  </a:lnTo>
                  <a:lnTo>
                    <a:pt x="1442" y="15"/>
                  </a:lnTo>
                  <a:lnTo>
                    <a:pt x="1440" y="14"/>
                  </a:lnTo>
                  <a:lnTo>
                    <a:pt x="1438" y="13"/>
                  </a:lnTo>
                  <a:lnTo>
                    <a:pt x="1436" y="12"/>
                  </a:lnTo>
                  <a:lnTo>
                    <a:pt x="1434" y="11"/>
                  </a:lnTo>
                  <a:lnTo>
                    <a:pt x="1432" y="10"/>
                  </a:lnTo>
                  <a:lnTo>
                    <a:pt x="1430" y="10"/>
                  </a:lnTo>
                  <a:lnTo>
                    <a:pt x="1428" y="10"/>
                  </a:lnTo>
                  <a:lnTo>
                    <a:pt x="1426" y="9"/>
                  </a:lnTo>
                  <a:lnTo>
                    <a:pt x="1424" y="9"/>
                  </a:lnTo>
                  <a:close/>
                  <a:moveTo>
                    <a:pt x="1381" y="48"/>
                  </a:moveTo>
                  <a:lnTo>
                    <a:pt x="1382" y="44"/>
                  </a:lnTo>
                  <a:lnTo>
                    <a:pt x="1382" y="41"/>
                  </a:lnTo>
                  <a:lnTo>
                    <a:pt x="1382" y="38"/>
                  </a:lnTo>
                  <a:lnTo>
                    <a:pt x="1383" y="35"/>
                  </a:lnTo>
                  <a:lnTo>
                    <a:pt x="1384" y="32"/>
                  </a:lnTo>
                  <a:lnTo>
                    <a:pt x="1385" y="29"/>
                  </a:lnTo>
                  <a:lnTo>
                    <a:pt x="1386" y="26"/>
                  </a:lnTo>
                  <a:lnTo>
                    <a:pt x="1387" y="23"/>
                  </a:lnTo>
                  <a:lnTo>
                    <a:pt x="1388" y="21"/>
                  </a:lnTo>
                  <a:lnTo>
                    <a:pt x="1390" y="18"/>
                  </a:lnTo>
                  <a:lnTo>
                    <a:pt x="1392" y="16"/>
                  </a:lnTo>
                  <a:lnTo>
                    <a:pt x="1393" y="14"/>
                  </a:lnTo>
                  <a:lnTo>
                    <a:pt x="1395" y="12"/>
                  </a:lnTo>
                  <a:lnTo>
                    <a:pt x="1398" y="10"/>
                  </a:lnTo>
                  <a:lnTo>
                    <a:pt x="1400" y="8"/>
                  </a:lnTo>
                  <a:lnTo>
                    <a:pt x="1402" y="7"/>
                  </a:lnTo>
                  <a:lnTo>
                    <a:pt x="1404" y="5"/>
                  </a:lnTo>
                  <a:lnTo>
                    <a:pt x="1407" y="4"/>
                  </a:lnTo>
                  <a:lnTo>
                    <a:pt x="1410" y="3"/>
                  </a:lnTo>
                  <a:lnTo>
                    <a:pt x="1412" y="2"/>
                  </a:lnTo>
                  <a:lnTo>
                    <a:pt x="1415" y="1"/>
                  </a:lnTo>
                  <a:lnTo>
                    <a:pt x="1418" y="1"/>
                  </a:lnTo>
                  <a:lnTo>
                    <a:pt x="1421" y="0"/>
                  </a:lnTo>
                  <a:lnTo>
                    <a:pt x="1424" y="0"/>
                  </a:lnTo>
                  <a:lnTo>
                    <a:pt x="1427" y="0"/>
                  </a:lnTo>
                  <a:lnTo>
                    <a:pt x="1430" y="0"/>
                  </a:lnTo>
                  <a:lnTo>
                    <a:pt x="1432" y="1"/>
                  </a:lnTo>
                  <a:lnTo>
                    <a:pt x="1435" y="2"/>
                  </a:lnTo>
                  <a:lnTo>
                    <a:pt x="1438" y="2"/>
                  </a:lnTo>
                  <a:lnTo>
                    <a:pt x="1440" y="3"/>
                  </a:lnTo>
                  <a:lnTo>
                    <a:pt x="1443" y="5"/>
                  </a:lnTo>
                  <a:lnTo>
                    <a:pt x="1445" y="6"/>
                  </a:lnTo>
                  <a:lnTo>
                    <a:pt x="1448" y="8"/>
                  </a:lnTo>
                  <a:lnTo>
                    <a:pt x="1450" y="9"/>
                  </a:lnTo>
                  <a:lnTo>
                    <a:pt x="1452" y="11"/>
                  </a:lnTo>
                  <a:lnTo>
                    <a:pt x="1454" y="13"/>
                  </a:lnTo>
                  <a:lnTo>
                    <a:pt x="1456" y="15"/>
                  </a:lnTo>
                  <a:lnTo>
                    <a:pt x="1457" y="18"/>
                  </a:lnTo>
                  <a:lnTo>
                    <a:pt x="1459" y="20"/>
                  </a:lnTo>
                  <a:lnTo>
                    <a:pt x="1460" y="23"/>
                  </a:lnTo>
                  <a:lnTo>
                    <a:pt x="1462" y="25"/>
                  </a:lnTo>
                  <a:lnTo>
                    <a:pt x="1463" y="28"/>
                  </a:lnTo>
                  <a:lnTo>
                    <a:pt x="1464" y="31"/>
                  </a:lnTo>
                  <a:lnTo>
                    <a:pt x="1465" y="34"/>
                  </a:lnTo>
                  <a:lnTo>
                    <a:pt x="1465" y="37"/>
                  </a:lnTo>
                  <a:lnTo>
                    <a:pt x="1466" y="40"/>
                  </a:lnTo>
                  <a:lnTo>
                    <a:pt x="1466" y="43"/>
                  </a:lnTo>
                  <a:lnTo>
                    <a:pt x="1466" y="46"/>
                  </a:lnTo>
                  <a:lnTo>
                    <a:pt x="1466" y="50"/>
                  </a:lnTo>
                  <a:lnTo>
                    <a:pt x="1466" y="53"/>
                  </a:lnTo>
                  <a:lnTo>
                    <a:pt x="1465" y="56"/>
                  </a:lnTo>
                  <a:lnTo>
                    <a:pt x="1464" y="59"/>
                  </a:lnTo>
                  <a:lnTo>
                    <a:pt x="1464" y="62"/>
                  </a:lnTo>
                  <a:lnTo>
                    <a:pt x="1463" y="65"/>
                  </a:lnTo>
                  <a:lnTo>
                    <a:pt x="1462" y="68"/>
                  </a:lnTo>
                  <a:lnTo>
                    <a:pt x="1460" y="71"/>
                  </a:lnTo>
                  <a:lnTo>
                    <a:pt x="1459" y="73"/>
                  </a:lnTo>
                  <a:lnTo>
                    <a:pt x="1457" y="76"/>
                  </a:lnTo>
                  <a:lnTo>
                    <a:pt x="1456" y="78"/>
                  </a:lnTo>
                  <a:lnTo>
                    <a:pt x="1454" y="80"/>
                  </a:lnTo>
                  <a:lnTo>
                    <a:pt x="1452" y="82"/>
                  </a:lnTo>
                  <a:lnTo>
                    <a:pt x="1450" y="84"/>
                  </a:lnTo>
                  <a:lnTo>
                    <a:pt x="1448" y="86"/>
                  </a:lnTo>
                  <a:lnTo>
                    <a:pt x="1445" y="88"/>
                  </a:lnTo>
                  <a:lnTo>
                    <a:pt x="1443" y="89"/>
                  </a:lnTo>
                  <a:lnTo>
                    <a:pt x="1440" y="90"/>
                  </a:lnTo>
                  <a:lnTo>
                    <a:pt x="1438" y="91"/>
                  </a:lnTo>
                  <a:lnTo>
                    <a:pt x="1435" y="92"/>
                  </a:lnTo>
                  <a:lnTo>
                    <a:pt x="1432" y="93"/>
                  </a:lnTo>
                  <a:lnTo>
                    <a:pt x="1429" y="93"/>
                  </a:lnTo>
                  <a:lnTo>
                    <a:pt x="1426" y="94"/>
                  </a:lnTo>
                  <a:lnTo>
                    <a:pt x="1423" y="94"/>
                  </a:lnTo>
                  <a:lnTo>
                    <a:pt x="1420" y="94"/>
                  </a:lnTo>
                  <a:lnTo>
                    <a:pt x="1417" y="94"/>
                  </a:lnTo>
                  <a:lnTo>
                    <a:pt x="1415" y="93"/>
                  </a:lnTo>
                  <a:lnTo>
                    <a:pt x="1412" y="92"/>
                  </a:lnTo>
                  <a:lnTo>
                    <a:pt x="1409" y="92"/>
                  </a:lnTo>
                  <a:lnTo>
                    <a:pt x="1407" y="91"/>
                  </a:lnTo>
                  <a:lnTo>
                    <a:pt x="1404" y="89"/>
                  </a:lnTo>
                  <a:lnTo>
                    <a:pt x="1402" y="88"/>
                  </a:lnTo>
                  <a:lnTo>
                    <a:pt x="1399" y="86"/>
                  </a:lnTo>
                  <a:lnTo>
                    <a:pt x="1397" y="85"/>
                  </a:lnTo>
                  <a:lnTo>
                    <a:pt x="1395" y="83"/>
                  </a:lnTo>
                  <a:lnTo>
                    <a:pt x="1393" y="81"/>
                  </a:lnTo>
                  <a:lnTo>
                    <a:pt x="1392" y="79"/>
                  </a:lnTo>
                  <a:lnTo>
                    <a:pt x="1390" y="76"/>
                  </a:lnTo>
                  <a:lnTo>
                    <a:pt x="1388" y="74"/>
                  </a:lnTo>
                  <a:lnTo>
                    <a:pt x="1387" y="71"/>
                  </a:lnTo>
                  <a:lnTo>
                    <a:pt x="1386" y="69"/>
                  </a:lnTo>
                  <a:lnTo>
                    <a:pt x="1385" y="66"/>
                  </a:lnTo>
                  <a:lnTo>
                    <a:pt x="1384" y="63"/>
                  </a:lnTo>
                  <a:lnTo>
                    <a:pt x="1383" y="60"/>
                  </a:lnTo>
                  <a:lnTo>
                    <a:pt x="1382" y="57"/>
                  </a:lnTo>
                  <a:lnTo>
                    <a:pt x="1382" y="54"/>
                  </a:lnTo>
                  <a:lnTo>
                    <a:pt x="1382" y="51"/>
                  </a:lnTo>
                  <a:lnTo>
                    <a:pt x="1381" y="48"/>
                  </a:lnTo>
                  <a:close/>
                  <a:moveTo>
                    <a:pt x="1328" y="9"/>
                  </a:moveTo>
                  <a:lnTo>
                    <a:pt x="1326" y="9"/>
                  </a:lnTo>
                  <a:lnTo>
                    <a:pt x="1324" y="10"/>
                  </a:lnTo>
                  <a:lnTo>
                    <a:pt x="1322" y="10"/>
                  </a:lnTo>
                  <a:lnTo>
                    <a:pt x="1320" y="10"/>
                  </a:lnTo>
                  <a:lnTo>
                    <a:pt x="1318" y="11"/>
                  </a:lnTo>
                  <a:lnTo>
                    <a:pt x="1316" y="12"/>
                  </a:lnTo>
                  <a:lnTo>
                    <a:pt x="1314" y="13"/>
                  </a:lnTo>
                  <a:lnTo>
                    <a:pt x="1312" y="14"/>
                  </a:lnTo>
                  <a:lnTo>
                    <a:pt x="1310" y="15"/>
                  </a:lnTo>
                  <a:lnTo>
                    <a:pt x="1309" y="17"/>
                  </a:lnTo>
                  <a:lnTo>
                    <a:pt x="1307" y="18"/>
                  </a:lnTo>
                  <a:lnTo>
                    <a:pt x="1306" y="20"/>
                  </a:lnTo>
                  <a:lnTo>
                    <a:pt x="1304" y="22"/>
                  </a:lnTo>
                  <a:lnTo>
                    <a:pt x="1303" y="24"/>
                  </a:lnTo>
                  <a:lnTo>
                    <a:pt x="1302" y="26"/>
                  </a:lnTo>
                  <a:lnTo>
                    <a:pt x="1301" y="28"/>
                  </a:lnTo>
                  <a:lnTo>
                    <a:pt x="1300" y="30"/>
                  </a:lnTo>
                  <a:lnTo>
                    <a:pt x="1299" y="32"/>
                  </a:lnTo>
                  <a:lnTo>
                    <a:pt x="1298" y="35"/>
                  </a:lnTo>
                  <a:lnTo>
                    <a:pt x="1298" y="37"/>
                  </a:lnTo>
                  <a:lnTo>
                    <a:pt x="1297" y="40"/>
                  </a:lnTo>
                  <a:lnTo>
                    <a:pt x="1297" y="42"/>
                  </a:lnTo>
                  <a:lnTo>
                    <a:pt x="1297" y="45"/>
                  </a:lnTo>
                  <a:lnTo>
                    <a:pt x="1297" y="47"/>
                  </a:lnTo>
                  <a:lnTo>
                    <a:pt x="1297" y="50"/>
                  </a:lnTo>
                  <a:lnTo>
                    <a:pt x="1297" y="53"/>
                  </a:lnTo>
                  <a:lnTo>
                    <a:pt x="1297" y="55"/>
                  </a:lnTo>
                  <a:lnTo>
                    <a:pt x="1298" y="58"/>
                  </a:lnTo>
                  <a:lnTo>
                    <a:pt x="1298" y="60"/>
                  </a:lnTo>
                  <a:lnTo>
                    <a:pt x="1299" y="62"/>
                  </a:lnTo>
                  <a:lnTo>
                    <a:pt x="1300" y="64"/>
                  </a:lnTo>
                  <a:lnTo>
                    <a:pt x="1301" y="67"/>
                  </a:lnTo>
                  <a:lnTo>
                    <a:pt x="1302" y="69"/>
                  </a:lnTo>
                  <a:lnTo>
                    <a:pt x="1303" y="71"/>
                  </a:lnTo>
                  <a:lnTo>
                    <a:pt x="1304" y="73"/>
                  </a:lnTo>
                  <a:lnTo>
                    <a:pt x="1306" y="74"/>
                  </a:lnTo>
                  <a:lnTo>
                    <a:pt x="1307" y="76"/>
                  </a:lnTo>
                  <a:lnTo>
                    <a:pt x="1308" y="77"/>
                  </a:lnTo>
                  <a:lnTo>
                    <a:pt x="1310" y="79"/>
                  </a:lnTo>
                  <a:lnTo>
                    <a:pt x="1312" y="80"/>
                  </a:lnTo>
                  <a:lnTo>
                    <a:pt x="1313" y="81"/>
                  </a:lnTo>
                  <a:lnTo>
                    <a:pt x="1315" y="82"/>
                  </a:lnTo>
                  <a:lnTo>
                    <a:pt x="1317" y="83"/>
                  </a:lnTo>
                  <a:lnTo>
                    <a:pt x="1319" y="84"/>
                  </a:lnTo>
                  <a:lnTo>
                    <a:pt x="1321" y="84"/>
                  </a:lnTo>
                  <a:lnTo>
                    <a:pt x="1323" y="85"/>
                  </a:lnTo>
                  <a:lnTo>
                    <a:pt x="1325" y="85"/>
                  </a:lnTo>
                  <a:lnTo>
                    <a:pt x="1327" y="85"/>
                  </a:lnTo>
                  <a:lnTo>
                    <a:pt x="1330" y="85"/>
                  </a:lnTo>
                  <a:lnTo>
                    <a:pt x="1332" y="84"/>
                  </a:lnTo>
                  <a:lnTo>
                    <a:pt x="1334" y="84"/>
                  </a:lnTo>
                  <a:lnTo>
                    <a:pt x="1336" y="84"/>
                  </a:lnTo>
                  <a:lnTo>
                    <a:pt x="1338" y="83"/>
                  </a:lnTo>
                  <a:lnTo>
                    <a:pt x="1340" y="82"/>
                  </a:lnTo>
                  <a:lnTo>
                    <a:pt x="1342" y="81"/>
                  </a:lnTo>
                  <a:lnTo>
                    <a:pt x="1344" y="80"/>
                  </a:lnTo>
                  <a:lnTo>
                    <a:pt x="1345" y="79"/>
                  </a:lnTo>
                  <a:lnTo>
                    <a:pt x="1347" y="77"/>
                  </a:lnTo>
                  <a:lnTo>
                    <a:pt x="1349" y="76"/>
                  </a:lnTo>
                  <a:lnTo>
                    <a:pt x="1350" y="74"/>
                  </a:lnTo>
                  <a:lnTo>
                    <a:pt x="1351" y="72"/>
                  </a:lnTo>
                  <a:lnTo>
                    <a:pt x="1353" y="70"/>
                  </a:lnTo>
                  <a:lnTo>
                    <a:pt x="1354" y="68"/>
                  </a:lnTo>
                  <a:lnTo>
                    <a:pt x="1355" y="66"/>
                  </a:lnTo>
                  <a:lnTo>
                    <a:pt x="1356" y="64"/>
                  </a:lnTo>
                  <a:lnTo>
                    <a:pt x="1357" y="62"/>
                  </a:lnTo>
                  <a:lnTo>
                    <a:pt x="1357" y="59"/>
                  </a:lnTo>
                  <a:lnTo>
                    <a:pt x="1358" y="57"/>
                  </a:lnTo>
                  <a:lnTo>
                    <a:pt x="1359" y="55"/>
                  </a:lnTo>
                  <a:lnTo>
                    <a:pt x="1359" y="52"/>
                  </a:lnTo>
                  <a:lnTo>
                    <a:pt x="1359" y="49"/>
                  </a:lnTo>
                  <a:lnTo>
                    <a:pt x="1359" y="47"/>
                  </a:lnTo>
                  <a:lnTo>
                    <a:pt x="1359" y="44"/>
                  </a:lnTo>
                  <a:lnTo>
                    <a:pt x="1359" y="41"/>
                  </a:lnTo>
                  <a:lnTo>
                    <a:pt x="1359" y="39"/>
                  </a:lnTo>
                  <a:lnTo>
                    <a:pt x="1358" y="36"/>
                  </a:lnTo>
                  <a:lnTo>
                    <a:pt x="1358" y="34"/>
                  </a:lnTo>
                  <a:lnTo>
                    <a:pt x="1357" y="32"/>
                  </a:lnTo>
                  <a:lnTo>
                    <a:pt x="1356" y="30"/>
                  </a:lnTo>
                  <a:lnTo>
                    <a:pt x="1355" y="27"/>
                  </a:lnTo>
                  <a:lnTo>
                    <a:pt x="1354" y="25"/>
                  </a:lnTo>
                  <a:lnTo>
                    <a:pt x="1353" y="23"/>
                  </a:lnTo>
                  <a:lnTo>
                    <a:pt x="1352" y="22"/>
                  </a:lnTo>
                  <a:lnTo>
                    <a:pt x="1350" y="20"/>
                  </a:lnTo>
                  <a:lnTo>
                    <a:pt x="1349" y="18"/>
                  </a:lnTo>
                  <a:lnTo>
                    <a:pt x="1348" y="17"/>
                  </a:lnTo>
                  <a:lnTo>
                    <a:pt x="1346" y="15"/>
                  </a:lnTo>
                  <a:lnTo>
                    <a:pt x="1344" y="14"/>
                  </a:lnTo>
                  <a:lnTo>
                    <a:pt x="1342" y="13"/>
                  </a:lnTo>
                  <a:lnTo>
                    <a:pt x="1341" y="12"/>
                  </a:lnTo>
                  <a:lnTo>
                    <a:pt x="1339" y="11"/>
                  </a:lnTo>
                  <a:lnTo>
                    <a:pt x="1337" y="10"/>
                  </a:lnTo>
                  <a:lnTo>
                    <a:pt x="1335" y="10"/>
                  </a:lnTo>
                  <a:lnTo>
                    <a:pt x="1333" y="10"/>
                  </a:lnTo>
                  <a:lnTo>
                    <a:pt x="1331" y="9"/>
                  </a:lnTo>
                  <a:lnTo>
                    <a:pt x="1328" y="9"/>
                  </a:lnTo>
                  <a:close/>
                  <a:moveTo>
                    <a:pt x="1286" y="48"/>
                  </a:moveTo>
                  <a:lnTo>
                    <a:pt x="1286" y="44"/>
                  </a:lnTo>
                  <a:lnTo>
                    <a:pt x="1286" y="41"/>
                  </a:lnTo>
                  <a:lnTo>
                    <a:pt x="1287" y="38"/>
                  </a:lnTo>
                  <a:lnTo>
                    <a:pt x="1287" y="35"/>
                  </a:lnTo>
                  <a:lnTo>
                    <a:pt x="1288" y="32"/>
                  </a:lnTo>
                  <a:lnTo>
                    <a:pt x="1289" y="29"/>
                  </a:lnTo>
                  <a:lnTo>
                    <a:pt x="1290" y="26"/>
                  </a:lnTo>
                  <a:lnTo>
                    <a:pt x="1291" y="23"/>
                  </a:lnTo>
                  <a:lnTo>
                    <a:pt x="1293" y="21"/>
                  </a:lnTo>
                  <a:lnTo>
                    <a:pt x="1294" y="18"/>
                  </a:lnTo>
                  <a:lnTo>
                    <a:pt x="1296" y="16"/>
                  </a:lnTo>
                  <a:lnTo>
                    <a:pt x="1298" y="14"/>
                  </a:lnTo>
                  <a:lnTo>
                    <a:pt x="1300" y="12"/>
                  </a:lnTo>
                  <a:lnTo>
                    <a:pt x="1302" y="10"/>
                  </a:lnTo>
                  <a:lnTo>
                    <a:pt x="1304" y="8"/>
                  </a:lnTo>
                  <a:lnTo>
                    <a:pt x="1306" y="7"/>
                  </a:lnTo>
                  <a:lnTo>
                    <a:pt x="1309" y="5"/>
                  </a:lnTo>
                  <a:lnTo>
                    <a:pt x="1311" y="4"/>
                  </a:lnTo>
                  <a:lnTo>
                    <a:pt x="1314" y="3"/>
                  </a:lnTo>
                  <a:lnTo>
                    <a:pt x="1317" y="2"/>
                  </a:lnTo>
                  <a:lnTo>
                    <a:pt x="1319" y="1"/>
                  </a:lnTo>
                  <a:lnTo>
                    <a:pt x="1322" y="1"/>
                  </a:lnTo>
                  <a:lnTo>
                    <a:pt x="1325" y="0"/>
                  </a:lnTo>
                  <a:lnTo>
                    <a:pt x="1328" y="0"/>
                  </a:lnTo>
                  <a:lnTo>
                    <a:pt x="1331" y="0"/>
                  </a:lnTo>
                  <a:lnTo>
                    <a:pt x="1334" y="0"/>
                  </a:lnTo>
                  <a:lnTo>
                    <a:pt x="1337" y="1"/>
                  </a:lnTo>
                  <a:lnTo>
                    <a:pt x="1340" y="2"/>
                  </a:lnTo>
                  <a:lnTo>
                    <a:pt x="1342" y="2"/>
                  </a:lnTo>
                  <a:lnTo>
                    <a:pt x="1345" y="3"/>
                  </a:lnTo>
                  <a:lnTo>
                    <a:pt x="1347" y="5"/>
                  </a:lnTo>
                  <a:lnTo>
                    <a:pt x="1350" y="6"/>
                  </a:lnTo>
                  <a:lnTo>
                    <a:pt x="1352" y="8"/>
                  </a:lnTo>
                  <a:lnTo>
                    <a:pt x="1354" y="9"/>
                  </a:lnTo>
                  <a:lnTo>
                    <a:pt x="1356" y="11"/>
                  </a:lnTo>
                  <a:lnTo>
                    <a:pt x="1358" y="13"/>
                  </a:lnTo>
                  <a:lnTo>
                    <a:pt x="1360" y="15"/>
                  </a:lnTo>
                  <a:lnTo>
                    <a:pt x="1362" y="18"/>
                  </a:lnTo>
                  <a:lnTo>
                    <a:pt x="1363" y="20"/>
                  </a:lnTo>
                  <a:lnTo>
                    <a:pt x="1365" y="23"/>
                  </a:lnTo>
                  <a:lnTo>
                    <a:pt x="1366" y="25"/>
                  </a:lnTo>
                  <a:lnTo>
                    <a:pt x="1367" y="28"/>
                  </a:lnTo>
                  <a:lnTo>
                    <a:pt x="1368" y="31"/>
                  </a:lnTo>
                  <a:lnTo>
                    <a:pt x="1369" y="34"/>
                  </a:lnTo>
                  <a:lnTo>
                    <a:pt x="1370" y="37"/>
                  </a:lnTo>
                  <a:lnTo>
                    <a:pt x="1370" y="40"/>
                  </a:lnTo>
                  <a:lnTo>
                    <a:pt x="1370" y="43"/>
                  </a:lnTo>
                  <a:lnTo>
                    <a:pt x="1370" y="46"/>
                  </a:lnTo>
                  <a:lnTo>
                    <a:pt x="1370" y="50"/>
                  </a:lnTo>
                  <a:lnTo>
                    <a:pt x="1370" y="53"/>
                  </a:lnTo>
                  <a:lnTo>
                    <a:pt x="1370" y="56"/>
                  </a:lnTo>
                  <a:lnTo>
                    <a:pt x="1369" y="59"/>
                  </a:lnTo>
                  <a:lnTo>
                    <a:pt x="1368" y="62"/>
                  </a:lnTo>
                  <a:lnTo>
                    <a:pt x="1367" y="65"/>
                  </a:lnTo>
                  <a:lnTo>
                    <a:pt x="1366" y="68"/>
                  </a:lnTo>
                  <a:lnTo>
                    <a:pt x="1365" y="71"/>
                  </a:lnTo>
                  <a:lnTo>
                    <a:pt x="1363" y="73"/>
                  </a:lnTo>
                  <a:lnTo>
                    <a:pt x="1362" y="76"/>
                  </a:lnTo>
                  <a:lnTo>
                    <a:pt x="1360" y="78"/>
                  </a:lnTo>
                  <a:lnTo>
                    <a:pt x="1358" y="80"/>
                  </a:lnTo>
                  <a:lnTo>
                    <a:pt x="1356" y="82"/>
                  </a:lnTo>
                  <a:lnTo>
                    <a:pt x="1354" y="84"/>
                  </a:lnTo>
                  <a:lnTo>
                    <a:pt x="1352" y="86"/>
                  </a:lnTo>
                  <a:lnTo>
                    <a:pt x="1350" y="88"/>
                  </a:lnTo>
                  <a:lnTo>
                    <a:pt x="1347" y="89"/>
                  </a:lnTo>
                  <a:lnTo>
                    <a:pt x="1345" y="90"/>
                  </a:lnTo>
                  <a:lnTo>
                    <a:pt x="1342" y="91"/>
                  </a:lnTo>
                  <a:lnTo>
                    <a:pt x="1339" y="92"/>
                  </a:lnTo>
                  <a:lnTo>
                    <a:pt x="1336" y="93"/>
                  </a:lnTo>
                  <a:lnTo>
                    <a:pt x="1334" y="93"/>
                  </a:lnTo>
                  <a:lnTo>
                    <a:pt x="1331" y="94"/>
                  </a:lnTo>
                  <a:lnTo>
                    <a:pt x="1328" y="94"/>
                  </a:lnTo>
                  <a:lnTo>
                    <a:pt x="1325" y="94"/>
                  </a:lnTo>
                  <a:lnTo>
                    <a:pt x="1322" y="94"/>
                  </a:lnTo>
                  <a:lnTo>
                    <a:pt x="1319" y="93"/>
                  </a:lnTo>
                  <a:lnTo>
                    <a:pt x="1316" y="92"/>
                  </a:lnTo>
                  <a:lnTo>
                    <a:pt x="1314" y="92"/>
                  </a:lnTo>
                  <a:lnTo>
                    <a:pt x="1311" y="91"/>
                  </a:lnTo>
                  <a:lnTo>
                    <a:pt x="1309" y="89"/>
                  </a:lnTo>
                  <a:lnTo>
                    <a:pt x="1306" y="88"/>
                  </a:lnTo>
                  <a:lnTo>
                    <a:pt x="1304" y="86"/>
                  </a:lnTo>
                  <a:lnTo>
                    <a:pt x="1302" y="85"/>
                  </a:lnTo>
                  <a:lnTo>
                    <a:pt x="1300" y="83"/>
                  </a:lnTo>
                  <a:lnTo>
                    <a:pt x="1298" y="81"/>
                  </a:lnTo>
                  <a:lnTo>
                    <a:pt x="1296" y="79"/>
                  </a:lnTo>
                  <a:lnTo>
                    <a:pt x="1294" y="76"/>
                  </a:lnTo>
                  <a:lnTo>
                    <a:pt x="1293" y="74"/>
                  </a:lnTo>
                  <a:lnTo>
                    <a:pt x="1291" y="71"/>
                  </a:lnTo>
                  <a:lnTo>
                    <a:pt x="1290" y="69"/>
                  </a:lnTo>
                  <a:lnTo>
                    <a:pt x="1289" y="66"/>
                  </a:lnTo>
                  <a:lnTo>
                    <a:pt x="1288" y="63"/>
                  </a:lnTo>
                  <a:lnTo>
                    <a:pt x="1287" y="60"/>
                  </a:lnTo>
                  <a:lnTo>
                    <a:pt x="1287" y="57"/>
                  </a:lnTo>
                  <a:lnTo>
                    <a:pt x="1286" y="54"/>
                  </a:lnTo>
                  <a:lnTo>
                    <a:pt x="1286" y="51"/>
                  </a:lnTo>
                  <a:lnTo>
                    <a:pt x="1286" y="48"/>
                  </a:lnTo>
                  <a:close/>
                  <a:moveTo>
                    <a:pt x="1268" y="2"/>
                  </a:moveTo>
                  <a:lnTo>
                    <a:pt x="1268" y="92"/>
                  </a:lnTo>
                  <a:lnTo>
                    <a:pt x="1258" y="92"/>
                  </a:lnTo>
                  <a:lnTo>
                    <a:pt x="1258" y="2"/>
                  </a:lnTo>
                  <a:lnTo>
                    <a:pt x="1268" y="2"/>
                  </a:lnTo>
                  <a:close/>
                  <a:moveTo>
                    <a:pt x="1210" y="94"/>
                  </a:moveTo>
                  <a:lnTo>
                    <a:pt x="1208" y="94"/>
                  </a:lnTo>
                  <a:lnTo>
                    <a:pt x="1207" y="94"/>
                  </a:lnTo>
                  <a:lnTo>
                    <a:pt x="1205" y="94"/>
                  </a:lnTo>
                  <a:lnTo>
                    <a:pt x="1203" y="93"/>
                  </a:lnTo>
                  <a:lnTo>
                    <a:pt x="1202" y="93"/>
                  </a:lnTo>
                  <a:lnTo>
                    <a:pt x="1200" y="93"/>
                  </a:lnTo>
                  <a:lnTo>
                    <a:pt x="1198" y="92"/>
                  </a:lnTo>
                  <a:lnTo>
                    <a:pt x="1196" y="92"/>
                  </a:lnTo>
                  <a:lnTo>
                    <a:pt x="1194" y="91"/>
                  </a:lnTo>
                  <a:lnTo>
                    <a:pt x="1193" y="91"/>
                  </a:lnTo>
                  <a:lnTo>
                    <a:pt x="1191" y="90"/>
                  </a:lnTo>
                  <a:lnTo>
                    <a:pt x="1190" y="90"/>
                  </a:lnTo>
                  <a:lnTo>
                    <a:pt x="1188" y="89"/>
                  </a:lnTo>
                  <a:lnTo>
                    <a:pt x="1187" y="89"/>
                  </a:lnTo>
                  <a:lnTo>
                    <a:pt x="1186" y="88"/>
                  </a:lnTo>
                  <a:lnTo>
                    <a:pt x="1185" y="88"/>
                  </a:lnTo>
                  <a:lnTo>
                    <a:pt x="1187" y="80"/>
                  </a:lnTo>
                  <a:lnTo>
                    <a:pt x="1189" y="80"/>
                  </a:lnTo>
                  <a:lnTo>
                    <a:pt x="1190" y="81"/>
                  </a:lnTo>
                  <a:lnTo>
                    <a:pt x="1191" y="81"/>
                  </a:lnTo>
                  <a:lnTo>
                    <a:pt x="1192" y="82"/>
                  </a:lnTo>
                  <a:lnTo>
                    <a:pt x="1193" y="82"/>
                  </a:lnTo>
                  <a:lnTo>
                    <a:pt x="1195" y="82"/>
                  </a:lnTo>
                  <a:lnTo>
                    <a:pt x="1196" y="83"/>
                  </a:lnTo>
                  <a:lnTo>
                    <a:pt x="1198" y="83"/>
                  </a:lnTo>
                  <a:lnTo>
                    <a:pt x="1199" y="84"/>
                  </a:lnTo>
                  <a:lnTo>
                    <a:pt x="1201" y="84"/>
                  </a:lnTo>
                  <a:lnTo>
                    <a:pt x="1202" y="84"/>
                  </a:lnTo>
                  <a:lnTo>
                    <a:pt x="1204" y="85"/>
                  </a:lnTo>
                  <a:lnTo>
                    <a:pt x="1205" y="85"/>
                  </a:lnTo>
                  <a:lnTo>
                    <a:pt x="1207" y="85"/>
                  </a:lnTo>
                  <a:lnTo>
                    <a:pt x="1208" y="85"/>
                  </a:lnTo>
                  <a:lnTo>
                    <a:pt x="1209" y="85"/>
                  </a:lnTo>
                  <a:lnTo>
                    <a:pt x="1212" y="85"/>
                  </a:lnTo>
                  <a:lnTo>
                    <a:pt x="1214" y="85"/>
                  </a:lnTo>
                  <a:lnTo>
                    <a:pt x="1216" y="84"/>
                  </a:lnTo>
                  <a:lnTo>
                    <a:pt x="1219" y="84"/>
                  </a:lnTo>
                  <a:lnTo>
                    <a:pt x="1220" y="83"/>
                  </a:lnTo>
                  <a:lnTo>
                    <a:pt x="1222" y="83"/>
                  </a:lnTo>
                  <a:lnTo>
                    <a:pt x="1224" y="82"/>
                  </a:lnTo>
                  <a:lnTo>
                    <a:pt x="1225" y="81"/>
                  </a:lnTo>
                  <a:lnTo>
                    <a:pt x="1227" y="80"/>
                  </a:lnTo>
                  <a:lnTo>
                    <a:pt x="1228" y="79"/>
                  </a:lnTo>
                  <a:lnTo>
                    <a:pt x="1229" y="78"/>
                  </a:lnTo>
                  <a:lnTo>
                    <a:pt x="1230" y="76"/>
                  </a:lnTo>
                  <a:lnTo>
                    <a:pt x="1230" y="75"/>
                  </a:lnTo>
                  <a:lnTo>
                    <a:pt x="1231" y="73"/>
                  </a:lnTo>
                  <a:lnTo>
                    <a:pt x="1231" y="72"/>
                  </a:lnTo>
                  <a:lnTo>
                    <a:pt x="1231" y="70"/>
                  </a:lnTo>
                  <a:lnTo>
                    <a:pt x="1231" y="69"/>
                  </a:lnTo>
                  <a:lnTo>
                    <a:pt x="1231" y="68"/>
                  </a:lnTo>
                  <a:lnTo>
                    <a:pt x="1231" y="67"/>
                  </a:lnTo>
                  <a:lnTo>
                    <a:pt x="1230" y="66"/>
                  </a:lnTo>
                  <a:lnTo>
                    <a:pt x="1230" y="65"/>
                  </a:lnTo>
                  <a:lnTo>
                    <a:pt x="1229" y="64"/>
                  </a:lnTo>
                  <a:lnTo>
                    <a:pt x="1229" y="63"/>
                  </a:lnTo>
                  <a:lnTo>
                    <a:pt x="1228" y="62"/>
                  </a:lnTo>
                  <a:lnTo>
                    <a:pt x="1228" y="61"/>
                  </a:lnTo>
                  <a:lnTo>
                    <a:pt x="1227" y="61"/>
                  </a:lnTo>
                  <a:lnTo>
                    <a:pt x="1226" y="60"/>
                  </a:lnTo>
                  <a:lnTo>
                    <a:pt x="1225" y="59"/>
                  </a:lnTo>
                  <a:lnTo>
                    <a:pt x="1224" y="58"/>
                  </a:lnTo>
                  <a:lnTo>
                    <a:pt x="1223" y="57"/>
                  </a:lnTo>
                  <a:lnTo>
                    <a:pt x="1222" y="57"/>
                  </a:lnTo>
                  <a:lnTo>
                    <a:pt x="1221" y="56"/>
                  </a:lnTo>
                  <a:lnTo>
                    <a:pt x="1219" y="55"/>
                  </a:lnTo>
                  <a:lnTo>
                    <a:pt x="1218" y="54"/>
                  </a:lnTo>
                  <a:lnTo>
                    <a:pt x="1216" y="54"/>
                  </a:lnTo>
                  <a:lnTo>
                    <a:pt x="1215" y="53"/>
                  </a:lnTo>
                  <a:lnTo>
                    <a:pt x="1213" y="52"/>
                  </a:lnTo>
                  <a:lnTo>
                    <a:pt x="1211" y="51"/>
                  </a:lnTo>
                  <a:lnTo>
                    <a:pt x="1209" y="50"/>
                  </a:lnTo>
                  <a:lnTo>
                    <a:pt x="1207" y="49"/>
                  </a:lnTo>
                  <a:lnTo>
                    <a:pt x="1204" y="48"/>
                  </a:lnTo>
                  <a:lnTo>
                    <a:pt x="1201" y="47"/>
                  </a:lnTo>
                  <a:lnTo>
                    <a:pt x="1199" y="45"/>
                  </a:lnTo>
                  <a:lnTo>
                    <a:pt x="1197" y="44"/>
                  </a:lnTo>
                  <a:lnTo>
                    <a:pt x="1194" y="42"/>
                  </a:lnTo>
                  <a:lnTo>
                    <a:pt x="1192" y="41"/>
                  </a:lnTo>
                  <a:lnTo>
                    <a:pt x="1191" y="39"/>
                  </a:lnTo>
                  <a:lnTo>
                    <a:pt x="1189" y="38"/>
                  </a:lnTo>
                  <a:lnTo>
                    <a:pt x="1188" y="36"/>
                  </a:lnTo>
                  <a:lnTo>
                    <a:pt x="1187" y="35"/>
                  </a:lnTo>
                  <a:lnTo>
                    <a:pt x="1186" y="33"/>
                  </a:lnTo>
                  <a:lnTo>
                    <a:pt x="1185" y="31"/>
                  </a:lnTo>
                  <a:lnTo>
                    <a:pt x="1184" y="29"/>
                  </a:lnTo>
                  <a:lnTo>
                    <a:pt x="1184" y="27"/>
                  </a:lnTo>
                  <a:lnTo>
                    <a:pt x="1184" y="25"/>
                  </a:lnTo>
                  <a:lnTo>
                    <a:pt x="1183" y="23"/>
                  </a:lnTo>
                  <a:lnTo>
                    <a:pt x="1184" y="21"/>
                  </a:lnTo>
                  <a:lnTo>
                    <a:pt x="1184" y="20"/>
                  </a:lnTo>
                  <a:lnTo>
                    <a:pt x="1184" y="18"/>
                  </a:lnTo>
                  <a:lnTo>
                    <a:pt x="1184" y="17"/>
                  </a:lnTo>
                  <a:lnTo>
                    <a:pt x="1185" y="15"/>
                  </a:lnTo>
                  <a:lnTo>
                    <a:pt x="1185" y="14"/>
                  </a:lnTo>
                  <a:lnTo>
                    <a:pt x="1186" y="13"/>
                  </a:lnTo>
                  <a:lnTo>
                    <a:pt x="1187" y="11"/>
                  </a:lnTo>
                  <a:lnTo>
                    <a:pt x="1188" y="10"/>
                  </a:lnTo>
                  <a:lnTo>
                    <a:pt x="1189" y="9"/>
                  </a:lnTo>
                  <a:lnTo>
                    <a:pt x="1190" y="8"/>
                  </a:lnTo>
                  <a:lnTo>
                    <a:pt x="1191" y="7"/>
                  </a:lnTo>
                  <a:lnTo>
                    <a:pt x="1193" y="6"/>
                  </a:lnTo>
                  <a:lnTo>
                    <a:pt x="1194" y="5"/>
                  </a:lnTo>
                  <a:lnTo>
                    <a:pt x="1195" y="4"/>
                  </a:lnTo>
                  <a:lnTo>
                    <a:pt x="1197" y="3"/>
                  </a:lnTo>
                  <a:lnTo>
                    <a:pt x="1199" y="2"/>
                  </a:lnTo>
                  <a:lnTo>
                    <a:pt x="1200" y="2"/>
                  </a:lnTo>
                  <a:lnTo>
                    <a:pt x="1202" y="1"/>
                  </a:lnTo>
                  <a:lnTo>
                    <a:pt x="1204" y="1"/>
                  </a:lnTo>
                  <a:lnTo>
                    <a:pt x="1206" y="1"/>
                  </a:lnTo>
                  <a:lnTo>
                    <a:pt x="1208" y="0"/>
                  </a:lnTo>
                  <a:lnTo>
                    <a:pt x="1210" y="0"/>
                  </a:lnTo>
                  <a:lnTo>
                    <a:pt x="1212" y="0"/>
                  </a:lnTo>
                  <a:lnTo>
                    <a:pt x="1214" y="0"/>
                  </a:lnTo>
                  <a:lnTo>
                    <a:pt x="1215" y="0"/>
                  </a:lnTo>
                  <a:lnTo>
                    <a:pt x="1217" y="0"/>
                  </a:lnTo>
                  <a:lnTo>
                    <a:pt x="1218" y="1"/>
                  </a:lnTo>
                  <a:lnTo>
                    <a:pt x="1220" y="1"/>
                  </a:lnTo>
                  <a:lnTo>
                    <a:pt x="1221" y="1"/>
                  </a:lnTo>
                  <a:lnTo>
                    <a:pt x="1223" y="1"/>
                  </a:lnTo>
                  <a:lnTo>
                    <a:pt x="1224" y="2"/>
                  </a:lnTo>
                  <a:lnTo>
                    <a:pt x="1226" y="2"/>
                  </a:lnTo>
                  <a:lnTo>
                    <a:pt x="1227" y="3"/>
                  </a:lnTo>
                  <a:lnTo>
                    <a:pt x="1229" y="3"/>
                  </a:lnTo>
                  <a:lnTo>
                    <a:pt x="1230" y="3"/>
                  </a:lnTo>
                  <a:lnTo>
                    <a:pt x="1231" y="4"/>
                  </a:lnTo>
                  <a:lnTo>
                    <a:pt x="1233" y="5"/>
                  </a:lnTo>
                  <a:lnTo>
                    <a:pt x="1234" y="5"/>
                  </a:lnTo>
                  <a:lnTo>
                    <a:pt x="1235" y="6"/>
                  </a:lnTo>
                  <a:lnTo>
                    <a:pt x="1231" y="14"/>
                  </a:lnTo>
                  <a:lnTo>
                    <a:pt x="1230" y="13"/>
                  </a:lnTo>
                  <a:lnTo>
                    <a:pt x="1229" y="13"/>
                  </a:lnTo>
                  <a:lnTo>
                    <a:pt x="1228" y="12"/>
                  </a:lnTo>
                  <a:lnTo>
                    <a:pt x="1227" y="12"/>
                  </a:lnTo>
                  <a:lnTo>
                    <a:pt x="1226" y="11"/>
                  </a:lnTo>
                  <a:lnTo>
                    <a:pt x="1225" y="11"/>
                  </a:lnTo>
                  <a:lnTo>
                    <a:pt x="1224" y="11"/>
                  </a:lnTo>
                  <a:lnTo>
                    <a:pt x="1223" y="10"/>
                  </a:lnTo>
                  <a:lnTo>
                    <a:pt x="1222" y="10"/>
                  </a:lnTo>
                  <a:lnTo>
                    <a:pt x="1220" y="10"/>
                  </a:lnTo>
                  <a:lnTo>
                    <a:pt x="1219" y="10"/>
                  </a:lnTo>
                  <a:lnTo>
                    <a:pt x="1218" y="9"/>
                  </a:lnTo>
                  <a:lnTo>
                    <a:pt x="1217" y="9"/>
                  </a:lnTo>
                  <a:lnTo>
                    <a:pt x="1216" y="9"/>
                  </a:lnTo>
                  <a:lnTo>
                    <a:pt x="1214" y="9"/>
                  </a:lnTo>
                  <a:lnTo>
                    <a:pt x="1213" y="9"/>
                  </a:lnTo>
                  <a:lnTo>
                    <a:pt x="1211" y="9"/>
                  </a:lnTo>
                  <a:lnTo>
                    <a:pt x="1209" y="9"/>
                  </a:lnTo>
                  <a:lnTo>
                    <a:pt x="1207" y="10"/>
                  </a:lnTo>
                  <a:lnTo>
                    <a:pt x="1205" y="10"/>
                  </a:lnTo>
                  <a:lnTo>
                    <a:pt x="1203" y="10"/>
                  </a:lnTo>
                  <a:lnTo>
                    <a:pt x="1202" y="11"/>
                  </a:lnTo>
                  <a:lnTo>
                    <a:pt x="1200" y="12"/>
                  </a:lnTo>
                  <a:lnTo>
                    <a:pt x="1199" y="13"/>
                  </a:lnTo>
                  <a:lnTo>
                    <a:pt x="1198" y="14"/>
                  </a:lnTo>
                  <a:lnTo>
                    <a:pt x="1197" y="15"/>
                  </a:lnTo>
                  <a:lnTo>
                    <a:pt x="1196" y="16"/>
                  </a:lnTo>
                  <a:lnTo>
                    <a:pt x="1195" y="17"/>
                  </a:lnTo>
                  <a:lnTo>
                    <a:pt x="1194" y="18"/>
                  </a:lnTo>
                  <a:lnTo>
                    <a:pt x="1194" y="20"/>
                  </a:lnTo>
                  <a:lnTo>
                    <a:pt x="1194" y="21"/>
                  </a:lnTo>
                  <a:lnTo>
                    <a:pt x="1194" y="23"/>
                  </a:lnTo>
                  <a:lnTo>
                    <a:pt x="1194" y="24"/>
                  </a:lnTo>
                  <a:lnTo>
                    <a:pt x="1194" y="25"/>
                  </a:lnTo>
                  <a:lnTo>
                    <a:pt x="1194" y="26"/>
                  </a:lnTo>
                  <a:lnTo>
                    <a:pt x="1194" y="27"/>
                  </a:lnTo>
                  <a:lnTo>
                    <a:pt x="1195" y="28"/>
                  </a:lnTo>
                  <a:lnTo>
                    <a:pt x="1195" y="29"/>
                  </a:lnTo>
                  <a:lnTo>
                    <a:pt x="1196" y="30"/>
                  </a:lnTo>
                  <a:lnTo>
                    <a:pt x="1196" y="31"/>
                  </a:lnTo>
                  <a:lnTo>
                    <a:pt x="1197" y="32"/>
                  </a:lnTo>
                  <a:lnTo>
                    <a:pt x="1198" y="32"/>
                  </a:lnTo>
                  <a:lnTo>
                    <a:pt x="1198" y="33"/>
                  </a:lnTo>
                  <a:lnTo>
                    <a:pt x="1199" y="34"/>
                  </a:lnTo>
                  <a:lnTo>
                    <a:pt x="1200" y="35"/>
                  </a:lnTo>
                  <a:lnTo>
                    <a:pt x="1201" y="35"/>
                  </a:lnTo>
                  <a:lnTo>
                    <a:pt x="1202" y="36"/>
                  </a:lnTo>
                  <a:lnTo>
                    <a:pt x="1204" y="37"/>
                  </a:lnTo>
                  <a:lnTo>
                    <a:pt x="1205" y="38"/>
                  </a:lnTo>
                  <a:lnTo>
                    <a:pt x="1206" y="38"/>
                  </a:lnTo>
                  <a:lnTo>
                    <a:pt x="1208" y="39"/>
                  </a:lnTo>
                  <a:lnTo>
                    <a:pt x="1209" y="40"/>
                  </a:lnTo>
                  <a:lnTo>
                    <a:pt x="1211" y="41"/>
                  </a:lnTo>
                  <a:lnTo>
                    <a:pt x="1213" y="42"/>
                  </a:lnTo>
                  <a:lnTo>
                    <a:pt x="1215" y="43"/>
                  </a:lnTo>
                  <a:lnTo>
                    <a:pt x="1217" y="44"/>
                  </a:lnTo>
                  <a:lnTo>
                    <a:pt x="1220" y="45"/>
                  </a:lnTo>
                  <a:lnTo>
                    <a:pt x="1221" y="46"/>
                  </a:lnTo>
                  <a:lnTo>
                    <a:pt x="1223" y="47"/>
                  </a:lnTo>
                  <a:lnTo>
                    <a:pt x="1225" y="48"/>
                  </a:lnTo>
                  <a:lnTo>
                    <a:pt x="1227" y="49"/>
                  </a:lnTo>
                  <a:lnTo>
                    <a:pt x="1228" y="49"/>
                  </a:lnTo>
                  <a:lnTo>
                    <a:pt x="1230" y="50"/>
                  </a:lnTo>
                  <a:lnTo>
                    <a:pt x="1231" y="51"/>
                  </a:lnTo>
                  <a:lnTo>
                    <a:pt x="1232" y="52"/>
                  </a:lnTo>
                  <a:lnTo>
                    <a:pt x="1233" y="53"/>
                  </a:lnTo>
                  <a:lnTo>
                    <a:pt x="1234" y="54"/>
                  </a:lnTo>
                  <a:lnTo>
                    <a:pt x="1235" y="55"/>
                  </a:lnTo>
                  <a:lnTo>
                    <a:pt x="1236" y="56"/>
                  </a:lnTo>
                  <a:lnTo>
                    <a:pt x="1237" y="57"/>
                  </a:lnTo>
                  <a:lnTo>
                    <a:pt x="1238" y="58"/>
                  </a:lnTo>
                  <a:lnTo>
                    <a:pt x="1239" y="59"/>
                  </a:lnTo>
                  <a:lnTo>
                    <a:pt x="1239" y="61"/>
                  </a:lnTo>
                  <a:lnTo>
                    <a:pt x="1240" y="62"/>
                  </a:lnTo>
                  <a:lnTo>
                    <a:pt x="1240" y="63"/>
                  </a:lnTo>
                  <a:lnTo>
                    <a:pt x="1241" y="64"/>
                  </a:lnTo>
                  <a:lnTo>
                    <a:pt x="1241" y="66"/>
                  </a:lnTo>
                  <a:lnTo>
                    <a:pt x="1241" y="67"/>
                  </a:lnTo>
                  <a:lnTo>
                    <a:pt x="1241" y="69"/>
                  </a:lnTo>
                  <a:lnTo>
                    <a:pt x="1241" y="70"/>
                  </a:lnTo>
                  <a:lnTo>
                    <a:pt x="1241" y="72"/>
                  </a:lnTo>
                  <a:lnTo>
                    <a:pt x="1241" y="74"/>
                  </a:lnTo>
                  <a:lnTo>
                    <a:pt x="1241" y="75"/>
                  </a:lnTo>
                  <a:lnTo>
                    <a:pt x="1240" y="77"/>
                  </a:lnTo>
                  <a:lnTo>
                    <a:pt x="1240" y="78"/>
                  </a:lnTo>
                  <a:lnTo>
                    <a:pt x="1239" y="80"/>
                  </a:lnTo>
                  <a:lnTo>
                    <a:pt x="1238" y="81"/>
                  </a:lnTo>
                  <a:lnTo>
                    <a:pt x="1237" y="82"/>
                  </a:lnTo>
                  <a:lnTo>
                    <a:pt x="1236" y="84"/>
                  </a:lnTo>
                  <a:lnTo>
                    <a:pt x="1235" y="85"/>
                  </a:lnTo>
                  <a:lnTo>
                    <a:pt x="1234" y="86"/>
                  </a:lnTo>
                  <a:lnTo>
                    <a:pt x="1233" y="87"/>
                  </a:lnTo>
                  <a:lnTo>
                    <a:pt x="1231" y="88"/>
                  </a:lnTo>
                  <a:lnTo>
                    <a:pt x="1230" y="89"/>
                  </a:lnTo>
                  <a:lnTo>
                    <a:pt x="1228" y="90"/>
                  </a:lnTo>
                  <a:lnTo>
                    <a:pt x="1227" y="91"/>
                  </a:lnTo>
                  <a:lnTo>
                    <a:pt x="1225" y="91"/>
                  </a:lnTo>
                  <a:lnTo>
                    <a:pt x="1223" y="92"/>
                  </a:lnTo>
                  <a:lnTo>
                    <a:pt x="1221" y="93"/>
                  </a:lnTo>
                  <a:lnTo>
                    <a:pt x="1219" y="93"/>
                  </a:lnTo>
                  <a:lnTo>
                    <a:pt x="1217" y="93"/>
                  </a:lnTo>
                  <a:lnTo>
                    <a:pt x="1214" y="94"/>
                  </a:lnTo>
                  <a:lnTo>
                    <a:pt x="1212" y="94"/>
                  </a:lnTo>
                  <a:lnTo>
                    <a:pt x="1210" y="94"/>
                  </a:lnTo>
                  <a:close/>
                  <a:moveTo>
                    <a:pt x="1105" y="2"/>
                  </a:moveTo>
                  <a:lnTo>
                    <a:pt x="1175" y="2"/>
                  </a:lnTo>
                  <a:lnTo>
                    <a:pt x="1176" y="10"/>
                  </a:lnTo>
                  <a:lnTo>
                    <a:pt x="1145" y="10"/>
                  </a:lnTo>
                  <a:lnTo>
                    <a:pt x="1145" y="92"/>
                  </a:lnTo>
                  <a:lnTo>
                    <a:pt x="1135" y="92"/>
                  </a:lnTo>
                  <a:lnTo>
                    <a:pt x="1135" y="10"/>
                  </a:lnTo>
                  <a:lnTo>
                    <a:pt x="1105" y="10"/>
                  </a:lnTo>
                  <a:lnTo>
                    <a:pt x="1105" y="2"/>
                  </a:lnTo>
                  <a:close/>
                  <a:moveTo>
                    <a:pt x="1046" y="60"/>
                  </a:moveTo>
                  <a:lnTo>
                    <a:pt x="1046" y="92"/>
                  </a:lnTo>
                  <a:lnTo>
                    <a:pt x="1036" y="92"/>
                  </a:lnTo>
                  <a:lnTo>
                    <a:pt x="1036" y="2"/>
                  </a:lnTo>
                  <a:lnTo>
                    <a:pt x="1046" y="2"/>
                  </a:lnTo>
                  <a:lnTo>
                    <a:pt x="1046" y="46"/>
                  </a:lnTo>
                  <a:lnTo>
                    <a:pt x="1089" y="0"/>
                  </a:lnTo>
                  <a:lnTo>
                    <a:pt x="1096" y="6"/>
                  </a:lnTo>
                  <a:lnTo>
                    <a:pt x="1063" y="41"/>
                  </a:lnTo>
                  <a:lnTo>
                    <a:pt x="1102" y="92"/>
                  </a:lnTo>
                  <a:lnTo>
                    <a:pt x="1090" y="92"/>
                  </a:lnTo>
                  <a:lnTo>
                    <a:pt x="1056" y="49"/>
                  </a:lnTo>
                  <a:lnTo>
                    <a:pt x="1046" y="60"/>
                  </a:lnTo>
                  <a:close/>
                  <a:moveTo>
                    <a:pt x="944" y="2"/>
                  </a:moveTo>
                  <a:lnTo>
                    <a:pt x="955" y="2"/>
                  </a:lnTo>
                  <a:lnTo>
                    <a:pt x="955" y="59"/>
                  </a:lnTo>
                  <a:lnTo>
                    <a:pt x="955" y="62"/>
                  </a:lnTo>
                  <a:lnTo>
                    <a:pt x="955" y="65"/>
                  </a:lnTo>
                  <a:lnTo>
                    <a:pt x="956" y="67"/>
                  </a:lnTo>
                  <a:lnTo>
                    <a:pt x="956" y="69"/>
                  </a:lnTo>
                  <a:lnTo>
                    <a:pt x="957" y="72"/>
                  </a:lnTo>
                  <a:lnTo>
                    <a:pt x="958" y="74"/>
                  </a:lnTo>
                  <a:lnTo>
                    <a:pt x="960" y="76"/>
                  </a:lnTo>
                  <a:lnTo>
                    <a:pt x="961" y="78"/>
                  </a:lnTo>
                  <a:lnTo>
                    <a:pt x="963" y="79"/>
                  </a:lnTo>
                  <a:lnTo>
                    <a:pt x="965" y="81"/>
                  </a:lnTo>
                  <a:lnTo>
                    <a:pt x="967" y="82"/>
                  </a:lnTo>
                  <a:lnTo>
                    <a:pt x="969" y="83"/>
                  </a:lnTo>
                  <a:lnTo>
                    <a:pt x="971" y="84"/>
                  </a:lnTo>
                  <a:lnTo>
                    <a:pt x="973" y="84"/>
                  </a:lnTo>
                  <a:lnTo>
                    <a:pt x="976" y="85"/>
                  </a:lnTo>
                  <a:lnTo>
                    <a:pt x="978" y="85"/>
                  </a:lnTo>
                  <a:lnTo>
                    <a:pt x="981" y="85"/>
                  </a:lnTo>
                  <a:lnTo>
                    <a:pt x="983" y="84"/>
                  </a:lnTo>
                  <a:lnTo>
                    <a:pt x="986" y="84"/>
                  </a:lnTo>
                  <a:lnTo>
                    <a:pt x="988" y="83"/>
                  </a:lnTo>
                  <a:lnTo>
                    <a:pt x="990" y="82"/>
                  </a:lnTo>
                  <a:lnTo>
                    <a:pt x="992" y="81"/>
                  </a:lnTo>
                  <a:lnTo>
                    <a:pt x="994" y="79"/>
                  </a:lnTo>
                  <a:lnTo>
                    <a:pt x="995" y="78"/>
                  </a:lnTo>
                  <a:lnTo>
                    <a:pt x="997" y="76"/>
                  </a:lnTo>
                  <a:lnTo>
                    <a:pt x="998" y="74"/>
                  </a:lnTo>
                  <a:lnTo>
                    <a:pt x="999" y="72"/>
                  </a:lnTo>
                  <a:lnTo>
                    <a:pt x="1000" y="69"/>
                  </a:lnTo>
                  <a:lnTo>
                    <a:pt x="1001" y="67"/>
                  </a:lnTo>
                  <a:lnTo>
                    <a:pt x="1001" y="65"/>
                  </a:lnTo>
                  <a:lnTo>
                    <a:pt x="1002" y="62"/>
                  </a:lnTo>
                  <a:lnTo>
                    <a:pt x="1002" y="59"/>
                  </a:lnTo>
                  <a:lnTo>
                    <a:pt x="1002" y="2"/>
                  </a:lnTo>
                  <a:lnTo>
                    <a:pt x="1012" y="2"/>
                  </a:lnTo>
                  <a:lnTo>
                    <a:pt x="1012" y="60"/>
                  </a:lnTo>
                  <a:lnTo>
                    <a:pt x="1012" y="63"/>
                  </a:lnTo>
                  <a:lnTo>
                    <a:pt x="1012" y="65"/>
                  </a:lnTo>
                  <a:lnTo>
                    <a:pt x="1012" y="67"/>
                  </a:lnTo>
                  <a:lnTo>
                    <a:pt x="1011" y="69"/>
                  </a:lnTo>
                  <a:lnTo>
                    <a:pt x="1011" y="71"/>
                  </a:lnTo>
                  <a:lnTo>
                    <a:pt x="1010" y="73"/>
                  </a:lnTo>
                  <a:lnTo>
                    <a:pt x="1009" y="75"/>
                  </a:lnTo>
                  <a:lnTo>
                    <a:pt x="1008" y="77"/>
                  </a:lnTo>
                  <a:lnTo>
                    <a:pt x="1007" y="79"/>
                  </a:lnTo>
                  <a:lnTo>
                    <a:pt x="1006" y="81"/>
                  </a:lnTo>
                  <a:lnTo>
                    <a:pt x="1005" y="83"/>
                  </a:lnTo>
                  <a:lnTo>
                    <a:pt x="1003" y="84"/>
                  </a:lnTo>
                  <a:lnTo>
                    <a:pt x="1002" y="86"/>
                  </a:lnTo>
                  <a:lnTo>
                    <a:pt x="1000" y="87"/>
                  </a:lnTo>
                  <a:lnTo>
                    <a:pt x="998" y="88"/>
                  </a:lnTo>
                  <a:lnTo>
                    <a:pt x="996" y="89"/>
                  </a:lnTo>
                  <a:lnTo>
                    <a:pt x="994" y="90"/>
                  </a:lnTo>
                  <a:lnTo>
                    <a:pt x="992" y="91"/>
                  </a:lnTo>
                  <a:lnTo>
                    <a:pt x="990" y="92"/>
                  </a:lnTo>
                  <a:lnTo>
                    <a:pt x="988" y="93"/>
                  </a:lnTo>
                  <a:lnTo>
                    <a:pt x="986" y="93"/>
                  </a:lnTo>
                  <a:lnTo>
                    <a:pt x="983" y="93"/>
                  </a:lnTo>
                  <a:lnTo>
                    <a:pt x="981" y="94"/>
                  </a:lnTo>
                  <a:lnTo>
                    <a:pt x="978" y="94"/>
                  </a:lnTo>
                  <a:lnTo>
                    <a:pt x="976" y="94"/>
                  </a:lnTo>
                  <a:lnTo>
                    <a:pt x="973" y="93"/>
                  </a:lnTo>
                  <a:lnTo>
                    <a:pt x="971" y="93"/>
                  </a:lnTo>
                  <a:lnTo>
                    <a:pt x="969" y="93"/>
                  </a:lnTo>
                  <a:lnTo>
                    <a:pt x="966" y="92"/>
                  </a:lnTo>
                  <a:lnTo>
                    <a:pt x="964" y="91"/>
                  </a:lnTo>
                  <a:lnTo>
                    <a:pt x="962" y="90"/>
                  </a:lnTo>
                  <a:lnTo>
                    <a:pt x="960" y="89"/>
                  </a:lnTo>
                  <a:lnTo>
                    <a:pt x="958" y="88"/>
                  </a:lnTo>
                  <a:lnTo>
                    <a:pt x="957" y="87"/>
                  </a:lnTo>
                  <a:lnTo>
                    <a:pt x="955" y="86"/>
                  </a:lnTo>
                  <a:lnTo>
                    <a:pt x="954" y="84"/>
                  </a:lnTo>
                  <a:lnTo>
                    <a:pt x="952" y="83"/>
                  </a:lnTo>
                  <a:lnTo>
                    <a:pt x="951" y="81"/>
                  </a:lnTo>
                  <a:lnTo>
                    <a:pt x="950" y="79"/>
                  </a:lnTo>
                  <a:lnTo>
                    <a:pt x="948" y="77"/>
                  </a:lnTo>
                  <a:lnTo>
                    <a:pt x="947" y="75"/>
                  </a:lnTo>
                  <a:lnTo>
                    <a:pt x="947" y="74"/>
                  </a:lnTo>
                  <a:lnTo>
                    <a:pt x="946" y="71"/>
                  </a:lnTo>
                  <a:lnTo>
                    <a:pt x="945" y="69"/>
                  </a:lnTo>
                  <a:lnTo>
                    <a:pt x="945" y="67"/>
                  </a:lnTo>
                  <a:lnTo>
                    <a:pt x="945" y="65"/>
                  </a:lnTo>
                  <a:lnTo>
                    <a:pt x="944" y="63"/>
                  </a:lnTo>
                  <a:lnTo>
                    <a:pt x="944" y="60"/>
                  </a:lnTo>
                  <a:lnTo>
                    <a:pt x="944" y="2"/>
                  </a:lnTo>
                  <a:close/>
                  <a:moveTo>
                    <a:pt x="914" y="29"/>
                  </a:moveTo>
                  <a:lnTo>
                    <a:pt x="914" y="26"/>
                  </a:lnTo>
                  <a:lnTo>
                    <a:pt x="914" y="24"/>
                  </a:lnTo>
                  <a:lnTo>
                    <a:pt x="914" y="22"/>
                  </a:lnTo>
                  <a:lnTo>
                    <a:pt x="913" y="20"/>
                  </a:lnTo>
                  <a:lnTo>
                    <a:pt x="912" y="19"/>
                  </a:lnTo>
                  <a:lnTo>
                    <a:pt x="911" y="17"/>
                  </a:lnTo>
                  <a:lnTo>
                    <a:pt x="910" y="16"/>
                  </a:lnTo>
                  <a:lnTo>
                    <a:pt x="909" y="15"/>
                  </a:lnTo>
                  <a:lnTo>
                    <a:pt x="907" y="14"/>
                  </a:lnTo>
                  <a:lnTo>
                    <a:pt x="905" y="13"/>
                  </a:lnTo>
                  <a:lnTo>
                    <a:pt x="904" y="13"/>
                  </a:lnTo>
                  <a:lnTo>
                    <a:pt x="902" y="12"/>
                  </a:lnTo>
                  <a:lnTo>
                    <a:pt x="899" y="12"/>
                  </a:lnTo>
                  <a:lnTo>
                    <a:pt x="897" y="11"/>
                  </a:lnTo>
                  <a:lnTo>
                    <a:pt x="895" y="11"/>
                  </a:lnTo>
                  <a:lnTo>
                    <a:pt x="892" y="11"/>
                  </a:lnTo>
                  <a:lnTo>
                    <a:pt x="878" y="11"/>
                  </a:lnTo>
                  <a:lnTo>
                    <a:pt x="878" y="47"/>
                  </a:lnTo>
                  <a:lnTo>
                    <a:pt x="891" y="47"/>
                  </a:lnTo>
                  <a:lnTo>
                    <a:pt x="894" y="47"/>
                  </a:lnTo>
                  <a:lnTo>
                    <a:pt x="896" y="46"/>
                  </a:lnTo>
                  <a:lnTo>
                    <a:pt x="898" y="46"/>
                  </a:lnTo>
                  <a:lnTo>
                    <a:pt x="900" y="46"/>
                  </a:lnTo>
                  <a:lnTo>
                    <a:pt x="902" y="45"/>
                  </a:lnTo>
                  <a:lnTo>
                    <a:pt x="904" y="44"/>
                  </a:lnTo>
                  <a:lnTo>
                    <a:pt x="906" y="43"/>
                  </a:lnTo>
                  <a:lnTo>
                    <a:pt x="908" y="42"/>
                  </a:lnTo>
                  <a:lnTo>
                    <a:pt x="909" y="41"/>
                  </a:lnTo>
                  <a:lnTo>
                    <a:pt x="911" y="40"/>
                  </a:lnTo>
                  <a:lnTo>
                    <a:pt x="912" y="39"/>
                  </a:lnTo>
                  <a:lnTo>
                    <a:pt x="913" y="37"/>
                  </a:lnTo>
                  <a:lnTo>
                    <a:pt x="913" y="35"/>
                  </a:lnTo>
                  <a:lnTo>
                    <a:pt x="914" y="33"/>
                  </a:lnTo>
                  <a:lnTo>
                    <a:pt x="914" y="31"/>
                  </a:lnTo>
                  <a:lnTo>
                    <a:pt x="914" y="29"/>
                  </a:lnTo>
                  <a:close/>
                  <a:moveTo>
                    <a:pt x="868" y="92"/>
                  </a:moveTo>
                  <a:lnTo>
                    <a:pt x="868" y="2"/>
                  </a:lnTo>
                  <a:lnTo>
                    <a:pt x="892" y="2"/>
                  </a:lnTo>
                  <a:lnTo>
                    <a:pt x="896" y="2"/>
                  </a:lnTo>
                  <a:lnTo>
                    <a:pt x="899" y="3"/>
                  </a:lnTo>
                  <a:lnTo>
                    <a:pt x="902" y="3"/>
                  </a:lnTo>
                  <a:lnTo>
                    <a:pt x="906" y="4"/>
                  </a:lnTo>
                  <a:lnTo>
                    <a:pt x="908" y="5"/>
                  </a:lnTo>
                  <a:lnTo>
                    <a:pt x="911" y="6"/>
                  </a:lnTo>
                  <a:lnTo>
                    <a:pt x="914" y="7"/>
                  </a:lnTo>
                  <a:lnTo>
                    <a:pt x="916" y="9"/>
                  </a:lnTo>
                  <a:lnTo>
                    <a:pt x="918" y="10"/>
                  </a:lnTo>
                  <a:lnTo>
                    <a:pt x="920" y="12"/>
                  </a:lnTo>
                  <a:lnTo>
                    <a:pt x="922" y="14"/>
                  </a:lnTo>
                  <a:lnTo>
                    <a:pt x="923" y="17"/>
                  </a:lnTo>
                  <a:lnTo>
                    <a:pt x="924" y="19"/>
                  </a:lnTo>
                  <a:lnTo>
                    <a:pt x="925" y="22"/>
                  </a:lnTo>
                  <a:lnTo>
                    <a:pt x="925" y="25"/>
                  </a:lnTo>
                  <a:lnTo>
                    <a:pt x="925" y="28"/>
                  </a:lnTo>
                  <a:lnTo>
                    <a:pt x="925" y="31"/>
                  </a:lnTo>
                  <a:lnTo>
                    <a:pt x="925" y="33"/>
                  </a:lnTo>
                  <a:lnTo>
                    <a:pt x="924" y="35"/>
                  </a:lnTo>
                  <a:lnTo>
                    <a:pt x="924" y="36"/>
                  </a:lnTo>
                  <a:lnTo>
                    <a:pt x="923" y="38"/>
                  </a:lnTo>
                  <a:lnTo>
                    <a:pt x="923" y="40"/>
                  </a:lnTo>
                  <a:lnTo>
                    <a:pt x="922" y="41"/>
                  </a:lnTo>
                  <a:lnTo>
                    <a:pt x="921" y="43"/>
                  </a:lnTo>
                  <a:lnTo>
                    <a:pt x="920" y="44"/>
                  </a:lnTo>
                  <a:lnTo>
                    <a:pt x="918" y="46"/>
                  </a:lnTo>
                  <a:lnTo>
                    <a:pt x="917" y="47"/>
                  </a:lnTo>
                  <a:lnTo>
                    <a:pt x="916" y="48"/>
                  </a:lnTo>
                  <a:lnTo>
                    <a:pt x="914" y="49"/>
                  </a:lnTo>
                  <a:lnTo>
                    <a:pt x="913" y="50"/>
                  </a:lnTo>
                  <a:lnTo>
                    <a:pt x="911" y="51"/>
                  </a:lnTo>
                  <a:lnTo>
                    <a:pt x="909" y="52"/>
                  </a:lnTo>
                  <a:lnTo>
                    <a:pt x="932" y="92"/>
                  </a:lnTo>
                  <a:lnTo>
                    <a:pt x="921" y="92"/>
                  </a:lnTo>
                  <a:lnTo>
                    <a:pt x="900" y="55"/>
                  </a:lnTo>
                  <a:lnTo>
                    <a:pt x="899" y="55"/>
                  </a:lnTo>
                  <a:lnTo>
                    <a:pt x="898" y="55"/>
                  </a:lnTo>
                  <a:lnTo>
                    <a:pt x="896" y="55"/>
                  </a:lnTo>
                  <a:lnTo>
                    <a:pt x="895" y="55"/>
                  </a:lnTo>
                  <a:lnTo>
                    <a:pt x="894" y="55"/>
                  </a:lnTo>
                  <a:lnTo>
                    <a:pt x="893" y="55"/>
                  </a:lnTo>
                  <a:lnTo>
                    <a:pt x="892" y="55"/>
                  </a:lnTo>
                  <a:lnTo>
                    <a:pt x="891" y="55"/>
                  </a:lnTo>
                  <a:lnTo>
                    <a:pt x="878" y="55"/>
                  </a:lnTo>
                  <a:lnTo>
                    <a:pt x="878" y="92"/>
                  </a:lnTo>
                  <a:lnTo>
                    <a:pt x="868" y="92"/>
                  </a:lnTo>
                  <a:close/>
                  <a:moveTo>
                    <a:pt x="782" y="2"/>
                  </a:moveTo>
                  <a:lnTo>
                    <a:pt x="853" y="2"/>
                  </a:lnTo>
                  <a:lnTo>
                    <a:pt x="854" y="10"/>
                  </a:lnTo>
                  <a:lnTo>
                    <a:pt x="823" y="10"/>
                  </a:lnTo>
                  <a:lnTo>
                    <a:pt x="823" y="92"/>
                  </a:lnTo>
                  <a:lnTo>
                    <a:pt x="812" y="92"/>
                  </a:lnTo>
                  <a:lnTo>
                    <a:pt x="812" y="10"/>
                  </a:lnTo>
                  <a:lnTo>
                    <a:pt x="782" y="10"/>
                  </a:lnTo>
                  <a:lnTo>
                    <a:pt x="782" y="2"/>
                  </a:lnTo>
                  <a:close/>
                  <a:moveTo>
                    <a:pt x="745" y="94"/>
                  </a:moveTo>
                  <a:lnTo>
                    <a:pt x="744" y="94"/>
                  </a:lnTo>
                  <a:lnTo>
                    <a:pt x="742" y="94"/>
                  </a:lnTo>
                  <a:lnTo>
                    <a:pt x="741" y="94"/>
                  </a:lnTo>
                  <a:lnTo>
                    <a:pt x="739" y="93"/>
                  </a:lnTo>
                  <a:lnTo>
                    <a:pt x="737" y="93"/>
                  </a:lnTo>
                  <a:lnTo>
                    <a:pt x="735" y="93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30" y="91"/>
                  </a:lnTo>
                  <a:lnTo>
                    <a:pt x="728" y="91"/>
                  </a:lnTo>
                  <a:lnTo>
                    <a:pt x="727" y="90"/>
                  </a:lnTo>
                  <a:lnTo>
                    <a:pt x="725" y="90"/>
                  </a:lnTo>
                  <a:lnTo>
                    <a:pt x="724" y="89"/>
                  </a:lnTo>
                  <a:lnTo>
                    <a:pt x="723" y="89"/>
                  </a:lnTo>
                  <a:lnTo>
                    <a:pt x="722" y="88"/>
                  </a:lnTo>
                  <a:lnTo>
                    <a:pt x="721" y="88"/>
                  </a:lnTo>
                  <a:lnTo>
                    <a:pt x="723" y="80"/>
                  </a:lnTo>
                  <a:lnTo>
                    <a:pt x="724" y="80"/>
                  </a:lnTo>
                  <a:lnTo>
                    <a:pt x="725" y="81"/>
                  </a:lnTo>
                  <a:lnTo>
                    <a:pt x="726" y="81"/>
                  </a:lnTo>
                  <a:lnTo>
                    <a:pt x="728" y="82"/>
                  </a:lnTo>
                  <a:lnTo>
                    <a:pt x="729" y="82"/>
                  </a:lnTo>
                  <a:lnTo>
                    <a:pt x="730" y="82"/>
                  </a:lnTo>
                  <a:lnTo>
                    <a:pt x="732" y="83"/>
                  </a:lnTo>
                  <a:lnTo>
                    <a:pt x="733" y="83"/>
                  </a:lnTo>
                  <a:lnTo>
                    <a:pt x="735" y="84"/>
                  </a:lnTo>
                  <a:lnTo>
                    <a:pt x="736" y="84"/>
                  </a:lnTo>
                  <a:lnTo>
                    <a:pt x="738" y="84"/>
                  </a:lnTo>
                  <a:lnTo>
                    <a:pt x="739" y="85"/>
                  </a:lnTo>
                  <a:lnTo>
                    <a:pt x="741" y="85"/>
                  </a:lnTo>
                  <a:lnTo>
                    <a:pt x="742" y="85"/>
                  </a:lnTo>
                  <a:lnTo>
                    <a:pt x="744" y="85"/>
                  </a:lnTo>
                  <a:lnTo>
                    <a:pt x="745" y="85"/>
                  </a:lnTo>
                  <a:lnTo>
                    <a:pt x="748" y="85"/>
                  </a:lnTo>
                  <a:lnTo>
                    <a:pt x="750" y="85"/>
                  </a:lnTo>
                  <a:lnTo>
                    <a:pt x="752" y="84"/>
                  </a:lnTo>
                  <a:lnTo>
                    <a:pt x="754" y="84"/>
                  </a:lnTo>
                  <a:lnTo>
                    <a:pt x="756" y="83"/>
                  </a:lnTo>
                  <a:lnTo>
                    <a:pt x="758" y="83"/>
                  </a:lnTo>
                  <a:lnTo>
                    <a:pt x="760" y="82"/>
                  </a:lnTo>
                  <a:lnTo>
                    <a:pt x="761" y="81"/>
                  </a:lnTo>
                  <a:lnTo>
                    <a:pt x="762" y="80"/>
                  </a:lnTo>
                  <a:lnTo>
                    <a:pt x="763" y="79"/>
                  </a:lnTo>
                  <a:lnTo>
                    <a:pt x="764" y="78"/>
                  </a:lnTo>
                  <a:lnTo>
                    <a:pt x="765" y="76"/>
                  </a:lnTo>
                  <a:lnTo>
                    <a:pt x="766" y="75"/>
                  </a:lnTo>
                  <a:lnTo>
                    <a:pt x="766" y="73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7" y="69"/>
                  </a:lnTo>
                  <a:lnTo>
                    <a:pt x="766" y="68"/>
                  </a:lnTo>
                  <a:lnTo>
                    <a:pt x="766" y="67"/>
                  </a:lnTo>
                  <a:lnTo>
                    <a:pt x="766" y="66"/>
                  </a:lnTo>
                  <a:lnTo>
                    <a:pt x="766" y="65"/>
                  </a:lnTo>
                  <a:lnTo>
                    <a:pt x="765" y="64"/>
                  </a:lnTo>
                  <a:lnTo>
                    <a:pt x="765" y="63"/>
                  </a:lnTo>
                  <a:lnTo>
                    <a:pt x="764" y="62"/>
                  </a:lnTo>
                  <a:lnTo>
                    <a:pt x="763" y="61"/>
                  </a:lnTo>
                  <a:lnTo>
                    <a:pt x="762" y="61"/>
                  </a:lnTo>
                  <a:lnTo>
                    <a:pt x="762" y="60"/>
                  </a:lnTo>
                  <a:lnTo>
                    <a:pt x="761" y="59"/>
                  </a:lnTo>
                  <a:lnTo>
                    <a:pt x="760" y="58"/>
                  </a:lnTo>
                  <a:lnTo>
                    <a:pt x="759" y="57"/>
                  </a:lnTo>
                  <a:lnTo>
                    <a:pt x="758" y="57"/>
                  </a:lnTo>
                  <a:lnTo>
                    <a:pt x="756" y="56"/>
                  </a:lnTo>
                  <a:lnTo>
                    <a:pt x="755" y="55"/>
                  </a:lnTo>
                  <a:lnTo>
                    <a:pt x="754" y="54"/>
                  </a:lnTo>
                  <a:lnTo>
                    <a:pt x="752" y="54"/>
                  </a:lnTo>
                  <a:lnTo>
                    <a:pt x="751" y="53"/>
                  </a:lnTo>
                  <a:lnTo>
                    <a:pt x="749" y="52"/>
                  </a:lnTo>
                  <a:lnTo>
                    <a:pt x="747" y="51"/>
                  </a:lnTo>
                  <a:lnTo>
                    <a:pt x="745" y="50"/>
                  </a:lnTo>
                  <a:lnTo>
                    <a:pt x="743" y="49"/>
                  </a:lnTo>
                  <a:lnTo>
                    <a:pt x="740" y="48"/>
                  </a:lnTo>
                  <a:lnTo>
                    <a:pt x="737" y="47"/>
                  </a:lnTo>
                  <a:lnTo>
                    <a:pt x="735" y="45"/>
                  </a:lnTo>
                  <a:lnTo>
                    <a:pt x="732" y="44"/>
                  </a:lnTo>
                  <a:lnTo>
                    <a:pt x="730" y="42"/>
                  </a:lnTo>
                  <a:lnTo>
                    <a:pt x="728" y="41"/>
                  </a:lnTo>
                  <a:lnTo>
                    <a:pt x="726" y="39"/>
                  </a:lnTo>
                  <a:lnTo>
                    <a:pt x="725" y="38"/>
                  </a:lnTo>
                  <a:lnTo>
                    <a:pt x="724" y="36"/>
                  </a:lnTo>
                  <a:lnTo>
                    <a:pt x="722" y="35"/>
                  </a:lnTo>
                  <a:lnTo>
                    <a:pt x="721" y="33"/>
                  </a:lnTo>
                  <a:lnTo>
                    <a:pt x="721" y="31"/>
                  </a:lnTo>
                  <a:lnTo>
                    <a:pt x="720" y="29"/>
                  </a:lnTo>
                  <a:lnTo>
                    <a:pt x="719" y="27"/>
                  </a:lnTo>
                  <a:lnTo>
                    <a:pt x="719" y="25"/>
                  </a:lnTo>
                  <a:lnTo>
                    <a:pt x="719" y="23"/>
                  </a:lnTo>
                  <a:lnTo>
                    <a:pt x="719" y="21"/>
                  </a:lnTo>
                  <a:lnTo>
                    <a:pt x="719" y="20"/>
                  </a:lnTo>
                  <a:lnTo>
                    <a:pt x="720" y="18"/>
                  </a:lnTo>
                  <a:lnTo>
                    <a:pt x="720" y="17"/>
                  </a:lnTo>
                  <a:lnTo>
                    <a:pt x="720" y="15"/>
                  </a:lnTo>
                  <a:lnTo>
                    <a:pt x="721" y="14"/>
                  </a:lnTo>
                  <a:lnTo>
                    <a:pt x="722" y="13"/>
                  </a:lnTo>
                  <a:lnTo>
                    <a:pt x="723" y="11"/>
                  </a:lnTo>
                  <a:lnTo>
                    <a:pt x="724" y="10"/>
                  </a:lnTo>
                  <a:lnTo>
                    <a:pt x="725" y="9"/>
                  </a:lnTo>
                  <a:lnTo>
                    <a:pt x="726" y="8"/>
                  </a:lnTo>
                  <a:lnTo>
                    <a:pt x="727" y="7"/>
                  </a:lnTo>
                  <a:lnTo>
                    <a:pt x="728" y="6"/>
                  </a:lnTo>
                  <a:lnTo>
                    <a:pt x="730" y="5"/>
                  </a:lnTo>
                  <a:lnTo>
                    <a:pt x="731" y="4"/>
                  </a:lnTo>
                  <a:lnTo>
                    <a:pt x="733" y="3"/>
                  </a:lnTo>
                  <a:lnTo>
                    <a:pt x="734" y="2"/>
                  </a:lnTo>
                  <a:lnTo>
                    <a:pt x="736" y="2"/>
                  </a:lnTo>
                  <a:lnTo>
                    <a:pt x="738" y="1"/>
                  </a:lnTo>
                  <a:lnTo>
                    <a:pt x="740" y="1"/>
                  </a:lnTo>
                  <a:lnTo>
                    <a:pt x="742" y="1"/>
                  </a:lnTo>
                  <a:lnTo>
                    <a:pt x="744" y="0"/>
                  </a:lnTo>
                  <a:lnTo>
                    <a:pt x="746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4" y="1"/>
                  </a:lnTo>
                  <a:lnTo>
                    <a:pt x="756" y="1"/>
                  </a:lnTo>
                  <a:lnTo>
                    <a:pt x="757" y="1"/>
                  </a:lnTo>
                  <a:lnTo>
                    <a:pt x="759" y="1"/>
                  </a:lnTo>
                  <a:lnTo>
                    <a:pt x="760" y="2"/>
                  </a:lnTo>
                  <a:lnTo>
                    <a:pt x="762" y="2"/>
                  </a:lnTo>
                  <a:lnTo>
                    <a:pt x="763" y="3"/>
                  </a:lnTo>
                  <a:lnTo>
                    <a:pt x="764" y="3"/>
                  </a:lnTo>
                  <a:lnTo>
                    <a:pt x="766" y="3"/>
                  </a:lnTo>
                  <a:lnTo>
                    <a:pt x="767" y="4"/>
                  </a:lnTo>
                  <a:lnTo>
                    <a:pt x="768" y="5"/>
                  </a:lnTo>
                  <a:lnTo>
                    <a:pt x="770" y="5"/>
                  </a:lnTo>
                  <a:lnTo>
                    <a:pt x="771" y="6"/>
                  </a:lnTo>
                  <a:lnTo>
                    <a:pt x="767" y="14"/>
                  </a:lnTo>
                  <a:lnTo>
                    <a:pt x="766" y="13"/>
                  </a:lnTo>
                  <a:lnTo>
                    <a:pt x="765" y="13"/>
                  </a:lnTo>
                  <a:lnTo>
                    <a:pt x="764" y="12"/>
                  </a:lnTo>
                  <a:lnTo>
                    <a:pt x="762" y="12"/>
                  </a:lnTo>
                  <a:lnTo>
                    <a:pt x="761" y="11"/>
                  </a:lnTo>
                  <a:lnTo>
                    <a:pt x="760" y="11"/>
                  </a:lnTo>
                  <a:lnTo>
                    <a:pt x="759" y="11"/>
                  </a:lnTo>
                  <a:lnTo>
                    <a:pt x="758" y="10"/>
                  </a:lnTo>
                  <a:lnTo>
                    <a:pt x="757" y="10"/>
                  </a:lnTo>
                  <a:lnTo>
                    <a:pt x="756" y="10"/>
                  </a:lnTo>
                  <a:lnTo>
                    <a:pt x="755" y="10"/>
                  </a:lnTo>
                  <a:lnTo>
                    <a:pt x="754" y="9"/>
                  </a:lnTo>
                  <a:lnTo>
                    <a:pt x="752" y="9"/>
                  </a:lnTo>
                  <a:lnTo>
                    <a:pt x="751" y="9"/>
                  </a:lnTo>
                  <a:lnTo>
                    <a:pt x="750" y="9"/>
                  </a:lnTo>
                  <a:lnTo>
                    <a:pt x="748" y="9"/>
                  </a:lnTo>
                  <a:lnTo>
                    <a:pt x="746" y="9"/>
                  </a:lnTo>
                  <a:lnTo>
                    <a:pt x="744" y="9"/>
                  </a:lnTo>
                  <a:lnTo>
                    <a:pt x="742" y="10"/>
                  </a:lnTo>
                  <a:lnTo>
                    <a:pt x="741" y="10"/>
                  </a:lnTo>
                  <a:lnTo>
                    <a:pt x="739" y="10"/>
                  </a:lnTo>
                  <a:lnTo>
                    <a:pt x="737" y="11"/>
                  </a:lnTo>
                  <a:lnTo>
                    <a:pt x="736" y="12"/>
                  </a:lnTo>
                  <a:lnTo>
                    <a:pt x="734" y="13"/>
                  </a:lnTo>
                  <a:lnTo>
                    <a:pt x="733" y="14"/>
                  </a:lnTo>
                  <a:lnTo>
                    <a:pt x="732" y="15"/>
                  </a:lnTo>
                  <a:lnTo>
                    <a:pt x="731" y="16"/>
                  </a:lnTo>
                  <a:lnTo>
                    <a:pt x="731" y="17"/>
                  </a:lnTo>
                  <a:lnTo>
                    <a:pt x="730" y="18"/>
                  </a:lnTo>
                  <a:lnTo>
                    <a:pt x="730" y="20"/>
                  </a:lnTo>
                  <a:lnTo>
                    <a:pt x="729" y="21"/>
                  </a:lnTo>
                  <a:lnTo>
                    <a:pt x="729" y="23"/>
                  </a:lnTo>
                  <a:lnTo>
                    <a:pt x="729" y="24"/>
                  </a:lnTo>
                  <a:lnTo>
                    <a:pt x="729" y="25"/>
                  </a:lnTo>
                  <a:lnTo>
                    <a:pt x="730" y="26"/>
                  </a:lnTo>
                  <a:lnTo>
                    <a:pt x="730" y="27"/>
                  </a:lnTo>
                  <a:lnTo>
                    <a:pt x="730" y="28"/>
                  </a:lnTo>
                  <a:lnTo>
                    <a:pt x="731" y="29"/>
                  </a:lnTo>
                  <a:lnTo>
                    <a:pt x="731" y="30"/>
                  </a:lnTo>
                  <a:lnTo>
                    <a:pt x="732" y="31"/>
                  </a:lnTo>
                  <a:lnTo>
                    <a:pt x="733" y="32"/>
                  </a:lnTo>
                  <a:lnTo>
                    <a:pt x="734" y="33"/>
                  </a:lnTo>
                  <a:lnTo>
                    <a:pt x="735" y="34"/>
                  </a:lnTo>
                  <a:lnTo>
                    <a:pt x="736" y="35"/>
                  </a:lnTo>
                  <a:lnTo>
                    <a:pt x="737" y="35"/>
                  </a:lnTo>
                  <a:lnTo>
                    <a:pt x="738" y="36"/>
                  </a:lnTo>
                  <a:lnTo>
                    <a:pt x="739" y="37"/>
                  </a:lnTo>
                  <a:lnTo>
                    <a:pt x="740" y="38"/>
                  </a:lnTo>
                  <a:lnTo>
                    <a:pt x="742" y="38"/>
                  </a:lnTo>
                  <a:lnTo>
                    <a:pt x="743" y="39"/>
                  </a:lnTo>
                  <a:lnTo>
                    <a:pt x="745" y="40"/>
                  </a:lnTo>
                  <a:lnTo>
                    <a:pt x="747" y="41"/>
                  </a:lnTo>
                  <a:lnTo>
                    <a:pt x="749" y="42"/>
                  </a:lnTo>
                  <a:lnTo>
                    <a:pt x="751" y="43"/>
                  </a:lnTo>
                  <a:lnTo>
                    <a:pt x="753" y="44"/>
                  </a:lnTo>
                  <a:lnTo>
                    <a:pt x="755" y="45"/>
                  </a:lnTo>
                  <a:lnTo>
                    <a:pt x="757" y="46"/>
                  </a:lnTo>
                  <a:lnTo>
                    <a:pt x="759" y="47"/>
                  </a:lnTo>
                  <a:lnTo>
                    <a:pt x="761" y="48"/>
                  </a:lnTo>
                  <a:lnTo>
                    <a:pt x="762" y="49"/>
                  </a:lnTo>
                  <a:lnTo>
                    <a:pt x="764" y="49"/>
                  </a:lnTo>
                  <a:lnTo>
                    <a:pt x="765" y="50"/>
                  </a:lnTo>
                  <a:lnTo>
                    <a:pt x="767" y="51"/>
                  </a:lnTo>
                  <a:lnTo>
                    <a:pt x="768" y="52"/>
                  </a:lnTo>
                  <a:lnTo>
                    <a:pt x="769" y="53"/>
                  </a:lnTo>
                  <a:lnTo>
                    <a:pt x="770" y="54"/>
                  </a:lnTo>
                  <a:lnTo>
                    <a:pt x="771" y="55"/>
                  </a:lnTo>
                  <a:lnTo>
                    <a:pt x="772" y="56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4" y="59"/>
                  </a:lnTo>
                  <a:lnTo>
                    <a:pt x="775" y="61"/>
                  </a:lnTo>
                  <a:lnTo>
                    <a:pt x="775" y="62"/>
                  </a:lnTo>
                  <a:lnTo>
                    <a:pt x="776" y="63"/>
                  </a:lnTo>
                  <a:lnTo>
                    <a:pt x="776" y="64"/>
                  </a:lnTo>
                  <a:lnTo>
                    <a:pt x="777" y="66"/>
                  </a:lnTo>
                  <a:lnTo>
                    <a:pt x="777" y="67"/>
                  </a:lnTo>
                  <a:lnTo>
                    <a:pt x="777" y="69"/>
                  </a:lnTo>
                  <a:lnTo>
                    <a:pt x="777" y="70"/>
                  </a:lnTo>
                  <a:lnTo>
                    <a:pt x="777" y="72"/>
                  </a:lnTo>
                  <a:lnTo>
                    <a:pt x="777" y="74"/>
                  </a:lnTo>
                  <a:lnTo>
                    <a:pt x="776" y="75"/>
                  </a:lnTo>
                  <a:lnTo>
                    <a:pt x="776" y="77"/>
                  </a:lnTo>
                  <a:lnTo>
                    <a:pt x="775" y="78"/>
                  </a:lnTo>
                  <a:lnTo>
                    <a:pt x="775" y="80"/>
                  </a:lnTo>
                  <a:lnTo>
                    <a:pt x="774" y="81"/>
                  </a:lnTo>
                  <a:lnTo>
                    <a:pt x="773" y="82"/>
                  </a:lnTo>
                  <a:lnTo>
                    <a:pt x="772" y="84"/>
                  </a:lnTo>
                  <a:lnTo>
                    <a:pt x="771" y="85"/>
                  </a:lnTo>
                  <a:lnTo>
                    <a:pt x="770" y="86"/>
                  </a:lnTo>
                  <a:lnTo>
                    <a:pt x="769" y="87"/>
                  </a:lnTo>
                  <a:lnTo>
                    <a:pt x="767" y="88"/>
                  </a:lnTo>
                  <a:lnTo>
                    <a:pt x="766" y="89"/>
                  </a:lnTo>
                  <a:lnTo>
                    <a:pt x="764" y="90"/>
                  </a:lnTo>
                  <a:lnTo>
                    <a:pt x="762" y="91"/>
                  </a:lnTo>
                  <a:lnTo>
                    <a:pt x="760" y="91"/>
                  </a:lnTo>
                  <a:lnTo>
                    <a:pt x="758" y="92"/>
                  </a:lnTo>
                  <a:lnTo>
                    <a:pt x="756" y="93"/>
                  </a:lnTo>
                  <a:lnTo>
                    <a:pt x="754" y="93"/>
                  </a:lnTo>
                  <a:lnTo>
                    <a:pt x="752" y="93"/>
                  </a:lnTo>
                  <a:lnTo>
                    <a:pt x="750" y="94"/>
                  </a:lnTo>
                  <a:lnTo>
                    <a:pt x="748" y="94"/>
                  </a:lnTo>
                  <a:lnTo>
                    <a:pt x="745" y="94"/>
                  </a:lnTo>
                  <a:close/>
                  <a:moveTo>
                    <a:pt x="644" y="22"/>
                  </a:moveTo>
                  <a:lnTo>
                    <a:pt x="644" y="92"/>
                  </a:lnTo>
                  <a:lnTo>
                    <a:pt x="633" y="92"/>
                  </a:lnTo>
                  <a:lnTo>
                    <a:pt x="633" y="2"/>
                  </a:lnTo>
                  <a:lnTo>
                    <a:pt x="642" y="2"/>
                  </a:lnTo>
                  <a:lnTo>
                    <a:pt x="685" y="63"/>
                  </a:lnTo>
                  <a:lnTo>
                    <a:pt x="691" y="72"/>
                  </a:lnTo>
                  <a:lnTo>
                    <a:pt x="691" y="2"/>
                  </a:lnTo>
                  <a:lnTo>
                    <a:pt x="701" y="2"/>
                  </a:lnTo>
                  <a:lnTo>
                    <a:pt x="701" y="92"/>
                  </a:lnTo>
                  <a:lnTo>
                    <a:pt x="693" y="92"/>
                  </a:lnTo>
                  <a:lnTo>
                    <a:pt x="647" y="27"/>
                  </a:lnTo>
                  <a:lnTo>
                    <a:pt x="644" y="22"/>
                  </a:lnTo>
                  <a:close/>
                  <a:moveTo>
                    <a:pt x="574" y="9"/>
                  </a:moveTo>
                  <a:lnTo>
                    <a:pt x="572" y="9"/>
                  </a:lnTo>
                  <a:lnTo>
                    <a:pt x="569" y="10"/>
                  </a:lnTo>
                  <a:lnTo>
                    <a:pt x="567" y="10"/>
                  </a:lnTo>
                  <a:lnTo>
                    <a:pt x="565" y="10"/>
                  </a:lnTo>
                  <a:lnTo>
                    <a:pt x="563" y="11"/>
                  </a:lnTo>
                  <a:lnTo>
                    <a:pt x="561" y="12"/>
                  </a:lnTo>
                  <a:lnTo>
                    <a:pt x="559" y="13"/>
                  </a:lnTo>
                  <a:lnTo>
                    <a:pt x="558" y="14"/>
                  </a:lnTo>
                  <a:lnTo>
                    <a:pt x="556" y="15"/>
                  </a:lnTo>
                  <a:lnTo>
                    <a:pt x="554" y="17"/>
                  </a:lnTo>
                  <a:lnTo>
                    <a:pt x="553" y="18"/>
                  </a:lnTo>
                  <a:lnTo>
                    <a:pt x="551" y="20"/>
                  </a:lnTo>
                  <a:lnTo>
                    <a:pt x="550" y="22"/>
                  </a:lnTo>
                  <a:lnTo>
                    <a:pt x="549" y="24"/>
                  </a:lnTo>
                  <a:lnTo>
                    <a:pt x="547" y="26"/>
                  </a:lnTo>
                  <a:lnTo>
                    <a:pt x="546" y="28"/>
                  </a:lnTo>
                  <a:lnTo>
                    <a:pt x="545" y="30"/>
                  </a:lnTo>
                  <a:lnTo>
                    <a:pt x="545" y="32"/>
                  </a:lnTo>
                  <a:lnTo>
                    <a:pt x="544" y="35"/>
                  </a:lnTo>
                  <a:lnTo>
                    <a:pt x="543" y="37"/>
                  </a:lnTo>
                  <a:lnTo>
                    <a:pt x="543" y="40"/>
                  </a:lnTo>
                  <a:lnTo>
                    <a:pt x="542" y="42"/>
                  </a:lnTo>
                  <a:lnTo>
                    <a:pt x="542" y="45"/>
                  </a:lnTo>
                  <a:lnTo>
                    <a:pt x="542" y="47"/>
                  </a:lnTo>
                  <a:lnTo>
                    <a:pt x="542" y="50"/>
                  </a:lnTo>
                  <a:lnTo>
                    <a:pt x="542" y="53"/>
                  </a:lnTo>
                  <a:lnTo>
                    <a:pt x="543" y="55"/>
                  </a:lnTo>
                  <a:lnTo>
                    <a:pt x="543" y="58"/>
                  </a:lnTo>
                  <a:lnTo>
                    <a:pt x="544" y="60"/>
                  </a:lnTo>
                  <a:lnTo>
                    <a:pt x="544" y="62"/>
                  </a:lnTo>
                  <a:lnTo>
                    <a:pt x="545" y="64"/>
                  </a:lnTo>
                  <a:lnTo>
                    <a:pt x="546" y="67"/>
                  </a:lnTo>
                  <a:lnTo>
                    <a:pt x="547" y="69"/>
                  </a:lnTo>
                  <a:lnTo>
                    <a:pt x="548" y="71"/>
                  </a:lnTo>
                  <a:lnTo>
                    <a:pt x="550" y="73"/>
                  </a:lnTo>
                  <a:lnTo>
                    <a:pt x="551" y="74"/>
                  </a:lnTo>
                  <a:lnTo>
                    <a:pt x="552" y="76"/>
                  </a:lnTo>
                  <a:lnTo>
                    <a:pt x="554" y="77"/>
                  </a:lnTo>
                  <a:lnTo>
                    <a:pt x="555" y="79"/>
                  </a:lnTo>
                  <a:lnTo>
                    <a:pt x="557" y="80"/>
                  </a:lnTo>
                  <a:lnTo>
                    <a:pt x="559" y="81"/>
                  </a:lnTo>
                  <a:lnTo>
                    <a:pt x="561" y="82"/>
                  </a:lnTo>
                  <a:lnTo>
                    <a:pt x="562" y="83"/>
                  </a:lnTo>
                  <a:lnTo>
                    <a:pt x="564" y="84"/>
                  </a:lnTo>
                  <a:lnTo>
                    <a:pt x="566" y="84"/>
                  </a:lnTo>
                  <a:lnTo>
                    <a:pt x="568" y="85"/>
                  </a:lnTo>
                  <a:lnTo>
                    <a:pt x="571" y="85"/>
                  </a:lnTo>
                  <a:lnTo>
                    <a:pt x="573" y="85"/>
                  </a:lnTo>
                  <a:lnTo>
                    <a:pt x="575" y="85"/>
                  </a:lnTo>
                  <a:lnTo>
                    <a:pt x="577" y="84"/>
                  </a:lnTo>
                  <a:lnTo>
                    <a:pt x="579" y="84"/>
                  </a:lnTo>
                  <a:lnTo>
                    <a:pt x="581" y="84"/>
                  </a:lnTo>
                  <a:lnTo>
                    <a:pt x="583" y="83"/>
                  </a:lnTo>
                  <a:lnTo>
                    <a:pt x="585" y="82"/>
                  </a:lnTo>
                  <a:lnTo>
                    <a:pt x="587" y="81"/>
                  </a:lnTo>
                  <a:lnTo>
                    <a:pt x="589" y="80"/>
                  </a:lnTo>
                  <a:lnTo>
                    <a:pt x="591" y="79"/>
                  </a:lnTo>
                  <a:lnTo>
                    <a:pt x="592" y="77"/>
                  </a:lnTo>
                  <a:lnTo>
                    <a:pt x="594" y="76"/>
                  </a:lnTo>
                  <a:lnTo>
                    <a:pt x="595" y="74"/>
                  </a:lnTo>
                  <a:lnTo>
                    <a:pt x="597" y="72"/>
                  </a:lnTo>
                  <a:lnTo>
                    <a:pt x="598" y="70"/>
                  </a:lnTo>
                  <a:lnTo>
                    <a:pt x="599" y="68"/>
                  </a:lnTo>
                  <a:lnTo>
                    <a:pt x="600" y="66"/>
                  </a:lnTo>
                  <a:lnTo>
                    <a:pt x="601" y="64"/>
                  </a:lnTo>
                  <a:lnTo>
                    <a:pt x="602" y="62"/>
                  </a:lnTo>
                  <a:lnTo>
                    <a:pt x="603" y="59"/>
                  </a:lnTo>
                  <a:lnTo>
                    <a:pt x="603" y="57"/>
                  </a:lnTo>
                  <a:lnTo>
                    <a:pt x="604" y="55"/>
                  </a:lnTo>
                  <a:lnTo>
                    <a:pt x="604" y="52"/>
                  </a:lnTo>
                  <a:lnTo>
                    <a:pt x="604" y="49"/>
                  </a:lnTo>
                  <a:lnTo>
                    <a:pt x="604" y="47"/>
                  </a:lnTo>
                  <a:lnTo>
                    <a:pt x="604" y="44"/>
                  </a:lnTo>
                  <a:lnTo>
                    <a:pt x="604" y="41"/>
                  </a:lnTo>
                  <a:lnTo>
                    <a:pt x="604" y="39"/>
                  </a:lnTo>
                  <a:lnTo>
                    <a:pt x="603" y="36"/>
                  </a:lnTo>
                  <a:lnTo>
                    <a:pt x="603" y="34"/>
                  </a:lnTo>
                  <a:lnTo>
                    <a:pt x="602" y="32"/>
                  </a:lnTo>
                  <a:lnTo>
                    <a:pt x="601" y="30"/>
                  </a:lnTo>
                  <a:lnTo>
                    <a:pt x="600" y="27"/>
                  </a:lnTo>
                  <a:lnTo>
                    <a:pt x="599" y="25"/>
                  </a:lnTo>
                  <a:lnTo>
                    <a:pt x="598" y="23"/>
                  </a:lnTo>
                  <a:lnTo>
                    <a:pt x="597" y="22"/>
                  </a:lnTo>
                  <a:lnTo>
                    <a:pt x="596" y="20"/>
                  </a:lnTo>
                  <a:lnTo>
                    <a:pt x="594" y="18"/>
                  </a:lnTo>
                  <a:lnTo>
                    <a:pt x="593" y="17"/>
                  </a:lnTo>
                  <a:lnTo>
                    <a:pt x="591" y="15"/>
                  </a:lnTo>
                  <a:lnTo>
                    <a:pt x="590" y="14"/>
                  </a:lnTo>
                  <a:lnTo>
                    <a:pt x="588" y="13"/>
                  </a:lnTo>
                  <a:lnTo>
                    <a:pt x="586" y="12"/>
                  </a:lnTo>
                  <a:lnTo>
                    <a:pt x="584" y="11"/>
                  </a:lnTo>
                  <a:lnTo>
                    <a:pt x="582" y="10"/>
                  </a:lnTo>
                  <a:lnTo>
                    <a:pt x="580" y="10"/>
                  </a:lnTo>
                  <a:lnTo>
                    <a:pt x="578" y="10"/>
                  </a:lnTo>
                  <a:lnTo>
                    <a:pt x="576" y="9"/>
                  </a:lnTo>
                  <a:lnTo>
                    <a:pt x="574" y="9"/>
                  </a:lnTo>
                  <a:close/>
                  <a:moveTo>
                    <a:pt x="531" y="48"/>
                  </a:moveTo>
                  <a:lnTo>
                    <a:pt x="531" y="44"/>
                  </a:lnTo>
                  <a:lnTo>
                    <a:pt x="532" y="41"/>
                  </a:lnTo>
                  <a:lnTo>
                    <a:pt x="532" y="38"/>
                  </a:lnTo>
                  <a:lnTo>
                    <a:pt x="533" y="35"/>
                  </a:lnTo>
                  <a:lnTo>
                    <a:pt x="533" y="32"/>
                  </a:lnTo>
                  <a:lnTo>
                    <a:pt x="534" y="29"/>
                  </a:lnTo>
                  <a:lnTo>
                    <a:pt x="535" y="26"/>
                  </a:lnTo>
                  <a:lnTo>
                    <a:pt x="537" y="23"/>
                  </a:lnTo>
                  <a:lnTo>
                    <a:pt x="538" y="21"/>
                  </a:lnTo>
                  <a:lnTo>
                    <a:pt x="540" y="18"/>
                  </a:lnTo>
                  <a:lnTo>
                    <a:pt x="541" y="16"/>
                  </a:lnTo>
                  <a:lnTo>
                    <a:pt x="543" y="14"/>
                  </a:lnTo>
                  <a:lnTo>
                    <a:pt x="545" y="12"/>
                  </a:lnTo>
                  <a:lnTo>
                    <a:pt x="547" y="10"/>
                  </a:lnTo>
                  <a:lnTo>
                    <a:pt x="549" y="8"/>
                  </a:lnTo>
                  <a:lnTo>
                    <a:pt x="552" y="7"/>
                  </a:lnTo>
                  <a:lnTo>
                    <a:pt x="554" y="5"/>
                  </a:lnTo>
                  <a:lnTo>
                    <a:pt x="557" y="4"/>
                  </a:lnTo>
                  <a:lnTo>
                    <a:pt x="559" y="3"/>
                  </a:lnTo>
                  <a:lnTo>
                    <a:pt x="562" y="2"/>
                  </a:lnTo>
                  <a:lnTo>
                    <a:pt x="565" y="1"/>
                  </a:lnTo>
                  <a:lnTo>
                    <a:pt x="568" y="1"/>
                  </a:lnTo>
                  <a:lnTo>
                    <a:pt x="571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0"/>
                  </a:lnTo>
                  <a:lnTo>
                    <a:pt x="582" y="1"/>
                  </a:lnTo>
                  <a:lnTo>
                    <a:pt x="585" y="2"/>
                  </a:lnTo>
                  <a:lnTo>
                    <a:pt x="588" y="2"/>
                  </a:lnTo>
                  <a:lnTo>
                    <a:pt x="590" y="3"/>
                  </a:lnTo>
                  <a:lnTo>
                    <a:pt x="593" y="5"/>
                  </a:lnTo>
                  <a:lnTo>
                    <a:pt x="595" y="6"/>
                  </a:lnTo>
                  <a:lnTo>
                    <a:pt x="598" y="8"/>
                  </a:lnTo>
                  <a:lnTo>
                    <a:pt x="600" y="9"/>
                  </a:lnTo>
                  <a:lnTo>
                    <a:pt x="602" y="11"/>
                  </a:lnTo>
                  <a:lnTo>
                    <a:pt x="604" y="13"/>
                  </a:lnTo>
                  <a:lnTo>
                    <a:pt x="606" y="15"/>
                  </a:lnTo>
                  <a:lnTo>
                    <a:pt x="607" y="18"/>
                  </a:lnTo>
                  <a:lnTo>
                    <a:pt x="609" y="20"/>
                  </a:lnTo>
                  <a:lnTo>
                    <a:pt x="610" y="23"/>
                  </a:lnTo>
                  <a:lnTo>
                    <a:pt x="611" y="25"/>
                  </a:lnTo>
                  <a:lnTo>
                    <a:pt x="613" y="28"/>
                  </a:lnTo>
                  <a:lnTo>
                    <a:pt x="614" y="31"/>
                  </a:lnTo>
                  <a:lnTo>
                    <a:pt x="614" y="34"/>
                  </a:lnTo>
                  <a:lnTo>
                    <a:pt x="615" y="37"/>
                  </a:lnTo>
                  <a:lnTo>
                    <a:pt x="615" y="40"/>
                  </a:lnTo>
                  <a:lnTo>
                    <a:pt x="616" y="43"/>
                  </a:lnTo>
                  <a:lnTo>
                    <a:pt x="616" y="46"/>
                  </a:lnTo>
                  <a:lnTo>
                    <a:pt x="616" y="50"/>
                  </a:lnTo>
                  <a:lnTo>
                    <a:pt x="615" y="53"/>
                  </a:lnTo>
                  <a:lnTo>
                    <a:pt x="615" y="56"/>
                  </a:lnTo>
                  <a:lnTo>
                    <a:pt x="614" y="59"/>
                  </a:lnTo>
                  <a:lnTo>
                    <a:pt x="613" y="62"/>
                  </a:lnTo>
                  <a:lnTo>
                    <a:pt x="613" y="65"/>
                  </a:lnTo>
                  <a:lnTo>
                    <a:pt x="611" y="68"/>
                  </a:lnTo>
                  <a:lnTo>
                    <a:pt x="610" y="71"/>
                  </a:lnTo>
                  <a:lnTo>
                    <a:pt x="609" y="73"/>
                  </a:lnTo>
                  <a:lnTo>
                    <a:pt x="607" y="76"/>
                  </a:lnTo>
                  <a:lnTo>
                    <a:pt x="605" y="78"/>
                  </a:lnTo>
                  <a:lnTo>
                    <a:pt x="604" y="80"/>
                  </a:lnTo>
                  <a:lnTo>
                    <a:pt x="602" y="82"/>
                  </a:lnTo>
                  <a:lnTo>
                    <a:pt x="600" y="84"/>
                  </a:lnTo>
                  <a:lnTo>
                    <a:pt x="597" y="86"/>
                  </a:lnTo>
                  <a:lnTo>
                    <a:pt x="595" y="88"/>
                  </a:lnTo>
                  <a:lnTo>
                    <a:pt x="592" y="89"/>
                  </a:lnTo>
                  <a:lnTo>
                    <a:pt x="590" y="90"/>
                  </a:lnTo>
                  <a:lnTo>
                    <a:pt x="587" y="91"/>
                  </a:lnTo>
                  <a:lnTo>
                    <a:pt x="585" y="92"/>
                  </a:lnTo>
                  <a:lnTo>
                    <a:pt x="582" y="93"/>
                  </a:lnTo>
                  <a:lnTo>
                    <a:pt x="579" y="93"/>
                  </a:lnTo>
                  <a:lnTo>
                    <a:pt x="576" y="94"/>
                  </a:lnTo>
                  <a:lnTo>
                    <a:pt x="573" y="94"/>
                  </a:lnTo>
                  <a:lnTo>
                    <a:pt x="570" y="94"/>
                  </a:lnTo>
                  <a:lnTo>
                    <a:pt x="567" y="94"/>
                  </a:lnTo>
                  <a:lnTo>
                    <a:pt x="564" y="93"/>
                  </a:lnTo>
                  <a:lnTo>
                    <a:pt x="562" y="92"/>
                  </a:lnTo>
                  <a:lnTo>
                    <a:pt x="559" y="92"/>
                  </a:lnTo>
                  <a:lnTo>
                    <a:pt x="556" y="91"/>
                  </a:lnTo>
                  <a:lnTo>
                    <a:pt x="554" y="89"/>
                  </a:lnTo>
                  <a:lnTo>
                    <a:pt x="552" y="88"/>
                  </a:lnTo>
                  <a:lnTo>
                    <a:pt x="549" y="86"/>
                  </a:lnTo>
                  <a:lnTo>
                    <a:pt x="547" y="85"/>
                  </a:lnTo>
                  <a:lnTo>
                    <a:pt x="545" y="83"/>
                  </a:lnTo>
                  <a:lnTo>
                    <a:pt x="543" y="81"/>
                  </a:lnTo>
                  <a:lnTo>
                    <a:pt x="541" y="79"/>
                  </a:lnTo>
                  <a:lnTo>
                    <a:pt x="540" y="76"/>
                  </a:lnTo>
                  <a:lnTo>
                    <a:pt x="538" y="74"/>
                  </a:lnTo>
                  <a:lnTo>
                    <a:pt x="537" y="71"/>
                  </a:lnTo>
                  <a:lnTo>
                    <a:pt x="535" y="69"/>
                  </a:lnTo>
                  <a:lnTo>
                    <a:pt x="534" y="66"/>
                  </a:lnTo>
                  <a:lnTo>
                    <a:pt x="533" y="63"/>
                  </a:lnTo>
                  <a:lnTo>
                    <a:pt x="533" y="60"/>
                  </a:lnTo>
                  <a:lnTo>
                    <a:pt x="532" y="57"/>
                  </a:lnTo>
                  <a:lnTo>
                    <a:pt x="532" y="54"/>
                  </a:lnTo>
                  <a:lnTo>
                    <a:pt x="531" y="51"/>
                  </a:lnTo>
                  <a:lnTo>
                    <a:pt x="531" y="48"/>
                  </a:lnTo>
                  <a:close/>
                  <a:moveTo>
                    <a:pt x="468" y="60"/>
                  </a:moveTo>
                  <a:lnTo>
                    <a:pt x="468" y="92"/>
                  </a:lnTo>
                  <a:lnTo>
                    <a:pt x="458" y="92"/>
                  </a:lnTo>
                  <a:lnTo>
                    <a:pt x="458" y="2"/>
                  </a:lnTo>
                  <a:lnTo>
                    <a:pt x="468" y="2"/>
                  </a:lnTo>
                  <a:lnTo>
                    <a:pt x="468" y="46"/>
                  </a:lnTo>
                  <a:lnTo>
                    <a:pt x="511" y="0"/>
                  </a:lnTo>
                  <a:lnTo>
                    <a:pt x="518" y="6"/>
                  </a:lnTo>
                  <a:lnTo>
                    <a:pt x="485" y="41"/>
                  </a:lnTo>
                  <a:lnTo>
                    <a:pt x="524" y="92"/>
                  </a:lnTo>
                  <a:lnTo>
                    <a:pt x="512" y="92"/>
                  </a:lnTo>
                  <a:lnTo>
                    <a:pt x="478" y="49"/>
                  </a:lnTo>
                  <a:lnTo>
                    <a:pt x="468" y="60"/>
                  </a:lnTo>
                  <a:close/>
                  <a:moveTo>
                    <a:pt x="401" y="84"/>
                  </a:moveTo>
                  <a:lnTo>
                    <a:pt x="443" y="84"/>
                  </a:lnTo>
                  <a:lnTo>
                    <a:pt x="444" y="92"/>
                  </a:lnTo>
                  <a:lnTo>
                    <a:pt x="391" y="92"/>
                  </a:lnTo>
                  <a:lnTo>
                    <a:pt x="391" y="2"/>
                  </a:lnTo>
                  <a:lnTo>
                    <a:pt x="401" y="2"/>
                  </a:lnTo>
                  <a:lnTo>
                    <a:pt x="401" y="84"/>
                  </a:lnTo>
                  <a:close/>
                  <a:moveTo>
                    <a:pt x="335" y="84"/>
                  </a:moveTo>
                  <a:lnTo>
                    <a:pt x="376" y="84"/>
                  </a:lnTo>
                  <a:lnTo>
                    <a:pt x="377" y="92"/>
                  </a:lnTo>
                  <a:lnTo>
                    <a:pt x="324" y="92"/>
                  </a:lnTo>
                  <a:lnTo>
                    <a:pt x="324" y="2"/>
                  </a:lnTo>
                  <a:lnTo>
                    <a:pt x="335" y="2"/>
                  </a:lnTo>
                  <a:lnTo>
                    <a:pt x="335" y="84"/>
                  </a:lnTo>
                  <a:close/>
                  <a:moveTo>
                    <a:pt x="255" y="58"/>
                  </a:moveTo>
                  <a:lnTo>
                    <a:pt x="287" y="58"/>
                  </a:lnTo>
                  <a:lnTo>
                    <a:pt x="271" y="16"/>
                  </a:lnTo>
                  <a:lnTo>
                    <a:pt x="255" y="58"/>
                  </a:lnTo>
                  <a:close/>
                  <a:moveTo>
                    <a:pt x="233" y="92"/>
                  </a:moveTo>
                  <a:lnTo>
                    <a:pt x="266" y="2"/>
                  </a:lnTo>
                  <a:lnTo>
                    <a:pt x="276" y="2"/>
                  </a:lnTo>
                  <a:lnTo>
                    <a:pt x="311" y="91"/>
                  </a:lnTo>
                  <a:lnTo>
                    <a:pt x="300" y="93"/>
                  </a:lnTo>
                  <a:lnTo>
                    <a:pt x="290" y="67"/>
                  </a:lnTo>
                  <a:lnTo>
                    <a:pt x="252" y="67"/>
                  </a:lnTo>
                  <a:lnTo>
                    <a:pt x="243" y="92"/>
                  </a:lnTo>
                  <a:lnTo>
                    <a:pt x="233" y="92"/>
                  </a:lnTo>
                  <a:close/>
                  <a:moveTo>
                    <a:pt x="159" y="2"/>
                  </a:moveTo>
                  <a:lnTo>
                    <a:pt x="229" y="2"/>
                  </a:lnTo>
                  <a:lnTo>
                    <a:pt x="230" y="10"/>
                  </a:lnTo>
                  <a:lnTo>
                    <a:pt x="199" y="10"/>
                  </a:lnTo>
                  <a:lnTo>
                    <a:pt x="199" y="92"/>
                  </a:lnTo>
                  <a:lnTo>
                    <a:pt x="189" y="92"/>
                  </a:lnTo>
                  <a:lnTo>
                    <a:pt x="189" y="10"/>
                  </a:lnTo>
                  <a:lnTo>
                    <a:pt x="159" y="10"/>
                  </a:lnTo>
                  <a:lnTo>
                    <a:pt x="159" y="2"/>
                  </a:lnTo>
                  <a:close/>
                  <a:moveTo>
                    <a:pt x="153" y="84"/>
                  </a:moveTo>
                  <a:lnTo>
                    <a:pt x="155" y="92"/>
                  </a:lnTo>
                  <a:lnTo>
                    <a:pt x="101" y="92"/>
                  </a:lnTo>
                  <a:lnTo>
                    <a:pt x="101" y="2"/>
                  </a:lnTo>
                  <a:lnTo>
                    <a:pt x="154" y="2"/>
                  </a:lnTo>
                  <a:lnTo>
                    <a:pt x="155" y="10"/>
                  </a:lnTo>
                  <a:lnTo>
                    <a:pt x="111" y="10"/>
                  </a:lnTo>
                  <a:lnTo>
                    <a:pt x="111" y="42"/>
                  </a:lnTo>
                  <a:lnTo>
                    <a:pt x="142" y="42"/>
                  </a:lnTo>
                  <a:lnTo>
                    <a:pt x="143" y="50"/>
                  </a:lnTo>
                  <a:lnTo>
                    <a:pt x="111" y="50"/>
                  </a:lnTo>
                  <a:lnTo>
                    <a:pt x="111" y="84"/>
                  </a:lnTo>
                  <a:lnTo>
                    <a:pt x="153" y="84"/>
                  </a:lnTo>
                  <a:close/>
                  <a:moveTo>
                    <a:pt x="66" y="24"/>
                  </a:moveTo>
                  <a:lnTo>
                    <a:pt x="41" y="62"/>
                  </a:lnTo>
                  <a:lnTo>
                    <a:pt x="37" y="62"/>
                  </a:lnTo>
                  <a:lnTo>
                    <a:pt x="11" y="24"/>
                  </a:lnTo>
                  <a:lnTo>
                    <a:pt x="11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6" y="2"/>
                  </a:lnTo>
                  <a:lnTo>
                    <a:pt x="38" y="48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76" y="92"/>
                  </a:lnTo>
                  <a:lnTo>
                    <a:pt x="66" y="9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2" name="Freeform 13"/>
            <p:cNvSpPr>
              <a:spLocks noEditPoints="1"/>
            </p:cNvSpPr>
            <p:nvPr/>
          </p:nvSpPr>
          <p:spPr bwMode="auto">
            <a:xfrm>
              <a:off x="3825875" y="6318250"/>
              <a:ext cx="1600200" cy="184150"/>
            </a:xfrm>
            <a:custGeom>
              <a:avLst/>
              <a:gdLst>
                <a:gd name="T0" fmla="*/ 1538288 w 1008"/>
                <a:gd name="T1" fmla="*/ 52388 h 116"/>
                <a:gd name="T2" fmla="*/ 1574800 w 1008"/>
                <a:gd name="T3" fmla="*/ 146050 h 116"/>
                <a:gd name="T4" fmla="*/ 1597025 w 1008"/>
                <a:gd name="T5" fmla="*/ 138113 h 116"/>
                <a:gd name="T6" fmla="*/ 1541463 w 1008"/>
                <a:gd name="T7" fmla="*/ 180975 h 116"/>
                <a:gd name="T8" fmla="*/ 1598613 w 1008"/>
                <a:gd name="T9" fmla="*/ 87313 h 116"/>
                <a:gd name="T10" fmla="*/ 1374775 w 1008"/>
                <a:gd name="T11" fmla="*/ 58738 h 116"/>
                <a:gd name="T12" fmla="*/ 1366838 w 1008"/>
                <a:gd name="T13" fmla="*/ 104775 h 116"/>
                <a:gd name="T14" fmla="*/ 1370013 w 1008"/>
                <a:gd name="T15" fmla="*/ 41275 h 116"/>
                <a:gd name="T16" fmla="*/ 1397000 w 1008"/>
                <a:gd name="T17" fmla="*/ 95250 h 116"/>
                <a:gd name="T18" fmla="*/ 1355725 w 1008"/>
                <a:gd name="T19" fmla="*/ 122238 h 116"/>
                <a:gd name="T20" fmla="*/ 1252538 w 1008"/>
                <a:gd name="T21" fmla="*/ 68263 h 116"/>
                <a:gd name="T22" fmla="*/ 1236663 w 1008"/>
                <a:gd name="T23" fmla="*/ 163513 h 116"/>
                <a:gd name="T24" fmla="*/ 1263650 w 1008"/>
                <a:gd name="T25" fmla="*/ 114300 h 116"/>
                <a:gd name="T26" fmla="*/ 1255713 w 1008"/>
                <a:gd name="T27" fmla="*/ 169863 h 116"/>
                <a:gd name="T28" fmla="*/ 1250950 w 1008"/>
                <a:gd name="T29" fmla="*/ 46038 h 116"/>
                <a:gd name="T30" fmla="*/ 1104900 w 1008"/>
                <a:gd name="T31" fmla="*/ 134938 h 116"/>
                <a:gd name="T32" fmla="*/ 860425 w 1008"/>
                <a:gd name="T33" fmla="*/ 38100 h 116"/>
                <a:gd name="T34" fmla="*/ 704850 w 1008"/>
                <a:gd name="T35" fmla="*/ 179388 h 116"/>
                <a:gd name="T36" fmla="*/ 712788 w 1008"/>
                <a:gd name="T37" fmla="*/ 168275 h 116"/>
                <a:gd name="T38" fmla="*/ 758825 w 1008"/>
                <a:gd name="T39" fmla="*/ 160338 h 116"/>
                <a:gd name="T40" fmla="*/ 755650 w 1008"/>
                <a:gd name="T41" fmla="*/ 130175 h 116"/>
                <a:gd name="T42" fmla="*/ 708025 w 1008"/>
                <a:gd name="T43" fmla="*/ 104775 h 116"/>
                <a:gd name="T44" fmla="*/ 690563 w 1008"/>
                <a:gd name="T45" fmla="*/ 58738 h 116"/>
                <a:gd name="T46" fmla="*/ 727075 w 1008"/>
                <a:gd name="T47" fmla="*/ 34925 h 116"/>
                <a:gd name="T48" fmla="*/ 768350 w 1008"/>
                <a:gd name="T49" fmla="*/ 42863 h 116"/>
                <a:gd name="T50" fmla="*/ 736600 w 1008"/>
                <a:gd name="T51" fmla="*/ 49213 h 116"/>
                <a:gd name="T52" fmla="*/ 703263 w 1008"/>
                <a:gd name="T53" fmla="*/ 71438 h 116"/>
                <a:gd name="T54" fmla="*/ 722313 w 1008"/>
                <a:gd name="T55" fmla="*/ 95250 h 116"/>
                <a:gd name="T56" fmla="*/ 766763 w 1008"/>
                <a:gd name="T57" fmla="*/ 119063 h 116"/>
                <a:gd name="T58" fmla="*/ 779463 w 1008"/>
                <a:gd name="T59" fmla="*/ 153988 h 116"/>
                <a:gd name="T60" fmla="*/ 744538 w 1008"/>
                <a:gd name="T61" fmla="*/ 182563 h 116"/>
                <a:gd name="T62" fmla="*/ 568325 w 1008"/>
                <a:gd name="T63" fmla="*/ 66675 h 116"/>
                <a:gd name="T64" fmla="*/ 555625 w 1008"/>
                <a:gd name="T65" fmla="*/ 130175 h 116"/>
                <a:gd name="T66" fmla="*/ 595313 w 1008"/>
                <a:gd name="T67" fmla="*/ 169863 h 116"/>
                <a:gd name="T68" fmla="*/ 644525 w 1008"/>
                <a:gd name="T69" fmla="*/ 142875 h 116"/>
                <a:gd name="T70" fmla="*/ 646113 w 1008"/>
                <a:gd name="T71" fmla="*/ 77788 h 116"/>
                <a:gd name="T72" fmla="*/ 536575 w 1008"/>
                <a:gd name="T73" fmla="*/ 111125 h 116"/>
                <a:gd name="T74" fmla="*/ 573088 w 1008"/>
                <a:gd name="T75" fmla="*/ 42863 h 116"/>
                <a:gd name="T76" fmla="*/ 644525 w 1008"/>
                <a:gd name="T77" fmla="*/ 49213 h 116"/>
                <a:gd name="T78" fmla="*/ 668338 w 1008"/>
                <a:gd name="T79" fmla="*/ 123825 h 116"/>
                <a:gd name="T80" fmla="*/ 620713 w 1008"/>
                <a:gd name="T81" fmla="*/ 180975 h 116"/>
                <a:gd name="T82" fmla="*/ 552450 w 1008"/>
                <a:gd name="T83" fmla="*/ 160338 h 116"/>
                <a:gd name="T84" fmla="*/ 493713 w 1008"/>
                <a:gd name="T85" fmla="*/ 65088 h 116"/>
                <a:gd name="T86" fmla="*/ 471488 w 1008"/>
                <a:gd name="T87" fmla="*/ 107950 h 116"/>
                <a:gd name="T88" fmla="*/ 466725 w 1008"/>
                <a:gd name="T89" fmla="*/ 38100 h 116"/>
                <a:gd name="T90" fmla="*/ 512763 w 1008"/>
                <a:gd name="T91" fmla="*/ 87313 h 116"/>
                <a:gd name="T92" fmla="*/ 474663 w 1008"/>
                <a:gd name="T93" fmla="*/ 122238 h 116"/>
                <a:gd name="T94" fmla="*/ 373063 w 1008"/>
                <a:gd name="T95" fmla="*/ 80963 h 116"/>
                <a:gd name="T96" fmla="*/ 341313 w 1008"/>
                <a:gd name="T97" fmla="*/ 166688 h 116"/>
                <a:gd name="T98" fmla="*/ 376238 w 1008"/>
                <a:gd name="T99" fmla="*/ 125413 h 116"/>
                <a:gd name="T100" fmla="*/ 377825 w 1008"/>
                <a:gd name="T101" fmla="*/ 160338 h 116"/>
                <a:gd name="T102" fmla="*/ 346075 w 1008"/>
                <a:gd name="T103" fmla="*/ 39688 h 116"/>
                <a:gd name="T104" fmla="*/ 138113 w 1008"/>
                <a:gd name="T105" fmla="*/ 138113 h 116"/>
                <a:gd name="T106" fmla="*/ 173038 w 1008"/>
                <a:gd name="T107" fmla="*/ 180975 h 116"/>
                <a:gd name="T108" fmla="*/ 230188 w 1008"/>
                <a:gd name="T109" fmla="*/ 168275 h 116"/>
                <a:gd name="T110" fmla="*/ 228600 w 1008"/>
                <a:gd name="T111" fmla="*/ 138113 h 116"/>
                <a:gd name="T112" fmla="*/ 179388 w 1008"/>
                <a:gd name="T113" fmla="*/ 168275 h 116"/>
                <a:gd name="T114" fmla="*/ 201613 w 1008"/>
                <a:gd name="T115" fmla="*/ 11113 h 116"/>
                <a:gd name="T116" fmla="*/ 190500 w 1008"/>
                <a:gd name="T117" fmla="*/ 20638 h 116"/>
                <a:gd name="T118" fmla="*/ 179388 w 1008"/>
                <a:gd name="T119" fmla="*/ 11113 h 116"/>
                <a:gd name="T120" fmla="*/ 190500 w 1008"/>
                <a:gd name="T121" fmla="*/ 0 h 116"/>
                <a:gd name="T122" fmla="*/ 201613 w 1008"/>
                <a:gd name="T123" fmla="*/ 11113 h 1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8" h="116">
                  <a:moveTo>
                    <a:pt x="998" y="69"/>
                  </a:moveTo>
                  <a:lnTo>
                    <a:pt x="998" y="65"/>
                  </a:lnTo>
                  <a:lnTo>
                    <a:pt x="997" y="61"/>
                  </a:lnTo>
                  <a:lnTo>
                    <a:pt x="997" y="58"/>
                  </a:lnTo>
                  <a:lnTo>
                    <a:pt x="996" y="54"/>
                  </a:lnTo>
                  <a:lnTo>
                    <a:pt x="995" y="51"/>
                  </a:lnTo>
                  <a:lnTo>
                    <a:pt x="994" y="48"/>
                  </a:lnTo>
                  <a:lnTo>
                    <a:pt x="992" y="45"/>
                  </a:lnTo>
                  <a:lnTo>
                    <a:pt x="991" y="43"/>
                  </a:lnTo>
                  <a:lnTo>
                    <a:pt x="989" y="41"/>
                  </a:lnTo>
                  <a:lnTo>
                    <a:pt x="987" y="39"/>
                  </a:lnTo>
                  <a:lnTo>
                    <a:pt x="984" y="37"/>
                  </a:lnTo>
                  <a:lnTo>
                    <a:pt x="982" y="36"/>
                  </a:lnTo>
                  <a:lnTo>
                    <a:pt x="979" y="34"/>
                  </a:lnTo>
                  <a:lnTo>
                    <a:pt x="976" y="34"/>
                  </a:lnTo>
                  <a:lnTo>
                    <a:pt x="973" y="33"/>
                  </a:lnTo>
                  <a:lnTo>
                    <a:pt x="969" y="33"/>
                  </a:lnTo>
                  <a:lnTo>
                    <a:pt x="948" y="33"/>
                  </a:lnTo>
                  <a:lnTo>
                    <a:pt x="948" y="105"/>
                  </a:lnTo>
                  <a:lnTo>
                    <a:pt x="968" y="105"/>
                  </a:lnTo>
                  <a:lnTo>
                    <a:pt x="970" y="105"/>
                  </a:lnTo>
                  <a:lnTo>
                    <a:pt x="972" y="105"/>
                  </a:lnTo>
                  <a:lnTo>
                    <a:pt x="975" y="105"/>
                  </a:lnTo>
                  <a:lnTo>
                    <a:pt x="976" y="104"/>
                  </a:lnTo>
                  <a:lnTo>
                    <a:pt x="978" y="104"/>
                  </a:lnTo>
                  <a:lnTo>
                    <a:pt x="980" y="103"/>
                  </a:lnTo>
                  <a:lnTo>
                    <a:pt x="982" y="102"/>
                  </a:lnTo>
                  <a:lnTo>
                    <a:pt x="984" y="101"/>
                  </a:lnTo>
                  <a:lnTo>
                    <a:pt x="985" y="100"/>
                  </a:lnTo>
                  <a:lnTo>
                    <a:pt x="987" y="98"/>
                  </a:lnTo>
                  <a:lnTo>
                    <a:pt x="988" y="97"/>
                  </a:lnTo>
                  <a:lnTo>
                    <a:pt x="990" y="96"/>
                  </a:lnTo>
                  <a:lnTo>
                    <a:pt x="991" y="94"/>
                  </a:lnTo>
                  <a:lnTo>
                    <a:pt x="992" y="92"/>
                  </a:lnTo>
                  <a:lnTo>
                    <a:pt x="993" y="90"/>
                  </a:lnTo>
                  <a:lnTo>
                    <a:pt x="994" y="88"/>
                  </a:lnTo>
                  <a:lnTo>
                    <a:pt x="995" y="86"/>
                  </a:lnTo>
                  <a:lnTo>
                    <a:pt x="996" y="84"/>
                  </a:lnTo>
                  <a:lnTo>
                    <a:pt x="996" y="82"/>
                  </a:lnTo>
                  <a:lnTo>
                    <a:pt x="997" y="79"/>
                  </a:lnTo>
                  <a:lnTo>
                    <a:pt x="997" y="77"/>
                  </a:lnTo>
                  <a:lnTo>
                    <a:pt x="997" y="74"/>
                  </a:lnTo>
                  <a:lnTo>
                    <a:pt x="998" y="72"/>
                  </a:lnTo>
                  <a:lnTo>
                    <a:pt x="998" y="69"/>
                  </a:lnTo>
                  <a:close/>
                  <a:moveTo>
                    <a:pt x="1008" y="69"/>
                  </a:moveTo>
                  <a:lnTo>
                    <a:pt x="1008" y="72"/>
                  </a:lnTo>
                  <a:lnTo>
                    <a:pt x="1008" y="75"/>
                  </a:lnTo>
                  <a:lnTo>
                    <a:pt x="1007" y="78"/>
                  </a:lnTo>
                  <a:lnTo>
                    <a:pt x="1007" y="81"/>
                  </a:lnTo>
                  <a:lnTo>
                    <a:pt x="1006" y="84"/>
                  </a:lnTo>
                  <a:lnTo>
                    <a:pt x="1006" y="87"/>
                  </a:lnTo>
                  <a:lnTo>
                    <a:pt x="1005" y="89"/>
                  </a:lnTo>
                  <a:lnTo>
                    <a:pt x="1004" y="92"/>
                  </a:lnTo>
                  <a:lnTo>
                    <a:pt x="1002" y="94"/>
                  </a:lnTo>
                  <a:lnTo>
                    <a:pt x="1001" y="97"/>
                  </a:lnTo>
                  <a:lnTo>
                    <a:pt x="999" y="99"/>
                  </a:lnTo>
                  <a:lnTo>
                    <a:pt x="998" y="101"/>
                  </a:lnTo>
                  <a:lnTo>
                    <a:pt x="996" y="103"/>
                  </a:lnTo>
                  <a:lnTo>
                    <a:pt x="994" y="105"/>
                  </a:lnTo>
                  <a:lnTo>
                    <a:pt x="992" y="107"/>
                  </a:lnTo>
                  <a:lnTo>
                    <a:pt x="990" y="108"/>
                  </a:lnTo>
                  <a:lnTo>
                    <a:pt x="988" y="110"/>
                  </a:lnTo>
                  <a:lnTo>
                    <a:pt x="985" y="111"/>
                  </a:lnTo>
                  <a:lnTo>
                    <a:pt x="983" y="112"/>
                  </a:lnTo>
                  <a:lnTo>
                    <a:pt x="980" y="113"/>
                  </a:lnTo>
                  <a:lnTo>
                    <a:pt x="977" y="113"/>
                  </a:lnTo>
                  <a:lnTo>
                    <a:pt x="974" y="114"/>
                  </a:lnTo>
                  <a:lnTo>
                    <a:pt x="971" y="114"/>
                  </a:lnTo>
                  <a:lnTo>
                    <a:pt x="968" y="114"/>
                  </a:lnTo>
                  <a:lnTo>
                    <a:pt x="937" y="114"/>
                  </a:lnTo>
                  <a:lnTo>
                    <a:pt x="937" y="24"/>
                  </a:lnTo>
                  <a:lnTo>
                    <a:pt x="969" y="24"/>
                  </a:lnTo>
                  <a:lnTo>
                    <a:pt x="974" y="24"/>
                  </a:lnTo>
                  <a:lnTo>
                    <a:pt x="978" y="25"/>
                  </a:lnTo>
                  <a:lnTo>
                    <a:pt x="982" y="26"/>
                  </a:lnTo>
                  <a:lnTo>
                    <a:pt x="986" y="27"/>
                  </a:lnTo>
                  <a:lnTo>
                    <a:pt x="990" y="29"/>
                  </a:lnTo>
                  <a:lnTo>
                    <a:pt x="993" y="31"/>
                  </a:lnTo>
                  <a:lnTo>
                    <a:pt x="996" y="34"/>
                  </a:lnTo>
                  <a:lnTo>
                    <a:pt x="998" y="37"/>
                  </a:lnTo>
                  <a:lnTo>
                    <a:pt x="1001" y="40"/>
                  </a:lnTo>
                  <a:lnTo>
                    <a:pt x="1003" y="43"/>
                  </a:lnTo>
                  <a:lnTo>
                    <a:pt x="1004" y="47"/>
                  </a:lnTo>
                  <a:lnTo>
                    <a:pt x="1006" y="51"/>
                  </a:lnTo>
                  <a:lnTo>
                    <a:pt x="1007" y="55"/>
                  </a:lnTo>
                  <a:lnTo>
                    <a:pt x="1008" y="59"/>
                  </a:lnTo>
                  <a:lnTo>
                    <a:pt x="1008" y="64"/>
                  </a:lnTo>
                  <a:lnTo>
                    <a:pt x="1008" y="69"/>
                  </a:lnTo>
                  <a:close/>
                  <a:moveTo>
                    <a:pt x="913" y="24"/>
                  </a:moveTo>
                  <a:lnTo>
                    <a:pt x="913" y="114"/>
                  </a:lnTo>
                  <a:lnTo>
                    <a:pt x="903" y="114"/>
                  </a:lnTo>
                  <a:lnTo>
                    <a:pt x="903" y="24"/>
                  </a:lnTo>
                  <a:lnTo>
                    <a:pt x="913" y="24"/>
                  </a:lnTo>
                  <a:close/>
                  <a:moveTo>
                    <a:pt x="871" y="51"/>
                  </a:moveTo>
                  <a:lnTo>
                    <a:pt x="871" y="48"/>
                  </a:lnTo>
                  <a:lnTo>
                    <a:pt x="871" y="46"/>
                  </a:lnTo>
                  <a:lnTo>
                    <a:pt x="871" y="44"/>
                  </a:lnTo>
                  <a:lnTo>
                    <a:pt x="870" y="42"/>
                  </a:lnTo>
                  <a:lnTo>
                    <a:pt x="869" y="41"/>
                  </a:lnTo>
                  <a:lnTo>
                    <a:pt x="868" y="39"/>
                  </a:lnTo>
                  <a:lnTo>
                    <a:pt x="867" y="38"/>
                  </a:lnTo>
                  <a:lnTo>
                    <a:pt x="866" y="37"/>
                  </a:lnTo>
                  <a:lnTo>
                    <a:pt x="864" y="36"/>
                  </a:lnTo>
                  <a:lnTo>
                    <a:pt x="862" y="35"/>
                  </a:lnTo>
                  <a:lnTo>
                    <a:pt x="861" y="35"/>
                  </a:lnTo>
                  <a:lnTo>
                    <a:pt x="859" y="34"/>
                  </a:lnTo>
                  <a:lnTo>
                    <a:pt x="856" y="34"/>
                  </a:lnTo>
                  <a:lnTo>
                    <a:pt x="854" y="33"/>
                  </a:lnTo>
                  <a:lnTo>
                    <a:pt x="852" y="33"/>
                  </a:lnTo>
                  <a:lnTo>
                    <a:pt x="849" y="33"/>
                  </a:lnTo>
                  <a:lnTo>
                    <a:pt x="835" y="33"/>
                  </a:lnTo>
                  <a:lnTo>
                    <a:pt x="835" y="69"/>
                  </a:lnTo>
                  <a:lnTo>
                    <a:pt x="848" y="69"/>
                  </a:lnTo>
                  <a:lnTo>
                    <a:pt x="851" y="69"/>
                  </a:lnTo>
                  <a:lnTo>
                    <a:pt x="853" y="68"/>
                  </a:lnTo>
                  <a:lnTo>
                    <a:pt x="855" y="68"/>
                  </a:lnTo>
                  <a:lnTo>
                    <a:pt x="857" y="68"/>
                  </a:lnTo>
                  <a:lnTo>
                    <a:pt x="860" y="67"/>
                  </a:lnTo>
                  <a:lnTo>
                    <a:pt x="861" y="66"/>
                  </a:lnTo>
                  <a:lnTo>
                    <a:pt x="863" y="65"/>
                  </a:lnTo>
                  <a:lnTo>
                    <a:pt x="865" y="64"/>
                  </a:lnTo>
                  <a:lnTo>
                    <a:pt x="866" y="63"/>
                  </a:lnTo>
                  <a:lnTo>
                    <a:pt x="868" y="62"/>
                  </a:lnTo>
                  <a:lnTo>
                    <a:pt x="869" y="61"/>
                  </a:lnTo>
                  <a:lnTo>
                    <a:pt x="870" y="59"/>
                  </a:lnTo>
                  <a:lnTo>
                    <a:pt x="870" y="57"/>
                  </a:lnTo>
                  <a:lnTo>
                    <a:pt x="871" y="55"/>
                  </a:lnTo>
                  <a:lnTo>
                    <a:pt x="871" y="53"/>
                  </a:lnTo>
                  <a:lnTo>
                    <a:pt x="871" y="51"/>
                  </a:lnTo>
                  <a:close/>
                  <a:moveTo>
                    <a:pt x="825" y="114"/>
                  </a:moveTo>
                  <a:lnTo>
                    <a:pt x="825" y="24"/>
                  </a:lnTo>
                  <a:lnTo>
                    <a:pt x="849" y="24"/>
                  </a:lnTo>
                  <a:lnTo>
                    <a:pt x="853" y="24"/>
                  </a:lnTo>
                  <a:lnTo>
                    <a:pt x="856" y="25"/>
                  </a:lnTo>
                  <a:lnTo>
                    <a:pt x="859" y="25"/>
                  </a:lnTo>
                  <a:lnTo>
                    <a:pt x="863" y="26"/>
                  </a:lnTo>
                  <a:lnTo>
                    <a:pt x="866" y="27"/>
                  </a:lnTo>
                  <a:lnTo>
                    <a:pt x="868" y="28"/>
                  </a:lnTo>
                  <a:lnTo>
                    <a:pt x="871" y="29"/>
                  </a:lnTo>
                  <a:lnTo>
                    <a:pt x="873" y="31"/>
                  </a:lnTo>
                  <a:lnTo>
                    <a:pt x="875" y="32"/>
                  </a:lnTo>
                  <a:lnTo>
                    <a:pt x="877" y="34"/>
                  </a:lnTo>
                  <a:lnTo>
                    <a:pt x="879" y="36"/>
                  </a:lnTo>
                  <a:lnTo>
                    <a:pt x="880" y="39"/>
                  </a:lnTo>
                  <a:lnTo>
                    <a:pt x="881" y="41"/>
                  </a:lnTo>
                  <a:lnTo>
                    <a:pt x="882" y="44"/>
                  </a:lnTo>
                  <a:lnTo>
                    <a:pt x="882" y="47"/>
                  </a:lnTo>
                  <a:lnTo>
                    <a:pt x="882" y="50"/>
                  </a:lnTo>
                  <a:lnTo>
                    <a:pt x="882" y="53"/>
                  </a:lnTo>
                  <a:lnTo>
                    <a:pt x="882" y="55"/>
                  </a:lnTo>
                  <a:lnTo>
                    <a:pt x="881" y="57"/>
                  </a:lnTo>
                  <a:lnTo>
                    <a:pt x="881" y="58"/>
                  </a:lnTo>
                  <a:lnTo>
                    <a:pt x="880" y="60"/>
                  </a:lnTo>
                  <a:lnTo>
                    <a:pt x="880" y="62"/>
                  </a:lnTo>
                  <a:lnTo>
                    <a:pt x="879" y="63"/>
                  </a:lnTo>
                  <a:lnTo>
                    <a:pt x="878" y="65"/>
                  </a:lnTo>
                  <a:lnTo>
                    <a:pt x="877" y="66"/>
                  </a:lnTo>
                  <a:lnTo>
                    <a:pt x="875" y="68"/>
                  </a:lnTo>
                  <a:lnTo>
                    <a:pt x="874" y="69"/>
                  </a:lnTo>
                  <a:lnTo>
                    <a:pt x="873" y="70"/>
                  </a:lnTo>
                  <a:lnTo>
                    <a:pt x="871" y="71"/>
                  </a:lnTo>
                  <a:lnTo>
                    <a:pt x="870" y="72"/>
                  </a:lnTo>
                  <a:lnTo>
                    <a:pt x="868" y="73"/>
                  </a:lnTo>
                  <a:lnTo>
                    <a:pt x="866" y="74"/>
                  </a:lnTo>
                  <a:lnTo>
                    <a:pt x="889" y="114"/>
                  </a:lnTo>
                  <a:lnTo>
                    <a:pt x="878" y="114"/>
                  </a:lnTo>
                  <a:lnTo>
                    <a:pt x="857" y="77"/>
                  </a:lnTo>
                  <a:lnTo>
                    <a:pt x="856" y="77"/>
                  </a:lnTo>
                  <a:lnTo>
                    <a:pt x="855" y="77"/>
                  </a:lnTo>
                  <a:lnTo>
                    <a:pt x="854" y="77"/>
                  </a:lnTo>
                  <a:lnTo>
                    <a:pt x="852" y="77"/>
                  </a:lnTo>
                  <a:lnTo>
                    <a:pt x="851" y="77"/>
                  </a:lnTo>
                  <a:lnTo>
                    <a:pt x="850" y="77"/>
                  </a:lnTo>
                  <a:lnTo>
                    <a:pt x="849" y="77"/>
                  </a:lnTo>
                  <a:lnTo>
                    <a:pt x="848" y="77"/>
                  </a:lnTo>
                  <a:lnTo>
                    <a:pt x="835" y="77"/>
                  </a:lnTo>
                  <a:lnTo>
                    <a:pt x="835" y="114"/>
                  </a:lnTo>
                  <a:lnTo>
                    <a:pt x="825" y="114"/>
                  </a:lnTo>
                  <a:close/>
                  <a:moveTo>
                    <a:pt x="796" y="69"/>
                  </a:moveTo>
                  <a:lnTo>
                    <a:pt x="796" y="65"/>
                  </a:lnTo>
                  <a:lnTo>
                    <a:pt x="796" y="61"/>
                  </a:lnTo>
                  <a:lnTo>
                    <a:pt x="795" y="58"/>
                  </a:lnTo>
                  <a:lnTo>
                    <a:pt x="795" y="54"/>
                  </a:lnTo>
                  <a:lnTo>
                    <a:pt x="794" y="51"/>
                  </a:lnTo>
                  <a:lnTo>
                    <a:pt x="792" y="48"/>
                  </a:lnTo>
                  <a:lnTo>
                    <a:pt x="791" y="45"/>
                  </a:lnTo>
                  <a:lnTo>
                    <a:pt x="789" y="43"/>
                  </a:lnTo>
                  <a:lnTo>
                    <a:pt x="787" y="41"/>
                  </a:lnTo>
                  <a:lnTo>
                    <a:pt x="785" y="39"/>
                  </a:lnTo>
                  <a:lnTo>
                    <a:pt x="783" y="37"/>
                  </a:lnTo>
                  <a:lnTo>
                    <a:pt x="780" y="36"/>
                  </a:lnTo>
                  <a:lnTo>
                    <a:pt x="778" y="34"/>
                  </a:lnTo>
                  <a:lnTo>
                    <a:pt x="775" y="34"/>
                  </a:lnTo>
                  <a:lnTo>
                    <a:pt x="771" y="33"/>
                  </a:lnTo>
                  <a:lnTo>
                    <a:pt x="768" y="33"/>
                  </a:lnTo>
                  <a:lnTo>
                    <a:pt x="747" y="33"/>
                  </a:lnTo>
                  <a:lnTo>
                    <a:pt x="747" y="105"/>
                  </a:lnTo>
                  <a:lnTo>
                    <a:pt x="767" y="105"/>
                  </a:lnTo>
                  <a:lnTo>
                    <a:pt x="769" y="105"/>
                  </a:lnTo>
                  <a:lnTo>
                    <a:pt x="771" y="105"/>
                  </a:lnTo>
                  <a:lnTo>
                    <a:pt x="773" y="105"/>
                  </a:lnTo>
                  <a:lnTo>
                    <a:pt x="775" y="104"/>
                  </a:lnTo>
                  <a:lnTo>
                    <a:pt x="777" y="104"/>
                  </a:lnTo>
                  <a:lnTo>
                    <a:pt x="779" y="103"/>
                  </a:lnTo>
                  <a:lnTo>
                    <a:pt x="781" y="102"/>
                  </a:lnTo>
                  <a:lnTo>
                    <a:pt x="782" y="101"/>
                  </a:lnTo>
                  <a:lnTo>
                    <a:pt x="784" y="100"/>
                  </a:lnTo>
                  <a:lnTo>
                    <a:pt x="786" y="98"/>
                  </a:lnTo>
                  <a:lnTo>
                    <a:pt x="787" y="97"/>
                  </a:lnTo>
                  <a:lnTo>
                    <a:pt x="788" y="96"/>
                  </a:lnTo>
                  <a:lnTo>
                    <a:pt x="790" y="94"/>
                  </a:lnTo>
                  <a:lnTo>
                    <a:pt x="791" y="92"/>
                  </a:lnTo>
                  <a:lnTo>
                    <a:pt x="792" y="90"/>
                  </a:lnTo>
                  <a:lnTo>
                    <a:pt x="793" y="88"/>
                  </a:lnTo>
                  <a:lnTo>
                    <a:pt x="794" y="86"/>
                  </a:lnTo>
                  <a:lnTo>
                    <a:pt x="794" y="84"/>
                  </a:lnTo>
                  <a:lnTo>
                    <a:pt x="795" y="82"/>
                  </a:lnTo>
                  <a:lnTo>
                    <a:pt x="795" y="79"/>
                  </a:lnTo>
                  <a:lnTo>
                    <a:pt x="796" y="77"/>
                  </a:lnTo>
                  <a:lnTo>
                    <a:pt x="796" y="74"/>
                  </a:lnTo>
                  <a:lnTo>
                    <a:pt x="796" y="72"/>
                  </a:lnTo>
                  <a:lnTo>
                    <a:pt x="796" y="69"/>
                  </a:lnTo>
                  <a:close/>
                  <a:moveTo>
                    <a:pt x="807" y="69"/>
                  </a:moveTo>
                  <a:lnTo>
                    <a:pt x="807" y="72"/>
                  </a:lnTo>
                  <a:lnTo>
                    <a:pt x="807" y="75"/>
                  </a:lnTo>
                  <a:lnTo>
                    <a:pt x="806" y="78"/>
                  </a:lnTo>
                  <a:lnTo>
                    <a:pt x="806" y="81"/>
                  </a:lnTo>
                  <a:lnTo>
                    <a:pt x="805" y="84"/>
                  </a:lnTo>
                  <a:lnTo>
                    <a:pt x="804" y="87"/>
                  </a:lnTo>
                  <a:lnTo>
                    <a:pt x="803" y="89"/>
                  </a:lnTo>
                  <a:lnTo>
                    <a:pt x="802" y="92"/>
                  </a:lnTo>
                  <a:lnTo>
                    <a:pt x="801" y="94"/>
                  </a:lnTo>
                  <a:lnTo>
                    <a:pt x="800" y="97"/>
                  </a:lnTo>
                  <a:lnTo>
                    <a:pt x="798" y="99"/>
                  </a:lnTo>
                  <a:lnTo>
                    <a:pt x="796" y="101"/>
                  </a:lnTo>
                  <a:lnTo>
                    <a:pt x="795" y="103"/>
                  </a:lnTo>
                  <a:lnTo>
                    <a:pt x="793" y="105"/>
                  </a:lnTo>
                  <a:lnTo>
                    <a:pt x="791" y="107"/>
                  </a:lnTo>
                  <a:lnTo>
                    <a:pt x="789" y="108"/>
                  </a:lnTo>
                  <a:lnTo>
                    <a:pt x="786" y="110"/>
                  </a:lnTo>
                  <a:lnTo>
                    <a:pt x="784" y="111"/>
                  </a:lnTo>
                  <a:lnTo>
                    <a:pt x="781" y="112"/>
                  </a:lnTo>
                  <a:lnTo>
                    <a:pt x="779" y="113"/>
                  </a:lnTo>
                  <a:lnTo>
                    <a:pt x="776" y="113"/>
                  </a:lnTo>
                  <a:lnTo>
                    <a:pt x="773" y="114"/>
                  </a:lnTo>
                  <a:lnTo>
                    <a:pt x="770" y="114"/>
                  </a:lnTo>
                  <a:lnTo>
                    <a:pt x="767" y="114"/>
                  </a:lnTo>
                  <a:lnTo>
                    <a:pt x="736" y="114"/>
                  </a:lnTo>
                  <a:lnTo>
                    <a:pt x="736" y="24"/>
                  </a:lnTo>
                  <a:lnTo>
                    <a:pt x="768" y="24"/>
                  </a:lnTo>
                  <a:lnTo>
                    <a:pt x="772" y="24"/>
                  </a:lnTo>
                  <a:lnTo>
                    <a:pt x="777" y="25"/>
                  </a:lnTo>
                  <a:lnTo>
                    <a:pt x="781" y="26"/>
                  </a:lnTo>
                  <a:lnTo>
                    <a:pt x="785" y="27"/>
                  </a:lnTo>
                  <a:lnTo>
                    <a:pt x="788" y="29"/>
                  </a:lnTo>
                  <a:lnTo>
                    <a:pt x="792" y="31"/>
                  </a:lnTo>
                  <a:lnTo>
                    <a:pt x="794" y="34"/>
                  </a:lnTo>
                  <a:lnTo>
                    <a:pt x="797" y="37"/>
                  </a:lnTo>
                  <a:lnTo>
                    <a:pt x="799" y="40"/>
                  </a:lnTo>
                  <a:lnTo>
                    <a:pt x="801" y="43"/>
                  </a:lnTo>
                  <a:lnTo>
                    <a:pt x="803" y="47"/>
                  </a:lnTo>
                  <a:lnTo>
                    <a:pt x="804" y="51"/>
                  </a:lnTo>
                  <a:lnTo>
                    <a:pt x="805" y="55"/>
                  </a:lnTo>
                  <a:lnTo>
                    <a:pt x="806" y="59"/>
                  </a:lnTo>
                  <a:lnTo>
                    <a:pt x="807" y="64"/>
                  </a:lnTo>
                  <a:lnTo>
                    <a:pt x="807" y="69"/>
                  </a:lnTo>
                  <a:close/>
                  <a:moveTo>
                    <a:pt x="654" y="44"/>
                  </a:moveTo>
                  <a:lnTo>
                    <a:pt x="654" y="114"/>
                  </a:lnTo>
                  <a:lnTo>
                    <a:pt x="644" y="114"/>
                  </a:lnTo>
                  <a:lnTo>
                    <a:pt x="644" y="24"/>
                  </a:lnTo>
                  <a:lnTo>
                    <a:pt x="652" y="24"/>
                  </a:lnTo>
                  <a:lnTo>
                    <a:pt x="696" y="85"/>
                  </a:lnTo>
                  <a:lnTo>
                    <a:pt x="701" y="94"/>
                  </a:lnTo>
                  <a:lnTo>
                    <a:pt x="701" y="24"/>
                  </a:lnTo>
                  <a:lnTo>
                    <a:pt x="712" y="24"/>
                  </a:lnTo>
                  <a:lnTo>
                    <a:pt x="712" y="114"/>
                  </a:lnTo>
                  <a:lnTo>
                    <a:pt x="703" y="114"/>
                  </a:lnTo>
                  <a:lnTo>
                    <a:pt x="658" y="49"/>
                  </a:lnTo>
                  <a:lnTo>
                    <a:pt x="654" y="44"/>
                  </a:lnTo>
                  <a:close/>
                  <a:moveTo>
                    <a:pt x="619" y="24"/>
                  </a:moveTo>
                  <a:lnTo>
                    <a:pt x="619" y="114"/>
                  </a:lnTo>
                  <a:lnTo>
                    <a:pt x="609" y="114"/>
                  </a:lnTo>
                  <a:lnTo>
                    <a:pt x="609" y="24"/>
                  </a:lnTo>
                  <a:lnTo>
                    <a:pt x="619" y="24"/>
                  </a:lnTo>
                  <a:close/>
                  <a:moveTo>
                    <a:pt x="553" y="106"/>
                  </a:moveTo>
                  <a:lnTo>
                    <a:pt x="594" y="106"/>
                  </a:lnTo>
                  <a:lnTo>
                    <a:pt x="595" y="114"/>
                  </a:lnTo>
                  <a:lnTo>
                    <a:pt x="542" y="114"/>
                  </a:lnTo>
                  <a:lnTo>
                    <a:pt x="542" y="24"/>
                  </a:lnTo>
                  <a:lnTo>
                    <a:pt x="553" y="24"/>
                  </a:lnTo>
                  <a:lnTo>
                    <a:pt x="553" y="106"/>
                  </a:lnTo>
                  <a:close/>
                  <a:moveTo>
                    <a:pt x="518" y="24"/>
                  </a:moveTo>
                  <a:lnTo>
                    <a:pt x="518" y="114"/>
                  </a:lnTo>
                  <a:lnTo>
                    <a:pt x="508" y="114"/>
                  </a:lnTo>
                  <a:lnTo>
                    <a:pt x="508" y="24"/>
                  </a:lnTo>
                  <a:lnTo>
                    <a:pt x="518" y="24"/>
                  </a:lnTo>
                  <a:close/>
                  <a:moveTo>
                    <a:pt x="459" y="116"/>
                  </a:moveTo>
                  <a:lnTo>
                    <a:pt x="458" y="116"/>
                  </a:lnTo>
                  <a:lnTo>
                    <a:pt x="456" y="116"/>
                  </a:lnTo>
                  <a:lnTo>
                    <a:pt x="455" y="116"/>
                  </a:lnTo>
                  <a:lnTo>
                    <a:pt x="453" y="115"/>
                  </a:lnTo>
                  <a:lnTo>
                    <a:pt x="451" y="115"/>
                  </a:lnTo>
                  <a:lnTo>
                    <a:pt x="450" y="115"/>
                  </a:lnTo>
                  <a:lnTo>
                    <a:pt x="448" y="114"/>
                  </a:lnTo>
                  <a:lnTo>
                    <a:pt x="446" y="114"/>
                  </a:lnTo>
                  <a:lnTo>
                    <a:pt x="444" y="113"/>
                  </a:lnTo>
                  <a:lnTo>
                    <a:pt x="442" y="113"/>
                  </a:lnTo>
                  <a:lnTo>
                    <a:pt x="441" y="112"/>
                  </a:lnTo>
                  <a:lnTo>
                    <a:pt x="439" y="112"/>
                  </a:lnTo>
                  <a:lnTo>
                    <a:pt x="438" y="111"/>
                  </a:lnTo>
                  <a:lnTo>
                    <a:pt x="437" y="111"/>
                  </a:lnTo>
                  <a:lnTo>
                    <a:pt x="436" y="110"/>
                  </a:lnTo>
                  <a:lnTo>
                    <a:pt x="435" y="110"/>
                  </a:lnTo>
                  <a:lnTo>
                    <a:pt x="437" y="102"/>
                  </a:lnTo>
                  <a:lnTo>
                    <a:pt x="438" y="102"/>
                  </a:lnTo>
                  <a:lnTo>
                    <a:pt x="439" y="103"/>
                  </a:lnTo>
                  <a:lnTo>
                    <a:pt x="441" y="103"/>
                  </a:lnTo>
                  <a:lnTo>
                    <a:pt x="442" y="104"/>
                  </a:lnTo>
                  <a:lnTo>
                    <a:pt x="443" y="104"/>
                  </a:lnTo>
                  <a:lnTo>
                    <a:pt x="445" y="104"/>
                  </a:lnTo>
                  <a:lnTo>
                    <a:pt x="446" y="105"/>
                  </a:lnTo>
                  <a:lnTo>
                    <a:pt x="447" y="105"/>
                  </a:lnTo>
                  <a:lnTo>
                    <a:pt x="449" y="106"/>
                  </a:lnTo>
                  <a:lnTo>
                    <a:pt x="450" y="106"/>
                  </a:lnTo>
                  <a:lnTo>
                    <a:pt x="452" y="106"/>
                  </a:lnTo>
                  <a:lnTo>
                    <a:pt x="453" y="107"/>
                  </a:lnTo>
                  <a:lnTo>
                    <a:pt x="455" y="107"/>
                  </a:lnTo>
                  <a:lnTo>
                    <a:pt x="456" y="107"/>
                  </a:lnTo>
                  <a:lnTo>
                    <a:pt x="458" y="107"/>
                  </a:lnTo>
                  <a:lnTo>
                    <a:pt x="459" y="107"/>
                  </a:lnTo>
                  <a:lnTo>
                    <a:pt x="462" y="107"/>
                  </a:lnTo>
                  <a:lnTo>
                    <a:pt x="464" y="107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70" y="105"/>
                  </a:lnTo>
                  <a:lnTo>
                    <a:pt x="472" y="105"/>
                  </a:lnTo>
                  <a:lnTo>
                    <a:pt x="474" y="104"/>
                  </a:lnTo>
                  <a:lnTo>
                    <a:pt x="475" y="103"/>
                  </a:lnTo>
                  <a:lnTo>
                    <a:pt x="476" y="102"/>
                  </a:lnTo>
                  <a:lnTo>
                    <a:pt x="478" y="101"/>
                  </a:lnTo>
                  <a:lnTo>
                    <a:pt x="479" y="100"/>
                  </a:lnTo>
                  <a:lnTo>
                    <a:pt x="479" y="98"/>
                  </a:lnTo>
                  <a:lnTo>
                    <a:pt x="480" y="97"/>
                  </a:lnTo>
                  <a:lnTo>
                    <a:pt x="480" y="95"/>
                  </a:lnTo>
                  <a:lnTo>
                    <a:pt x="481" y="94"/>
                  </a:lnTo>
                  <a:lnTo>
                    <a:pt x="481" y="92"/>
                  </a:lnTo>
                  <a:lnTo>
                    <a:pt x="481" y="91"/>
                  </a:lnTo>
                  <a:lnTo>
                    <a:pt x="481" y="90"/>
                  </a:lnTo>
                  <a:lnTo>
                    <a:pt x="480" y="89"/>
                  </a:lnTo>
                  <a:lnTo>
                    <a:pt x="480" y="88"/>
                  </a:lnTo>
                  <a:lnTo>
                    <a:pt x="480" y="87"/>
                  </a:lnTo>
                  <a:lnTo>
                    <a:pt x="479" y="86"/>
                  </a:lnTo>
                  <a:lnTo>
                    <a:pt x="479" y="85"/>
                  </a:lnTo>
                  <a:lnTo>
                    <a:pt x="478" y="84"/>
                  </a:lnTo>
                  <a:lnTo>
                    <a:pt x="477" y="83"/>
                  </a:lnTo>
                  <a:lnTo>
                    <a:pt x="476" y="82"/>
                  </a:lnTo>
                  <a:lnTo>
                    <a:pt x="475" y="81"/>
                  </a:lnTo>
                  <a:lnTo>
                    <a:pt x="474" y="80"/>
                  </a:lnTo>
                  <a:lnTo>
                    <a:pt x="473" y="79"/>
                  </a:lnTo>
                  <a:lnTo>
                    <a:pt x="472" y="79"/>
                  </a:lnTo>
                  <a:lnTo>
                    <a:pt x="471" y="78"/>
                  </a:lnTo>
                  <a:lnTo>
                    <a:pt x="469" y="77"/>
                  </a:lnTo>
                  <a:lnTo>
                    <a:pt x="468" y="76"/>
                  </a:lnTo>
                  <a:lnTo>
                    <a:pt x="466" y="76"/>
                  </a:lnTo>
                  <a:lnTo>
                    <a:pt x="465" y="75"/>
                  </a:lnTo>
                  <a:lnTo>
                    <a:pt x="463" y="74"/>
                  </a:lnTo>
                  <a:lnTo>
                    <a:pt x="461" y="73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1" y="69"/>
                  </a:lnTo>
                  <a:lnTo>
                    <a:pt x="449" y="67"/>
                  </a:lnTo>
                  <a:lnTo>
                    <a:pt x="446" y="66"/>
                  </a:lnTo>
                  <a:lnTo>
                    <a:pt x="444" y="64"/>
                  </a:lnTo>
                  <a:lnTo>
                    <a:pt x="442" y="63"/>
                  </a:lnTo>
                  <a:lnTo>
                    <a:pt x="441" y="61"/>
                  </a:lnTo>
                  <a:lnTo>
                    <a:pt x="439" y="60"/>
                  </a:lnTo>
                  <a:lnTo>
                    <a:pt x="438" y="58"/>
                  </a:lnTo>
                  <a:lnTo>
                    <a:pt x="437" y="57"/>
                  </a:lnTo>
                  <a:lnTo>
                    <a:pt x="436" y="55"/>
                  </a:lnTo>
                  <a:lnTo>
                    <a:pt x="435" y="53"/>
                  </a:lnTo>
                  <a:lnTo>
                    <a:pt x="434" y="51"/>
                  </a:lnTo>
                  <a:lnTo>
                    <a:pt x="434" y="49"/>
                  </a:lnTo>
                  <a:lnTo>
                    <a:pt x="433" y="47"/>
                  </a:lnTo>
                  <a:lnTo>
                    <a:pt x="433" y="45"/>
                  </a:lnTo>
                  <a:lnTo>
                    <a:pt x="433" y="43"/>
                  </a:lnTo>
                  <a:lnTo>
                    <a:pt x="434" y="42"/>
                  </a:lnTo>
                  <a:lnTo>
                    <a:pt x="434" y="40"/>
                  </a:lnTo>
                  <a:lnTo>
                    <a:pt x="434" y="39"/>
                  </a:lnTo>
                  <a:lnTo>
                    <a:pt x="435" y="37"/>
                  </a:lnTo>
                  <a:lnTo>
                    <a:pt x="435" y="36"/>
                  </a:lnTo>
                  <a:lnTo>
                    <a:pt x="436" y="35"/>
                  </a:lnTo>
                  <a:lnTo>
                    <a:pt x="437" y="33"/>
                  </a:lnTo>
                  <a:lnTo>
                    <a:pt x="438" y="32"/>
                  </a:lnTo>
                  <a:lnTo>
                    <a:pt x="439" y="31"/>
                  </a:lnTo>
                  <a:lnTo>
                    <a:pt x="440" y="30"/>
                  </a:lnTo>
                  <a:lnTo>
                    <a:pt x="441" y="29"/>
                  </a:lnTo>
                  <a:lnTo>
                    <a:pt x="442" y="28"/>
                  </a:lnTo>
                  <a:lnTo>
                    <a:pt x="444" y="27"/>
                  </a:lnTo>
                  <a:lnTo>
                    <a:pt x="445" y="26"/>
                  </a:lnTo>
                  <a:lnTo>
                    <a:pt x="447" y="25"/>
                  </a:lnTo>
                  <a:lnTo>
                    <a:pt x="448" y="24"/>
                  </a:lnTo>
                  <a:lnTo>
                    <a:pt x="450" y="24"/>
                  </a:lnTo>
                  <a:lnTo>
                    <a:pt x="452" y="23"/>
                  </a:lnTo>
                  <a:lnTo>
                    <a:pt x="454" y="23"/>
                  </a:lnTo>
                  <a:lnTo>
                    <a:pt x="456" y="23"/>
                  </a:lnTo>
                  <a:lnTo>
                    <a:pt x="458" y="22"/>
                  </a:lnTo>
                  <a:lnTo>
                    <a:pt x="460" y="22"/>
                  </a:lnTo>
                  <a:lnTo>
                    <a:pt x="462" y="22"/>
                  </a:lnTo>
                  <a:lnTo>
                    <a:pt x="463" y="22"/>
                  </a:lnTo>
                  <a:lnTo>
                    <a:pt x="465" y="22"/>
                  </a:lnTo>
                  <a:lnTo>
                    <a:pt x="467" y="22"/>
                  </a:lnTo>
                  <a:lnTo>
                    <a:pt x="468" y="23"/>
                  </a:lnTo>
                  <a:lnTo>
                    <a:pt x="470" y="23"/>
                  </a:lnTo>
                  <a:lnTo>
                    <a:pt x="471" y="23"/>
                  </a:lnTo>
                  <a:lnTo>
                    <a:pt x="473" y="23"/>
                  </a:lnTo>
                  <a:lnTo>
                    <a:pt x="474" y="24"/>
                  </a:lnTo>
                  <a:lnTo>
                    <a:pt x="476" y="24"/>
                  </a:lnTo>
                  <a:lnTo>
                    <a:pt x="477" y="25"/>
                  </a:lnTo>
                  <a:lnTo>
                    <a:pt x="479" y="25"/>
                  </a:lnTo>
                  <a:lnTo>
                    <a:pt x="480" y="25"/>
                  </a:lnTo>
                  <a:lnTo>
                    <a:pt x="481" y="26"/>
                  </a:lnTo>
                  <a:lnTo>
                    <a:pt x="482" y="27"/>
                  </a:lnTo>
                  <a:lnTo>
                    <a:pt x="484" y="27"/>
                  </a:lnTo>
                  <a:lnTo>
                    <a:pt x="485" y="28"/>
                  </a:lnTo>
                  <a:lnTo>
                    <a:pt x="481" y="36"/>
                  </a:lnTo>
                  <a:lnTo>
                    <a:pt x="480" y="35"/>
                  </a:lnTo>
                  <a:lnTo>
                    <a:pt x="479" y="35"/>
                  </a:lnTo>
                  <a:lnTo>
                    <a:pt x="478" y="34"/>
                  </a:lnTo>
                  <a:lnTo>
                    <a:pt x="477" y="34"/>
                  </a:lnTo>
                  <a:lnTo>
                    <a:pt x="476" y="33"/>
                  </a:lnTo>
                  <a:lnTo>
                    <a:pt x="474" y="33"/>
                  </a:lnTo>
                  <a:lnTo>
                    <a:pt x="473" y="33"/>
                  </a:lnTo>
                  <a:lnTo>
                    <a:pt x="472" y="32"/>
                  </a:lnTo>
                  <a:lnTo>
                    <a:pt x="471" y="32"/>
                  </a:lnTo>
                  <a:lnTo>
                    <a:pt x="470" y="32"/>
                  </a:lnTo>
                  <a:lnTo>
                    <a:pt x="469" y="32"/>
                  </a:lnTo>
                  <a:lnTo>
                    <a:pt x="468" y="31"/>
                  </a:lnTo>
                  <a:lnTo>
                    <a:pt x="467" y="31"/>
                  </a:lnTo>
                  <a:lnTo>
                    <a:pt x="465" y="31"/>
                  </a:lnTo>
                  <a:lnTo>
                    <a:pt x="464" y="31"/>
                  </a:lnTo>
                  <a:lnTo>
                    <a:pt x="463" y="31"/>
                  </a:lnTo>
                  <a:lnTo>
                    <a:pt x="460" y="31"/>
                  </a:lnTo>
                  <a:lnTo>
                    <a:pt x="458" y="31"/>
                  </a:lnTo>
                  <a:lnTo>
                    <a:pt x="457" y="32"/>
                  </a:lnTo>
                  <a:lnTo>
                    <a:pt x="455" y="32"/>
                  </a:lnTo>
                  <a:lnTo>
                    <a:pt x="453" y="32"/>
                  </a:lnTo>
                  <a:lnTo>
                    <a:pt x="451" y="33"/>
                  </a:lnTo>
                  <a:lnTo>
                    <a:pt x="450" y="34"/>
                  </a:lnTo>
                  <a:lnTo>
                    <a:pt x="449" y="35"/>
                  </a:lnTo>
                  <a:lnTo>
                    <a:pt x="447" y="36"/>
                  </a:lnTo>
                  <a:lnTo>
                    <a:pt x="446" y="37"/>
                  </a:lnTo>
                  <a:lnTo>
                    <a:pt x="445" y="38"/>
                  </a:lnTo>
                  <a:lnTo>
                    <a:pt x="445" y="39"/>
                  </a:lnTo>
                  <a:lnTo>
                    <a:pt x="444" y="40"/>
                  </a:lnTo>
                  <a:lnTo>
                    <a:pt x="444" y="42"/>
                  </a:lnTo>
                  <a:lnTo>
                    <a:pt x="444" y="43"/>
                  </a:lnTo>
                  <a:lnTo>
                    <a:pt x="443" y="45"/>
                  </a:lnTo>
                  <a:lnTo>
                    <a:pt x="444" y="46"/>
                  </a:lnTo>
                  <a:lnTo>
                    <a:pt x="444" y="47"/>
                  </a:lnTo>
                  <a:lnTo>
                    <a:pt x="444" y="48"/>
                  </a:lnTo>
                  <a:lnTo>
                    <a:pt x="444" y="49"/>
                  </a:lnTo>
                  <a:lnTo>
                    <a:pt x="444" y="50"/>
                  </a:lnTo>
                  <a:lnTo>
                    <a:pt x="445" y="51"/>
                  </a:lnTo>
                  <a:lnTo>
                    <a:pt x="445" y="52"/>
                  </a:lnTo>
                  <a:lnTo>
                    <a:pt x="446" y="53"/>
                  </a:lnTo>
                  <a:lnTo>
                    <a:pt x="447" y="54"/>
                  </a:lnTo>
                  <a:lnTo>
                    <a:pt x="448" y="55"/>
                  </a:lnTo>
                  <a:lnTo>
                    <a:pt x="449" y="56"/>
                  </a:lnTo>
                  <a:lnTo>
                    <a:pt x="450" y="57"/>
                  </a:lnTo>
                  <a:lnTo>
                    <a:pt x="451" y="57"/>
                  </a:lnTo>
                  <a:lnTo>
                    <a:pt x="452" y="58"/>
                  </a:lnTo>
                  <a:lnTo>
                    <a:pt x="453" y="59"/>
                  </a:lnTo>
                  <a:lnTo>
                    <a:pt x="455" y="60"/>
                  </a:lnTo>
                  <a:lnTo>
                    <a:pt x="456" y="60"/>
                  </a:lnTo>
                  <a:lnTo>
                    <a:pt x="458" y="61"/>
                  </a:lnTo>
                  <a:lnTo>
                    <a:pt x="459" y="62"/>
                  </a:lnTo>
                  <a:lnTo>
                    <a:pt x="461" y="63"/>
                  </a:lnTo>
                  <a:lnTo>
                    <a:pt x="463" y="64"/>
                  </a:lnTo>
                  <a:lnTo>
                    <a:pt x="465" y="65"/>
                  </a:lnTo>
                  <a:lnTo>
                    <a:pt x="467" y="66"/>
                  </a:lnTo>
                  <a:lnTo>
                    <a:pt x="469" y="67"/>
                  </a:lnTo>
                  <a:lnTo>
                    <a:pt x="471" y="68"/>
                  </a:lnTo>
                  <a:lnTo>
                    <a:pt x="473" y="69"/>
                  </a:lnTo>
                  <a:lnTo>
                    <a:pt x="475" y="70"/>
                  </a:lnTo>
                  <a:lnTo>
                    <a:pt x="476" y="71"/>
                  </a:lnTo>
                  <a:lnTo>
                    <a:pt x="478" y="71"/>
                  </a:lnTo>
                  <a:lnTo>
                    <a:pt x="479" y="72"/>
                  </a:lnTo>
                  <a:lnTo>
                    <a:pt x="481" y="73"/>
                  </a:lnTo>
                  <a:lnTo>
                    <a:pt x="482" y="74"/>
                  </a:lnTo>
                  <a:lnTo>
                    <a:pt x="483" y="75"/>
                  </a:lnTo>
                  <a:lnTo>
                    <a:pt x="484" y="76"/>
                  </a:lnTo>
                  <a:lnTo>
                    <a:pt x="485" y="77"/>
                  </a:lnTo>
                  <a:lnTo>
                    <a:pt x="486" y="78"/>
                  </a:lnTo>
                  <a:lnTo>
                    <a:pt x="487" y="79"/>
                  </a:lnTo>
                  <a:lnTo>
                    <a:pt x="488" y="80"/>
                  </a:lnTo>
                  <a:lnTo>
                    <a:pt x="488" y="81"/>
                  </a:lnTo>
                  <a:lnTo>
                    <a:pt x="489" y="83"/>
                  </a:lnTo>
                  <a:lnTo>
                    <a:pt x="490" y="84"/>
                  </a:lnTo>
                  <a:lnTo>
                    <a:pt x="490" y="85"/>
                  </a:lnTo>
                  <a:lnTo>
                    <a:pt x="490" y="86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1"/>
                  </a:lnTo>
                  <a:lnTo>
                    <a:pt x="491" y="92"/>
                  </a:lnTo>
                  <a:lnTo>
                    <a:pt x="491" y="94"/>
                  </a:lnTo>
                  <a:lnTo>
                    <a:pt x="491" y="96"/>
                  </a:lnTo>
                  <a:lnTo>
                    <a:pt x="491" y="97"/>
                  </a:lnTo>
                  <a:lnTo>
                    <a:pt x="490" y="99"/>
                  </a:lnTo>
                  <a:lnTo>
                    <a:pt x="490" y="100"/>
                  </a:lnTo>
                  <a:lnTo>
                    <a:pt x="489" y="102"/>
                  </a:lnTo>
                  <a:lnTo>
                    <a:pt x="488" y="103"/>
                  </a:lnTo>
                  <a:lnTo>
                    <a:pt x="487" y="104"/>
                  </a:lnTo>
                  <a:lnTo>
                    <a:pt x="486" y="106"/>
                  </a:lnTo>
                  <a:lnTo>
                    <a:pt x="485" y="107"/>
                  </a:lnTo>
                  <a:lnTo>
                    <a:pt x="484" y="108"/>
                  </a:lnTo>
                  <a:lnTo>
                    <a:pt x="483" y="109"/>
                  </a:lnTo>
                  <a:lnTo>
                    <a:pt x="481" y="110"/>
                  </a:lnTo>
                  <a:lnTo>
                    <a:pt x="480" y="111"/>
                  </a:lnTo>
                  <a:lnTo>
                    <a:pt x="478" y="112"/>
                  </a:lnTo>
                  <a:lnTo>
                    <a:pt x="476" y="113"/>
                  </a:lnTo>
                  <a:lnTo>
                    <a:pt x="475" y="113"/>
                  </a:lnTo>
                  <a:lnTo>
                    <a:pt x="473" y="114"/>
                  </a:lnTo>
                  <a:lnTo>
                    <a:pt x="471" y="115"/>
                  </a:lnTo>
                  <a:lnTo>
                    <a:pt x="469" y="115"/>
                  </a:lnTo>
                  <a:lnTo>
                    <a:pt x="466" y="115"/>
                  </a:lnTo>
                  <a:lnTo>
                    <a:pt x="464" y="116"/>
                  </a:lnTo>
                  <a:lnTo>
                    <a:pt x="462" y="116"/>
                  </a:lnTo>
                  <a:lnTo>
                    <a:pt x="459" y="116"/>
                  </a:lnTo>
                  <a:close/>
                  <a:moveTo>
                    <a:pt x="380" y="31"/>
                  </a:moveTo>
                  <a:lnTo>
                    <a:pt x="378" y="31"/>
                  </a:lnTo>
                  <a:lnTo>
                    <a:pt x="376" y="32"/>
                  </a:lnTo>
                  <a:lnTo>
                    <a:pt x="374" y="32"/>
                  </a:lnTo>
                  <a:lnTo>
                    <a:pt x="372" y="32"/>
                  </a:lnTo>
                  <a:lnTo>
                    <a:pt x="370" y="33"/>
                  </a:lnTo>
                  <a:lnTo>
                    <a:pt x="368" y="34"/>
                  </a:lnTo>
                  <a:lnTo>
                    <a:pt x="366" y="35"/>
                  </a:lnTo>
                  <a:lnTo>
                    <a:pt x="364" y="36"/>
                  </a:lnTo>
                  <a:lnTo>
                    <a:pt x="362" y="37"/>
                  </a:lnTo>
                  <a:lnTo>
                    <a:pt x="361" y="39"/>
                  </a:lnTo>
                  <a:lnTo>
                    <a:pt x="359" y="40"/>
                  </a:lnTo>
                  <a:lnTo>
                    <a:pt x="358" y="42"/>
                  </a:lnTo>
                  <a:lnTo>
                    <a:pt x="356" y="44"/>
                  </a:lnTo>
                  <a:lnTo>
                    <a:pt x="355" y="46"/>
                  </a:lnTo>
                  <a:lnTo>
                    <a:pt x="354" y="48"/>
                  </a:lnTo>
                  <a:lnTo>
                    <a:pt x="353" y="50"/>
                  </a:lnTo>
                  <a:lnTo>
                    <a:pt x="352" y="52"/>
                  </a:lnTo>
                  <a:lnTo>
                    <a:pt x="351" y="54"/>
                  </a:lnTo>
                  <a:lnTo>
                    <a:pt x="350" y="57"/>
                  </a:lnTo>
                  <a:lnTo>
                    <a:pt x="350" y="59"/>
                  </a:lnTo>
                  <a:lnTo>
                    <a:pt x="349" y="62"/>
                  </a:lnTo>
                  <a:lnTo>
                    <a:pt x="349" y="64"/>
                  </a:lnTo>
                  <a:lnTo>
                    <a:pt x="349" y="67"/>
                  </a:lnTo>
                  <a:lnTo>
                    <a:pt x="349" y="69"/>
                  </a:lnTo>
                  <a:lnTo>
                    <a:pt x="349" y="72"/>
                  </a:lnTo>
                  <a:lnTo>
                    <a:pt x="349" y="75"/>
                  </a:lnTo>
                  <a:lnTo>
                    <a:pt x="349" y="77"/>
                  </a:lnTo>
                  <a:lnTo>
                    <a:pt x="350" y="80"/>
                  </a:lnTo>
                  <a:lnTo>
                    <a:pt x="350" y="82"/>
                  </a:lnTo>
                  <a:lnTo>
                    <a:pt x="351" y="84"/>
                  </a:lnTo>
                  <a:lnTo>
                    <a:pt x="352" y="86"/>
                  </a:lnTo>
                  <a:lnTo>
                    <a:pt x="353" y="89"/>
                  </a:lnTo>
                  <a:lnTo>
                    <a:pt x="354" y="91"/>
                  </a:lnTo>
                  <a:lnTo>
                    <a:pt x="355" y="93"/>
                  </a:lnTo>
                  <a:lnTo>
                    <a:pt x="356" y="95"/>
                  </a:lnTo>
                  <a:lnTo>
                    <a:pt x="357" y="96"/>
                  </a:lnTo>
                  <a:lnTo>
                    <a:pt x="359" y="98"/>
                  </a:lnTo>
                  <a:lnTo>
                    <a:pt x="360" y="99"/>
                  </a:lnTo>
                  <a:lnTo>
                    <a:pt x="362" y="101"/>
                  </a:lnTo>
                  <a:lnTo>
                    <a:pt x="364" y="102"/>
                  </a:lnTo>
                  <a:lnTo>
                    <a:pt x="365" y="103"/>
                  </a:lnTo>
                  <a:lnTo>
                    <a:pt x="367" y="104"/>
                  </a:lnTo>
                  <a:lnTo>
                    <a:pt x="369" y="105"/>
                  </a:lnTo>
                  <a:lnTo>
                    <a:pt x="371" y="106"/>
                  </a:lnTo>
                  <a:lnTo>
                    <a:pt x="373" y="106"/>
                  </a:lnTo>
                  <a:lnTo>
                    <a:pt x="375" y="107"/>
                  </a:lnTo>
                  <a:lnTo>
                    <a:pt x="377" y="107"/>
                  </a:lnTo>
                  <a:lnTo>
                    <a:pt x="379" y="107"/>
                  </a:lnTo>
                  <a:lnTo>
                    <a:pt x="382" y="107"/>
                  </a:lnTo>
                  <a:lnTo>
                    <a:pt x="384" y="106"/>
                  </a:lnTo>
                  <a:lnTo>
                    <a:pt x="386" y="106"/>
                  </a:lnTo>
                  <a:lnTo>
                    <a:pt x="388" y="106"/>
                  </a:lnTo>
                  <a:lnTo>
                    <a:pt x="390" y="105"/>
                  </a:lnTo>
                  <a:lnTo>
                    <a:pt x="392" y="104"/>
                  </a:lnTo>
                  <a:lnTo>
                    <a:pt x="394" y="103"/>
                  </a:lnTo>
                  <a:lnTo>
                    <a:pt x="396" y="102"/>
                  </a:lnTo>
                  <a:lnTo>
                    <a:pt x="397" y="101"/>
                  </a:lnTo>
                  <a:lnTo>
                    <a:pt x="399" y="99"/>
                  </a:lnTo>
                  <a:lnTo>
                    <a:pt x="400" y="98"/>
                  </a:lnTo>
                  <a:lnTo>
                    <a:pt x="402" y="96"/>
                  </a:lnTo>
                  <a:lnTo>
                    <a:pt x="403" y="94"/>
                  </a:lnTo>
                  <a:lnTo>
                    <a:pt x="405" y="92"/>
                  </a:lnTo>
                  <a:lnTo>
                    <a:pt x="406" y="90"/>
                  </a:lnTo>
                  <a:lnTo>
                    <a:pt x="407" y="88"/>
                  </a:lnTo>
                  <a:lnTo>
                    <a:pt x="408" y="86"/>
                  </a:lnTo>
                  <a:lnTo>
                    <a:pt x="409" y="84"/>
                  </a:lnTo>
                  <a:lnTo>
                    <a:pt x="409" y="81"/>
                  </a:lnTo>
                  <a:lnTo>
                    <a:pt x="410" y="79"/>
                  </a:lnTo>
                  <a:lnTo>
                    <a:pt x="410" y="77"/>
                  </a:lnTo>
                  <a:lnTo>
                    <a:pt x="411" y="74"/>
                  </a:lnTo>
                  <a:lnTo>
                    <a:pt x="411" y="71"/>
                  </a:lnTo>
                  <a:lnTo>
                    <a:pt x="411" y="69"/>
                  </a:lnTo>
                  <a:lnTo>
                    <a:pt x="411" y="66"/>
                  </a:lnTo>
                  <a:lnTo>
                    <a:pt x="411" y="63"/>
                  </a:lnTo>
                  <a:lnTo>
                    <a:pt x="410" y="61"/>
                  </a:lnTo>
                  <a:lnTo>
                    <a:pt x="410" y="58"/>
                  </a:lnTo>
                  <a:lnTo>
                    <a:pt x="409" y="56"/>
                  </a:lnTo>
                  <a:lnTo>
                    <a:pt x="409" y="54"/>
                  </a:lnTo>
                  <a:lnTo>
                    <a:pt x="408" y="52"/>
                  </a:lnTo>
                  <a:lnTo>
                    <a:pt x="407" y="49"/>
                  </a:lnTo>
                  <a:lnTo>
                    <a:pt x="406" y="47"/>
                  </a:lnTo>
                  <a:lnTo>
                    <a:pt x="405" y="45"/>
                  </a:lnTo>
                  <a:lnTo>
                    <a:pt x="404" y="44"/>
                  </a:lnTo>
                  <a:lnTo>
                    <a:pt x="402" y="42"/>
                  </a:lnTo>
                  <a:lnTo>
                    <a:pt x="401" y="40"/>
                  </a:lnTo>
                  <a:lnTo>
                    <a:pt x="399" y="39"/>
                  </a:lnTo>
                  <a:lnTo>
                    <a:pt x="398" y="37"/>
                  </a:lnTo>
                  <a:lnTo>
                    <a:pt x="396" y="36"/>
                  </a:lnTo>
                  <a:lnTo>
                    <a:pt x="394" y="35"/>
                  </a:lnTo>
                  <a:lnTo>
                    <a:pt x="392" y="34"/>
                  </a:lnTo>
                  <a:lnTo>
                    <a:pt x="391" y="33"/>
                  </a:lnTo>
                  <a:lnTo>
                    <a:pt x="389" y="32"/>
                  </a:lnTo>
                  <a:lnTo>
                    <a:pt x="387" y="32"/>
                  </a:lnTo>
                  <a:lnTo>
                    <a:pt x="385" y="32"/>
                  </a:lnTo>
                  <a:lnTo>
                    <a:pt x="382" y="31"/>
                  </a:lnTo>
                  <a:lnTo>
                    <a:pt x="380" y="31"/>
                  </a:lnTo>
                  <a:close/>
                  <a:moveTo>
                    <a:pt x="338" y="70"/>
                  </a:moveTo>
                  <a:lnTo>
                    <a:pt x="338" y="66"/>
                  </a:lnTo>
                  <a:lnTo>
                    <a:pt x="338" y="63"/>
                  </a:lnTo>
                  <a:lnTo>
                    <a:pt x="338" y="60"/>
                  </a:lnTo>
                  <a:lnTo>
                    <a:pt x="339" y="57"/>
                  </a:lnTo>
                  <a:lnTo>
                    <a:pt x="340" y="54"/>
                  </a:lnTo>
                  <a:lnTo>
                    <a:pt x="341" y="51"/>
                  </a:lnTo>
                  <a:lnTo>
                    <a:pt x="342" y="48"/>
                  </a:lnTo>
                  <a:lnTo>
                    <a:pt x="343" y="45"/>
                  </a:lnTo>
                  <a:lnTo>
                    <a:pt x="345" y="43"/>
                  </a:lnTo>
                  <a:lnTo>
                    <a:pt x="346" y="40"/>
                  </a:lnTo>
                  <a:lnTo>
                    <a:pt x="348" y="38"/>
                  </a:lnTo>
                  <a:lnTo>
                    <a:pt x="350" y="36"/>
                  </a:lnTo>
                  <a:lnTo>
                    <a:pt x="352" y="34"/>
                  </a:lnTo>
                  <a:lnTo>
                    <a:pt x="354" y="32"/>
                  </a:lnTo>
                  <a:lnTo>
                    <a:pt x="356" y="30"/>
                  </a:lnTo>
                  <a:lnTo>
                    <a:pt x="358" y="29"/>
                  </a:lnTo>
                  <a:lnTo>
                    <a:pt x="361" y="27"/>
                  </a:lnTo>
                  <a:lnTo>
                    <a:pt x="363" y="26"/>
                  </a:lnTo>
                  <a:lnTo>
                    <a:pt x="366" y="25"/>
                  </a:lnTo>
                  <a:lnTo>
                    <a:pt x="369" y="24"/>
                  </a:lnTo>
                  <a:lnTo>
                    <a:pt x="371" y="23"/>
                  </a:lnTo>
                  <a:lnTo>
                    <a:pt x="374" y="23"/>
                  </a:lnTo>
                  <a:lnTo>
                    <a:pt x="377" y="22"/>
                  </a:lnTo>
                  <a:lnTo>
                    <a:pt x="380" y="22"/>
                  </a:lnTo>
                  <a:lnTo>
                    <a:pt x="383" y="22"/>
                  </a:lnTo>
                  <a:lnTo>
                    <a:pt x="386" y="22"/>
                  </a:lnTo>
                  <a:lnTo>
                    <a:pt x="389" y="23"/>
                  </a:lnTo>
                  <a:lnTo>
                    <a:pt x="391" y="24"/>
                  </a:lnTo>
                  <a:lnTo>
                    <a:pt x="394" y="24"/>
                  </a:lnTo>
                  <a:lnTo>
                    <a:pt x="397" y="25"/>
                  </a:lnTo>
                  <a:lnTo>
                    <a:pt x="399" y="27"/>
                  </a:lnTo>
                  <a:lnTo>
                    <a:pt x="402" y="28"/>
                  </a:lnTo>
                  <a:lnTo>
                    <a:pt x="404" y="30"/>
                  </a:lnTo>
                  <a:lnTo>
                    <a:pt x="406" y="31"/>
                  </a:lnTo>
                  <a:lnTo>
                    <a:pt x="408" y="33"/>
                  </a:lnTo>
                  <a:lnTo>
                    <a:pt x="410" y="35"/>
                  </a:lnTo>
                  <a:lnTo>
                    <a:pt x="412" y="37"/>
                  </a:lnTo>
                  <a:lnTo>
                    <a:pt x="414" y="40"/>
                  </a:lnTo>
                  <a:lnTo>
                    <a:pt x="415" y="42"/>
                  </a:lnTo>
                  <a:lnTo>
                    <a:pt x="417" y="45"/>
                  </a:lnTo>
                  <a:lnTo>
                    <a:pt x="418" y="47"/>
                  </a:lnTo>
                  <a:lnTo>
                    <a:pt x="419" y="50"/>
                  </a:lnTo>
                  <a:lnTo>
                    <a:pt x="420" y="53"/>
                  </a:lnTo>
                  <a:lnTo>
                    <a:pt x="421" y="56"/>
                  </a:lnTo>
                  <a:lnTo>
                    <a:pt x="421" y="59"/>
                  </a:lnTo>
                  <a:lnTo>
                    <a:pt x="422" y="62"/>
                  </a:lnTo>
                  <a:lnTo>
                    <a:pt x="422" y="65"/>
                  </a:lnTo>
                  <a:lnTo>
                    <a:pt x="422" y="68"/>
                  </a:lnTo>
                  <a:lnTo>
                    <a:pt x="422" y="72"/>
                  </a:lnTo>
                  <a:lnTo>
                    <a:pt x="422" y="75"/>
                  </a:lnTo>
                  <a:lnTo>
                    <a:pt x="421" y="78"/>
                  </a:lnTo>
                  <a:lnTo>
                    <a:pt x="421" y="81"/>
                  </a:lnTo>
                  <a:lnTo>
                    <a:pt x="420" y="84"/>
                  </a:lnTo>
                  <a:lnTo>
                    <a:pt x="419" y="87"/>
                  </a:lnTo>
                  <a:lnTo>
                    <a:pt x="418" y="90"/>
                  </a:lnTo>
                  <a:lnTo>
                    <a:pt x="417" y="93"/>
                  </a:lnTo>
                  <a:lnTo>
                    <a:pt x="415" y="95"/>
                  </a:lnTo>
                  <a:lnTo>
                    <a:pt x="414" y="98"/>
                  </a:lnTo>
                  <a:lnTo>
                    <a:pt x="412" y="100"/>
                  </a:lnTo>
                  <a:lnTo>
                    <a:pt x="410" y="102"/>
                  </a:lnTo>
                  <a:lnTo>
                    <a:pt x="408" y="104"/>
                  </a:lnTo>
                  <a:lnTo>
                    <a:pt x="406" y="106"/>
                  </a:lnTo>
                  <a:lnTo>
                    <a:pt x="404" y="108"/>
                  </a:lnTo>
                  <a:lnTo>
                    <a:pt x="401" y="110"/>
                  </a:lnTo>
                  <a:lnTo>
                    <a:pt x="399" y="111"/>
                  </a:lnTo>
                  <a:lnTo>
                    <a:pt x="396" y="112"/>
                  </a:lnTo>
                  <a:lnTo>
                    <a:pt x="394" y="113"/>
                  </a:lnTo>
                  <a:lnTo>
                    <a:pt x="391" y="114"/>
                  </a:lnTo>
                  <a:lnTo>
                    <a:pt x="388" y="115"/>
                  </a:lnTo>
                  <a:lnTo>
                    <a:pt x="385" y="115"/>
                  </a:lnTo>
                  <a:lnTo>
                    <a:pt x="383" y="116"/>
                  </a:lnTo>
                  <a:lnTo>
                    <a:pt x="380" y="116"/>
                  </a:lnTo>
                  <a:lnTo>
                    <a:pt x="377" y="116"/>
                  </a:lnTo>
                  <a:lnTo>
                    <a:pt x="374" y="116"/>
                  </a:lnTo>
                  <a:lnTo>
                    <a:pt x="371" y="115"/>
                  </a:lnTo>
                  <a:lnTo>
                    <a:pt x="368" y="114"/>
                  </a:lnTo>
                  <a:lnTo>
                    <a:pt x="366" y="114"/>
                  </a:lnTo>
                  <a:lnTo>
                    <a:pt x="363" y="113"/>
                  </a:lnTo>
                  <a:lnTo>
                    <a:pt x="360" y="111"/>
                  </a:lnTo>
                  <a:lnTo>
                    <a:pt x="358" y="110"/>
                  </a:lnTo>
                  <a:lnTo>
                    <a:pt x="356" y="108"/>
                  </a:lnTo>
                  <a:lnTo>
                    <a:pt x="354" y="107"/>
                  </a:lnTo>
                  <a:lnTo>
                    <a:pt x="351" y="105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6" y="98"/>
                  </a:lnTo>
                  <a:lnTo>
                    <a:pt x="345" y="96"/>
                  </a:lnTo>
                  <a:lnTo>
                    <a:pt x="343" y="93"/>
                  </a:lnTo>
                  <a:lnTo>
                    <a:pt x="342" y="91"/>
                  </a:lnTo>
                  <a:lnTo>
                    <a:pt x="341" y="88"/>
                  </a:lnTo>
                  <a:lnTo>
                    <a:pt x="340" y="85"/>
                  </a:lnTo>
                  <a:lnTo>
                    <a:pt x="339" y="82"/>
                  </a:lnTo>
                  <a:lnTo>
                    <a:pt x="338" y="79"/>
                  </a:lnTo>
                  <a:lnTo>
                    <a:pt x="338" y="76"/>
                  </a:lnTo>
                  <a:lnTo>
                    <a:pt x="338" y="73"/>
                  </a:lnTo>
                  <a:lnTo>
                    <a:pt x="338" y="70"/>
                  </a:lnTo>
                  <a:close/>
                  <a:moveTo>
                    <a:pt x="313" y="51"/>
                  </a:moveTo>
                  <a:lnTo>
                    <a:pt x="313" y="48"/>
                  </a:lnTo>
                  <a:lnTo>
                    <a:pt x="313" y="46"/>
                  </a:lnTo>
                  <a:lnTo>
                    <a:pt x="312" y="44"/>
                  </a:lnTo>
                  <a:lnTo>
                    <a:pt x="312" y="42"/>
                  </a:lnTo>
                  <a:lnTo>
                    <a:pt x="311" y="41"/>
                  </a:lnTo>
                  <a:lnTo>
                    <a:pt x="310" y="39"/>
                  </a:lnTo>
                  <a:lnTo>
                    <a:pt x="309" y="38"/>
                  </a:lnTo>
                  <a:lnTo>
                    <a:pt x="307" y="37"/>
                  </a:lnTo>
                  <a:lnTo>
                    <a:pt x="306" y="36"/>
                  </a:lnTo>
                  <a:lnTo>
                    <a:pt x="304" y="35"/>
                  </a:lnTo>
                  <a:lnTo>
                    <a:pt x="302" y="35"/>
                  </a:lnTo>
                  <a:lnTo>
                    <a:pt x="300" y="34"/>
                  </a:lnTo>
                  <a:lnTo>
                    <a:pt x="298" y="34"/>
                  </a:lnTo>
                  <a:lnTo>
                    <a:pt x="296" y="33"/>
                  </a:lnTo>
                  <a:lnTo>
                    <a:pt x="293" y="33"/>
                  </a:lnTo>
                  <a:lnTo>
                    <a:pt x="291" y="33"/>
                  </a:lnTo>
                  <a:lnTo>
                    <a:pt x="277" y="33"/>
                  </a:lnTo>
                  <a:lnTo>
                    <a:pt x="277" y="69"/>
                  </a:lnTo>
                  <a:lnTo>
                    <a:pt x="290" y="69"/>
                  </a:lnTo>
                  <a:lnTo>
                    <a:pt x="292" y="69"/>
                  </a:lnTo>
                  <a:lnTo>
                    <a:pt x="295" y="68"/>
                  </a:lnTo>
                  <a:lnTo>
                    <a:pt x="297" y="68"/>
                  </a:lnTo>
                  <a:lnTo>
                    <a:pt x="299" y="68"/>
                  </a:lnTo>
                  <a:lnTo>
                    <a:pt x="301" y="67"/>
                  </a:lnTo>
                  <a:lnTo>
                    <a:pt x="303" y="66"/>
                  </a:lnTo>
                  <a:lnTo>
                    <a:pt x="305" y="65"/>
                  </a:lnTo>
                  <a:lnTo>
                    <a:pt x="307" y="64"/>
                  </a:lnTo>
                  <a:lnTo>
                    <a:pt x="308" y="63"/>
                  </a:lnTo>
                  <a:lnTo>
                    <a:pt x="309" y="62"/>
                  </a:lnTo>
                  <a:lnTo>
                    <a:pt x="310" y="61"/>
                  </a:lnTo>
                  <a:lnTo>
                    <a:pt x="311" y="59"/>
                  </a:lnTo>
                  <a:lnTo>
                    <a:pt x="312" y="57"/>
                  </a:lnTo>
                  <a:lnTo>
                    <a:pt x="313" y="55"/>
                  </a:lnTo>
                  <a:lnTo>
                    <a:pt x="313" y="53"/>
                  </a:lnTo>
                  <a:lnTo>
                    <a:pt x="313" y="51"/>
                  </a:lnTo>
                  <a:close/>
                  <a:moveTo>
                    <a:pt x="266" y="114"/>
                  </a:moveTo>
                  <a:lnTo>
                    <a:pt x="266" y="24"/>
                  </a:lnTo>
                  <a:lnTo>
                    <a:pt x="291" y="24"/>
                  </a:lnTo>
                  <a:lnTo>
                    <a:pt x="294" y="24"/>
                  </a:lnTo>
                  <a:lnTo>
                    <a:pt x="298" y="25"/>
                  </a:lnTo>
                  <a:lnTo>
                    <a:pt x="301" y="25"/>
                  </a:lnTo>
                  <a:lnTo>
                    <a:pt x="304" y="26"/>
                  </a:lnTo>
                  <a:lnTo>
                    <a:pt x="307" y="27"/>
                  </a:lnTo>
                  <a:lnTo>
                    <a:pt x="310" y="28"/>
                  </a:lnTo>
                  <a:lnTo>
                    <a:pt x="312" y="29"/>
                  </a:lnTo>
                  <a:lnTo>
                    <a:pt x="315" y="31"/>
                  </a:lnTo>
                  <a:lnTo>
                    <a:pt x="317" y="32"/>
                  </a:lnTo>
                  <a:lnTo>
                    <a:pt x="319" y="34"/>
                  </a:lnTo>
                  <a:lnTo>
                    <a:pt x="320" y="36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3" y="44"/>
                  </a:lnTo>
                  <a:lnTo>
                    <a:pt x="324" y="47"/>
                  </a:lnTo>
                  <a:lnTo>
                    <a:pt x="324" y="50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323" y="57"/>
                  </a:lnTo>
                  <a:lnTo>
                    <a:pt x="323" y="58"/>
                  </a:lnTo>
                  <a:lnTo>
                    <a:pt x="322" y="60"/>
                  </a:lnTo>
                  <a:lnTo>
                    <a:pt x="321" y="62"/>
                  </a:lnTo>
                  <a:lnTo>
                    <a:pt x="320" y="63"/>
                  </a:lnTo>
                  <a:lnTo>
                    <a:pt x="319" y="65"/>
                  </a:lnTo>
                  <a:lnTo>
                    <a:pt x="318" y="66"/>
                  </a:lnTo>
                  <a:lnTo>
                    <a:pt x="317" y="68"/>
                  </a:lnTo>
                  <a:lnTo>
                    <a:pt x="316" y="69"/>
                  </a:lnTo>
                  <a:lnTo>
                    <a:pt x="314" y="70"/>
                  </a:lnTo>
                  <a:lnTo>
                    <a:pt x="313" y="71"/>
                  </a:lnTo>
                  <a:lnTo>
                    <a:pt x="311" y="72"/>
                  </a:lnTo>
                  <a:lnTo>
                    <a:pt x="310" y="73"/>
                  </a:lnTo>
                  <a:lnTo>
                    <a:pt x="308" y="74"/>
                  </a:lnTo>
                  <a:lnTo>
                    <a:pt x="331" y="114"/>
                  </a:lnTo>
                  <a:lnTo>
                    <a:pt x="319" y="114"/>
                  </a:lnTo>
                  <a:lnTo>
                    <a:pt x="299" y="77"/>
                  </a:lnTo>
                  <a:lnTo>
                    <a:pt x="298" y="77"/>
                  </a:lnTo>
                  <a:lnTo>
                    <a:pt x="296" y="77"/>
                  </a:lnTo>
                  <a:lnTo>
                    <a:pt x="295" y="77"/>
                  </a:lnTo>
                  <a:lnTo>
                    <a:pt x="294" y="77"/>
                  </a:lnTo>
                  <a:lnTo>
                    <a:pt x="293" y="77"/>
                  </a:lnTo>
                  <a:lnTo>
                    <a:pt x="292" y="77"/>
                  </a:lnTo>
                  <a:lnTo>
                    <a:pt x="291" y="77"/>
                  </a:lnTo>
                  <a:lnTo>
                    <a:pt x="289" y="77"/>
                  </a:lnTo>
                  <a:lnTo>
                    <a:pt x="277" y="77"/>
                  </a:lnTo>
                  <a:lnTo>
                    <a:pt x="277" y="114"/>
                  </a:lnTo>
                  <a:lnTo>
                    <a:pt x="266" y="114"/>
                  </a:lnTo>
                  <a:close/>
                  <a:moveTo>
                    <a:pt x="238" y="69"/>
                  </a:moveTo>
                  <a:lnTo>
                    <a:pt x="238" y="65"/>
                  </a:lnTo>
                  <a:lnTo>
                    <a:pt x="238" y="61"/>
                  </a:lnTo>
                  <a:lnTo>
                    <a:pt x="237" y="58"/>
                  </a:lnTo>
                  <a:lnTo>
                    <a:pt x="236" y="54"/>
                  </a:lnTo>
                  <a:lnTo>
                    <a:pt x="235" y="51"/>
                  </a:lnTo>
                  <a:lnTo>
                    <a:pt x="234" y="48"/>
                  </a:lnTo>
                  <a:lnTo>
                    <a:pt x="233" y="45"/>
                  </a:lnTo>
                  <a:lnTo>
                    <a:pt x="231" y="43"/>
                  </a:lnTo>
                  <a:lnTo>
                    <a:pt x="229" y="41"/>
                  </a:lnTo>
                  <a:lnTo>
                    <a:pt x="227" y="39"/>
                  </a:lnTo>
                  <a:lnTo>
                    <a:pt x="225" y="37"/>
                  </a:lnTo>
                  <a:lnTo>
                    <a:pt x="222" y="36"/>
                  </a:lnTo>
                  <a:lnTo>
                    <a:pt x="219" y="34"/>
                  </a:lnTo>
                  <a:lnTo>
                    <a:pt x="216" y="34"/>
                  </a:lnTo>
                  <a:lnTo>
                    <a:pt x="213" y="33"/>
                  </a:lnTo>
                  <a:lnTo>
                    <a:pt x="210" y="33"/>
                  </a:lnTo>
                  <a:lnTo>
                    <a:pt x="188" y="33"/>
                  </a:lnTo>
                  <a:lnTo>
                    <a:pt x="188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3" y="105"/>
                  </a:lnTo>
                  <a:lnTo>
                    <a:pt x="215" y="105"/>
                  </a:lnTo>
                  <a:lnTo>
                    <a:pt x="217" y="104"/>
                  </a:lnTo>
                  <a:lnTo>
                    <a:pt x="219" y="104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4" y="101"/>
                  </a:lnTo>
                  <a:lnTo>
                    <a:pt x="226" y="100"/>
                  </a:lnTo>
                  <a:lnTo>
                    <a:pt x="227" y="98"/>
                  </a:lnTo>
                  <a:lnTo>
                    <a:pt x="229" y="97"/>
                  </a:lnTo>
                  <a:lnTo>
                    <a:pt x="230" y="96"/>
                  </a:lnTo>
                  <a:lnTo>
                    <a:pt x="231" y="94"/>
                  </a:lnTo>
                  <a:lnTo>
                    <a:pt x="232" y="92"/>
                  </a:lnTo>
                  <a:lnTo>
                    <a:pt x="233" y="90"/>
                  </a:lnTo>
                  <a:lnTo>
                    <a:pt x="234" y="88"/>
                  </a:lnTo>
                  <a:lnTo>
                    <a:pt x="235" y="86"/>
                  </a:lnTo>
                  <a:lnTo>
                    <a:pt x="236" y="84"/>
                  </a:lnTo>
                  <a:lnTo>
                    <a:pt x="237" y="82"/>
                  </a:lnTo>
                  <a:lnTo>
                    <a:pt x="237" y="79"/>
                  </a:lnTo>
                  <a:lnTo>
                    <a:pt x="238" y="77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38" y="69"/>
                  </a:lnTo>
                  <a:close/>
                  <a:moveTo>
                    <a:pt x="248" y="69"/>
                  </a:moveTo>
                  <a:lnTo>
                    <a:pt x="248" y="72"/>
                  </a:lnTo>
                  <a:lnTo>
                    <a:pt x="248" y="75"/>
                  </a:lnTo>
                  <a:lnTo>
                    <a:pt x="248" y="78"/>
                  </a:lnTo>
                  <a:lnTo>
                    <a:pt x="247" y="81"/>
                  </a:lnTo>
                  <a:lnTo>
                    <a:pt x="247" y="84"/>
                  </a:lnTo>
                  <a:lnTo>
                    <a:pt x="246" y="87"/>
                  </a:lnTo>
                  <a:lnTo>
                    <a:pt x="245" y="89"/>
                  </a:lnTo>
                  <a:lnTo>
                    <a:pt x="244" y="92"/>
                  </a:lnTo>
                  <a:lnTo>
                    <a:pt x="243" y="94"/>
                  </a:lnTo>
                  <a:lnTo>
                    <a:pt x="241" y="97"/>
                  </a:lnTo>
                  <a:lnTo>
                    <a:pt x="240" y="99"/>
                  </a:lnTo>
                  <a:lnTo>
                    <a:pt x="238" y="101"/>
                  </a:lnTo>
                  <a:lnTo>
                    <a:pt x="236" y="103"/>
                  </a:lnTo>
                  <a:lnTo>
                    <a:pt x="234" y="105"/>
                  </a:lnTo>
                  <a:lnTo>
                    <a:pt x="232" y="107"/>
                  </a:lnTo>
                  <a:lnTo>
                    <a:pt x="230" y="108"/>
                  </a:lnTo>
                  <a:lnTo>
                    <a:pt x="228" y="110"/>
                  </a:lnTo>
                  <a:lnTo>
                    <a:pt x="225" y="111"/>
                  </a:lnTo>
                  <a:lnTo>
                    <a:pt x="223" y="112"/>
                  </a:lnTo>
                  <a:lnTo>
                    <a:pt x="220" y="113"/>
                  </a:lnTo>
                  <a:lnTo>
                    <a:pt x="217" y="113"/>
                  </a:lnTo>
                  <a:lnTo>
                    <a:pt x="215" y="114"/>
                  </a:lnTo>
                  <a:lnTo>
                    <a:pt x="212" y="114"/>
                  </a:lnTo>
                  <a:lnTo>
                    <a:pt x="208" y="114"/>
                  </a:lnTo>
                  <a:lnTo>
                    <a:pt x="178" y="114"/>
                  </a:lnTo>
                  <a:lnTo>
                    <a:pt x="178" y="24"/>
                  </a:lnTo>
                  <a:lnTo>
                    <a:pt x="209" y="24"/>
                  </a:lnTo>
                  <a:lnTo>
                    <a:pt x="214" y="24"/>
                  </a:lnTo>
                  <a:lnTo>
                    <a:pt x="218" y="25"/>
                  </a:lnTo>
                  <a:lnTo>
                    <a:pt x="223" y="26"/>
                  </a:lnTo>
                  <a:lnTo>
                    <a:pt x="226" y="27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36" y="34"/>
                  </a:lnTo>
                  <a:lnTo>
                    <a:pt x="239" y="37"/>
                  </a:lnTo>
                  <a:lnTo>
                    <a:pt x="241" y="40"/>
                  </a:lnTo>
                  <a:lnTo>
                    <a:pt x="243" y="43"/>
                  </a:lnTo>
                  <a:lnTo>
                    <a:pt x="245" y="47"/>
                  </a:lnTo>
                  <a:lnTo>
                    <a:pt x="246" y="51"/>
                  </a:lnTo>
                  <a:lnTo>
                    <a:pt x="247" y="55"/>
                  </a:lnTo>
                  <a:lnTo>
                    <a:pt x="248" y="59"/>
                  </a:lnTo>
                  <a:lnTo>
                    <a:pt x="248" y="64"/>
                  </a:lnTo>
                  <a:lnTo>
                    <a:pt x="248" y="69"/>
                  </a:lnTo>
                  <a:close/>
                  <a:moveTo>
                    <a:pt x="87" y="82"/>
                  </a:moveTo>
                  <a:lnTo>
                    <a:pt x="87" y="85"/>
                  </a:lnTo>
                  <a:lnTo>
                    <a:pt x="87" y="87"/>
                  </a:lnTo>
                  <a:lnTo>
                    <a:pt x="87" y="89"/>
                  </a:lnTo>
                  <a:lnTo>
                    <a:pt x="88" y="91"/>
                  </a:lnTo>
                  <a:lnTo>
                    <a:pt x="88" y="93"/>
                  </a:lnTo>
                  <a:lnTo>
                    <a:pt x="89" y="96"/>
                  </a:lnTo>
                  <a:lnTo>
                    <a:pt x="90" y="97"/>
                  </a:lnTo>
                  <a:lnTo>
                    <a:pt x="91" y="99"/>
                  </a:lnTo>
                  <a:lnTo>
                    <a:pt x="92" y="101"/>
                  </a:lnTo>
                  <a:lnTo>
                    <a:pt x="93" y="103"/>
                  </a:lnTo>
                  <a:lnTo>
                    <a:pt x="94" y="105"/>
                  </a:lnTo>
                  <a:lnTo>
                    <a:pt x="96" y="106"/>
                  </a:lnTo>
                  <a:lnTo>
                    <a:pt x="97" y="108"/>
                  </a:lnTo>
                  <a:lnTo>
                    <a:pt x="99" y="109"/>
                  </a:lnTo>
                  <a:lnTo>
                    <a:pt x="101" y="110"/>
                  </a:lnTo>
                  <a:lnTo>
                    <a:pt x="103" y="111"/>
                  </a:lnTo>
                  <a:lnTo>
                    <a:pt x="105" y="112"/>
                  </a:lnTo>
                  <a:lnTo>
                    <a:pt x="107" y="113"/>
                  </a:lnTo>
                  <a:lnTo>
                    <a:pt x="109" y="114"/>
                  </a:lnTo>
                  <a:lnTo>
                    <a:pt x="111" y="115"/>
                  </a:lnTo>
                  <a:lnTo>
                    <a:pt x="113" y="115"/>
                  </a:lnTo>
                  <a:lnTo>
                    <a:pt x="116" y="115"/>
                  </a:lnTo>
                  <a:lnTo>
                    <a:pt x="118" y="116"/>
                  </a:lnTo>
                  <a:lnTo>
                    <a:pt x="121" y="116"/>
                  </a:lnTo>
                  <a:lnTo>
                    <a:pt x="123" y="116"/>
                  </a:lnTo>
                  <a:lnTo>
                    <a:pt x="126" y="115"/>
                  </a:lnTo>
                  <a:lnTo>
                    <a:pt x="128" y="115"/>
                  </a:lnTo>
                  <a:lnTo>
                    <a:pt x="130" y="115"/>
                  </a:lnTo>
                  <a:lnTo>
                    <a:pt x="132" y="114"/>
                  </a:lnTo>
                  <a:lnTo>
                    <a:pt x="135" y="113"/>
                  </a:lnTo>
                  <a:lnTo>
                    <a:pt x="137" y="112"/>
                  </a:lnTo>
                  <a:lnTo>
                    <a:pt x="139" y="111"/>
                  </a:lnTo>
                  <a:lnTo>
                    <a:pt x="140" y="110"/>
                  </a:lnTo>
                  <a:lnTo>
                    <a:pt x="142" y="109"/>
                  </a:lnTo>
                  <a:lnTo>
                    <a:pt x="144" y="108"/>
                  </a:lnTo>
                  <a:lnTo>
                    <a:pt x="145" y="106"/>
                  </a:lnTo>
                  <a:lnTo>
                    <a:pt x="147" y="105"/>
                  </a:lnTo>
                  <a:lnTo>
                    <a:pt x="148" y="103"/>
                  </a:lnTo>
                  <a:lnTo>
                    <a:pt x="149" y="101"/>
                  </a:lnTo>
                  <a:lnTo>
                    <a:pt x="150" y="99"/>
                  </a:lnTo>
                  <a:lnTo>
                    <a:pt x="151" y="97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4" y="91"/>
                  </a:lnTo>
                  <a:lnTo>
                    <a:pt x="154" y="89"/>
                  </a:lnTo>
                  <a:lnTo>
                    <a:pt x="154" y="87"/>
                  </a:lnTo>
                  <a:lnTo>
                    <a:pt x="155" y="85"/>
                  </a:lnTo>
                  <a:lnTo>
                    <a:pt x="155" y="82"/>
                  </a:lnTo>
                  <a:lnTo>
                    <a:pt x="155" y="24"/>
                  </a:lnTo>
                  <a:lnTo>
                    <a:pt x="144" y="24"/>
                  </a:lnTo>
                  <a:lnTo>
                    <a:pt x="144" y="81"/>
                  </a:lnTo>
                  <a:lnTo>
                    <a:pt x="144" y="84"/>
                  </a:lnTo>
                  <a:lnTo>
                    <a:pt x="144" y="87"/>
                  </a:lnTo>
                  <a:lnTo>
                    <a:pt x="143" y="89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0" y="96"/>
                  </a:lnTo>
                  <a:lnTo>
                    <a:pt x="139" y="98"/>
                  </a:lnTo>
                  <a:lnTo>
                    <a:pt x="138" y="100"/>
                  </a:lnTo>
                  <a:lnTo>
                    <a:pt x="136" y="101"/>
                  </a:lnTo>
                  <a:lnTo>
                    <a:pt x="134" y="103"/>
                  </a:lnTo>
                  <a:lnTo>
                    <a:pt x="132" y="104"/>
                  </a:lnTo>
                  <a:lnTo>
                    <a:pt x="130" y="105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18" y="107"/>
                  </a:lnTo>
                  <a:lnTo>
                    <a:pt x="116" y="106"/>
                  </a:lnTo>
                  <a:lnTo>
                    <a:pt x="113" y="106"/>
                  </a:lnTo>
                  <a:lnTo>
                    <a:pt x="111" y="105"/>
                  </a:lnTo>
                  <a:lnTo>
                    <a:pt x="109" y="104"/>
                  </a:lnTo>
                  <a:lnTo>
                    <a:pt x="107" y="103"/>
                  </a:lnTo>
                  <a:lnTo>
                    <a:pt x="105" y="101"/>
                  </a:lnTo>
                  <a:lnTo>
                    <a:pt x="103" y="100"/>
                  </a:lnTo>
                  <a:lnTo>
                    <a:pt x="102" y="98"/>
                  </a:lnTo>
                  <a:lnTo>
                    <a:pt x="101" y="96"/>
                  </a:lnTo>
                  <a:lnTo>
                    <a:pt x="100" y="94"/>
                  </a:lnTo>
                  <a:lnTo>
                    <a:pt x="99" y="91"/>
                  </a:lnTo>
                  <a:lnTo>
                    <a:pt x="98" y="89"/>
                  </a:lnTo>
                  <a:lnTo>
                    <a:pt x="97" y="87"/>
                  </a:lnTo>
                  <a:lnTo>
                    <a:pt x="97" y="84"/>
                  </a:lnTo>
                  <a:lnTo>
                    <a:pt x="97" y="81"/>
                  </a:lnTo>
                  <a:lnTo>
                    <a:pt x="97" y="24"/>
                  </a:lnTo>
                  <a:lnTo>
                    <a:pt x="87" y="24"/>
                  </a:lnTo>
                  <a:lnTo>
                    <a:pt x="87" y="82"/>
                  </a:lnTo>
                  <a:close/>
                  <a:moveTo>
                    <a:pt x="127" y="7"/>
                  </a:moveTo>
                  <a:lnTo>
                    <a:pt x="127" y="7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2"/>
                  </a:lnTo>
                  <a:lnTo>
                    <a:pt x="124" y="12"/>
                  </a:lnTo>
                  <a:lnTo>
                    <a:pt x="123" y="13"/>
                  </a:lnTo>
                  <a:lnTo>
                    <a:pt x="122" y="13"/>
                  </a:lnTo>
                  <a:lnTo>
                    <a:pt x="121" y="13"/>
                  </a:lnTo>
                  <a:lnTo>
                    <a:pt x="120" y="13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7" y="13"/>
                  </a:lnTo>
                  <a:lnTo>
                    <a:pt x="116" y="12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3" y="9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3" y="6"/>
                  </a:lnTo>
                  <a:lnTo>
                    <a:pt x="113" y="5"/>
                  </a:lnTo>
                  <a:lnTo>
                    <a:pt x="114" y="4"/>
                  </a:lnTo>
                  <a:lnTo>
                    <a:pt x="114" y="3"/>
                  </a:lnTo>
                  <a:lnTo>
                    <a:pt x="115" y="3"/>
                  </a:lnTo>
                  <a:lnTo>
                    <a:pt x="115" y="2"/>
                  </a:lnTo>
                  <a:lnTo>
                    <a:pt x="116" y="1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4" y="1"/>
                  </a:lnTo>
                  <a:lnTo>
                    <a:pt x="125" y="2"/>
                  </a:lnTo>
                  <a:lnTo>
                    <a:pt x="126" y="3"/>
                  </a:lnTo>
                  <a:lnTo>
                    <a:pt x="126" y="4"/>
                  </a:lnTo>
                  <a:lnTo>
                    <a:pt x="127" y="4"/>
                  </a:lnTo>
                  <a:lnTo>
                    <a:pt x="127" y="5"/>
                  </a:lnTo>
                  <a:lnTo>
                    <a:pt x="127" y="6"/>
                  </a:lnTo>
                  <a:lnTo>
                    <a:pt x="127" y="7"/>
                  </a:lnTo>
                  <a:close/>
                  <a:moveTo>
                    <a:pt x="63" y="24"/>
                  </a:moveTo>
                  <a:lnTo>
                    <a:pt x="63" y="114"/>
                  </a:lnTo>
                  <a:lnTo>
                    <a:pt x="53" y="114"/>
                  </a:lnTo>
                  <a:lnTo>
                    <a:pt x="53" y="73"/>
                  </a:lnTo>
                  <a:lnTo>
                    <a:pt x="11" y="73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65"/>
                  </a:lnTo>
                  <a:lnTo>
                    <a:pt x="53" y="65"/>
                  </a:lnTo>
                  <a:lnTo>
                    <a:pt x="53" y="24"/>
                  </a:lnTo>
                  <a:lnTo>
                    <a:pt x="63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3" name="Freeform 14"/>
            <p:cNvSpPr>
              <a:spLocks/>
            </p:cNvSpPr>
            <p:nvPr/>
          </p:nvSpPr>
          <p:spPr bwMode="auto">
            <a:xfrm>
              <a:off x="409575" y="6256338"/>
              <a:ext cx="307975" cy="317500"/>
            </a:xfrm>
            <a:custGeom>
              <a:avLst/>
              <a:gdLst>
                <a:gd name="T0" fmla="*/ 93663 w 194"/>
                <a:gd name="T1" fmla="*/ 12700 h 200"/>
                <a:gd name="T2" fmla="*/ 26988 w 194"/>
                <a:gd name="T3" fmla="*/ 69850 h 200"/>
                <a:gd name="T4" fmla="*/ 0 w 194"/>
                <a:gd name="T5" fmla="*/ 158750 h 200"/>
                <a:gd name="T6" fmla="*/ 26988 w 194"/>
                <a:gd name="T7" fmla="*/ 247650 h 200"/>
                <a:gd name="T8" fmla="*/ 93663 w 194"/>
                <a:gd name="T9" fmla="*/ 304800 h 200"/>
                <a:gd name="T10" fmla="*/ 163513 w 194"/>
                <a:gd name="T11" fmla="*/ 317500 h 200"/>
                <a:gd name="T12" fmla="*/ 193675 w 194"/>
                <a:gd name="T13" fmla="*/ 312738 h 200"/>
                <a:gd name="T14" fmla="*/ 219075 w 194"/>
                <a:gd name="T15" fmla="*/ 301625 h 200"/>
                <a:gd name="T16" fmla="*/ 228600 w 194"/>
                <a:gd name="T17" fmla="*/ 296863 h 200"/>
                <a:gd name="T18" fmla="*/ 227013 w 194"/>
                <a:gd name="T19" fmla="*/ 296863 h 200"/>
                <a:gd name="T20" fmla="*/ 227013 w 194"/>
                <a:gd name="T21" fmla="*/ 296863 h 200"/>
                <a:gd name="T22" fmla="*/ 223838 w 194"/>
                <a:gd name="T23" fmla="*/ 293688 h 200"/>
                <a:gd name="T24" fmla="*/ 219075 w 194"/>
                <a:gd name="T25" fmla="*/ 292100 h 200"/>
                <a:gd name="T26" fmla="*/ 215900 w 194"/>
                <a:gd name="T27" fmla="*/ 288925 h 200"/>
                <a:gd name="T28" fmla="*/ 214313 w 194"/>
                <a:gd name="T29" fmla="*/ 287338 h 200"/>
                <a:gd name="T30" fmla="*/ 211138 w 194"/>
                <a:gd name="T31" fmla="*/ 284163 h 200"/>
                <a:gd name="T32" fmla="*/ 196850 w 194"/>
                <a:gd name="T33" fmla="*/ 290513 h 200"/>
                <a:gd name="T34" fmla="*/ 176213 w 194"/>
                <a:gd name="T35" fmla="*/ 298450 h 200"/>
                <a:gd name="T36" fmla="*/ 153988 w 194"/>
                <a:gd name="T37" fmla="*/ 301625 h 200"/>
                <a:gd name="T38" fmla="*/ 88900 w 194"/>
                <a:gd name="T39" fmla="*/ 276225 h 200"/>
                <a:gd name="T40" fmla="*/ 46038 w 194"/>
                <a:gd name="T41" fmla="*/ 214313 h 200"/>
                <a:gd name="T42" fmla="*/ 38100 w 194"/>
                <a:gd name="T43" fmla="*/ 130175 h 200"/>
                <a:gd name="T44" fmla="*/ 71438 w 194"/>
                <a:gd name="T45" fmla="*/ 58738 h 200"/>
                <a:gd name="T46" fmla="*/ 130175 w 194"/>
                <a:gd name="T47" fmla="*/ 19050 h 200"/>
                <a:gd name="T48" fmla="*/ 200025 w 194"/>
                <a:gd name="T49" fmla="*/ 26988 h 200"/>
                <a:gd name="T50" fmla="*/ 252413 w 194"/>
                <a:gd name="T51" fmla="*/ 79375 h 200"/>
                <a:gd name="T52" fmla="*/ 271463 w 194"/>
                <a:gd name="T53" fmla="*/ 158750 h 200"/>
                <a:gd name="T54" fmla="*/ 266700 w 194"/>
                <a:gd name="T55" fmla="*/ 203200 h 200"/>
                <a:gd name="T56" fmla="*/ 249238 w 194"/>
                <a:gd name="T57" fmla="*/ 242888 h 200"/>
                <a:gd name="T58" fmla="*/ 233363 w 194"/>
                <a:gd name="T59" fmla="*/ 265113 h 200"/>
                <a:gd name="T60" fmla="*/ 234950 w 194"/>
                <a:gd name="T61" fmla="*/ 268288 h 200"/>
                <a:gd name="T62" fmla="*/ 236538 w 194"/>
                <a:gd name="T63" fmla="*/ 271463 h 200"/>
                <a:gd name="T64" fmla="*/ 239713 w 194"/>
                <a:gd name="T65" fmla="*/ 274638 h 200"/>
                <a:gd name="T66" fmla="*/ 242888 w 194"/>
                <a:gd name="T67" fmla="*/ 277813 h 200"/>
                <a:gd name="T68" fmla="*/ 244475 w 194"/>
                <a:gd name="T69" fmla="*/ 280988 h 200"/>
                <a:gd name="T70" fmla="*/ 246063 w 194"/>
                <a:gd name="T71" fmla="*/ 280988 h 200"/>
                <a:gd name="T72" fmla="*/ 247650 w 194"/>
                <a:gd name="T73" fmla="*/ 282575 h 200"/>
                <a:gd name="T74" fmla="*/ 261938 w 194"/>
                <a:gd name="T75" fmla="*/ 271463 h 200"/>
                <a:gd name="T76" fmla="*/ 292100 w 194"/>
                <a:gd name="T77" fmla="*/ 228600 h 200"/>
                <a:gd name="T78" fmla="*/ 307975 w 194"/>
                <a:gd name="T79" fmla="*/ 177800 h 200"/>
                <a:gd name="T80" fmla="*/ 296863 w 194"/>
                <a:gd name="T81" fmla="*/ 96838 h 200"/>
                <a:gd name="T82" fmla="*/ 239713 w 194"/>
                <a:gd name="T83" fmla="*/ 26988 h 200"/>
                <a:gd name="T84" fmla="*/ 153988 w 194"/>
                <a:gd name="T85" fmla="*/ 0 h 2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4" h="200">
                  <a:moveTo>
                    <a:pt x="97" y="0"/>
                  </a:moveTo>
                  <a:lnTo>
                    <a:pt x="78" y="2"/>
                  </a:lnTo>
                  <a:lnTo>
                    <a:pt x="59" y="8"/>
                  </a:lnTo>
                  <a:lnTo>
                    <a:pt x="43" y="17"/>
                  </a:lnTo>
                  <a:lnTo>
                    <a:pt x="28" y="29"/>
                  </a:lnTo>
                  <a:lnTo>
                    <a:pt x="17" y="44"/>
                  </a:lnTo>
                  <a:lnTo>
                    <a:pt x="8" y="61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9"/>
                  </a:lnTo>
                  <a:lnTo>
                    <a:pt x="17" y="156"/>
                  </a:lnTo>
                  <a:lnTo>
                    <a:pt x="28" y="170"/>
                  </a:lnTo>
                  <a:lnTo>
                    <a:pt x="43" y="183"/>
                  </a:lnTo>
                  <a:lnTo>
                    <a:pt x="59" y="192"/>
                  </a:lnTo>
                  <a:lnTo>
                    <a:pt x="78" y="198"/>
                  </a:lnTo>
                  <a:lnTo>
                    <a:pt x="97" y="200"/>
                  </a:lnTo>
                  <a:lnTo>
                    <a:pt x="103" y="200"/>
                  </a:lnTo>
                  <a:lnTo>
                    <a:pt x="110" y="199"/>
                  </a:lnTo>
                  <a:lnTo>
                    <a:pt x="116" y="198"/>
                  </a:lnTo>
                  <a:lnTo>
                    <a:pt x="122" y="197"/>
                  </a:lnTo>
                  <a:lnTo>
                    <a:pt x="127" y="195"/>
                  </a:lnTo>
                  <a:lnTo>
                    <a:pt x="133" y="193"/>
                  </a:lnTo>
                  <a:lnTo>
                    <a:pt x="138" y="190"/>
                  </a:lnTo>
                  <a:lnTo>
                    <a:pt x="144" y="187"/>
                  </a:lnTo>
                  <a:lnTo>
                    <a:pt x="143" y="187"/>
                  </a:lnTo>
                  <a:lnTo>
                    <a:pt x="142" y="186"/>
                  </a:lnTo>
                  <a:lnTo>
                    <a:pt x="141" y="186"/>
                  </a:lnTo>
                  <a:lnTo>
                    <a:pt x="141" y="185"/>
                  </a:lnTo>
                  <a:lnTo>
                    <a:pt x="140" y="185"/>
                  </a:lnTo>
                  <a:lnTo>
                    <a:pt x="139" y="184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6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9"/>
                  </a:lnTo>
                  <a:lnTo>
                    <a:pt x="129" y="181"/>
                  </a:lnTo>
                  <a:lnTo>
                    <a:pt x="124" y="183"/>
                  </a:lnTo>
                  <a:lnTo>
                    <a:pt x="120" y="185"/>
                  </a:lnTo>
                  <a:lnTo>
                    <a:pt x="116" y="187"/>
                  </a:lnTo>
                  <a:lnTo>
                    <a:pt x="111" y="188"/>
                  </a:lnTo>
                  <a:lnTo>
                    <a:pt x="107" y="189"/>
                  </a:lnTo>
                  <a:lnTo>
                    <a:pt x="102" y="189"/>
                  </a:lnTo>
                  <a:lnTo>
                    <a:pt x="97" y="190"/>
                  </a:lnTo>
                  <a:lnTo>
                    <a:pt x="82" y="188"/>
                  </a:lnTo>
                  <a:lnTo>
                    <a:pt x="68" y="182"/>
                  </a:lnTo>
                  <a:lnTo>
                    <a:pt x="56" y="174"/>
                  </a:lnTo>
                  <a:lnTo>
                    <a:pt x="45" y="163"/>
                  </a:lnTo>
                  <a:lnTo>
                    <a:pt x="35" y="150"/>
                  </a:lnTo>
                  <a:lnTo>
                    <a:pt x="29" y="135"/>
                  </a:lnTo>
                  <a:lnTo>
                    <a:pt x="24" y="118"/>
                  </a:lnTo>
                  <a:lnTo>
                    <a:pt x="23" y="100"/>
                  </a:lnTo>
                  <a:lnTo>
                    <a:pt x="24" y="82"/>
                  </a:lnTo>
                  <a:lnTo>
                    <a:pt x="29" y="65"/>
                  </a:lnTo>
                  <a:lnTo>
                    <a:pt x="35" y="50"/>
                  </a:lnTo>
                  <a:lnTo>
                    <a:pt x="45" y="37"/>
                  </a:lnTo>
                  <a:lnTo>
                    <a:pt x="56" y="26"/>
                  </a:lnTo>
                  <a:lnTo>
                    <a:pt x="68" y="17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112" y="12"/>
                  </a:lnTo>
                  <a:lnTo>
                    <a:pt x="126" y="17"/>
                  </a:lnTo>
                  <a:lnTo>
                    <a:pt x="139" y="26"/>
                  </a:lnTo>
                  <a:lnTo>
                    <a:pt x="150" y="37"/>
                  </a:lnTo>
                  <a:lnTo>
                    <a:pt x="159" y="50"/>
                  </a:lnTo>
                  <a:lnTo>
                    <a:pt x="166" y="65"/>
                  </a:lnTo>
                  <a:lnTo>
                    <a:pt x="170" y="82"/>
                  </a:lnTo>
                  <a:lnTo>
                    <a:pt x="171" y="100"/>
                  </a:lnTo>
                  <a:lnTo>
                    <a:pt x="171" y="110"/>
                  </a:lnTo>
                  <a:lnTo>
                    <a:pt x="170" y="119"/>
                  </a:lnTo>
                  <a:lnTo>
                    <a:pt x="168" y="128"/>
                  </a:lnTo>
                  <a:lnTo>
                    <a:pt x="165" y="137"/>
                  </a:lnTo>
                  <a:lnTo>
                    <a:pt x="161" y="145"/>
                  </a:lnTo>
                  <a:lnTo>
                    <a:pt x="157" y="153"/>
                  </a:lnTo>
                  <a:lnTo>
                    <a:pt x="152" y="160"/>
                  </a:lnTo>
                  <a:lnTo>
                    <a:pt x="147" y="167"/>
                  </a:lnTo>
                  <a:lnTo>
                    <a:pt x="147" y="168"/>
                  </a:lnTo>
                  <a:lnTo>
                    <a:pt x="148" y="168"/>
                  </a:lnTo>
                  <a:lnTo>
                    <a:pt x="148" y="169"/>
                  </a:lnTo>
                  <a:lnTo>
                    <a:pt x="148" y="170"/>
                  </a:lnTo>
                  <a:lnTo>
                    <a:pt x="149" y="170"/>
                  </a:lnTo>
                  <a:lnTo>
                    <a:pt x="149" y="171"/>
                  </a:lnTo>
                  <a:lnTo>
                    <a:pt x="150" y="171"/>
                  </a:lnTo>
                  <a:lnTo>
                    <a:pt x="150" y="172"/>
                  </a:lnTo>
                  <a:lnTo>
                    <a:pt x="151" y="173"/>
                  </a:lnTo>
                  <a:lnTo>
                    <a:pt x="152" y="174"/>
                  </a:lnTo>
                  <a:lnTo>
                    <a:pt x="153" y="175"/>
                  </a:lnTo>
                  <a:lnTo>
                    <a:pt x="154" y="176"/>
                  </a:lnTo>
                  <a:lnTo>
                    <a:pt x="154" y="177"/>
                  </a:lnTo>
                  <a:lnTo>
                    <a:pt x="155" y="177"/>
                  </a:lnTo>
                  <a:lnTo>
                    <a:pt x="156" y="178"/>
                  </a:lnTo>
                  <a:lnTo>
                    <a:pt x="157" y="179"/>
                  </a:lnTo>
                  <a:lnTo>
                    <a:pt x="165" y="171"/>
                  </a:lnTo>
                  <a:lnTo>
                    <a:pt x="172" y="163"/>
                  </a:lnTo>
                  <a:lnTo>
                    <a:pt x="179" y="154"/>
                  </a:lnTo>
                  <a:lnTo>
                    <a:pt x="184" y="144"/>
                  </a:lnTo>
                  <a:lnTo>
                    <a:pt x="188" y="134"/>
                  </a:lnTo>
                  <a:lnTo>
                    <a:pt x="192" y="123"/>
                  </a:lnTo>
                  <a:lnTo>
                    <a:pt x="194" y="112"/>
                  </a:lnTo>
                  <a:lnTo>
                    <a:pt x="194" y="100"/>
                  </a:lnTo>
                  <a:lnTo>
                    <a:pt x="192" y="80"/>
                  </a:lnTo>
                  <a:lnTo>
                    <a:pt x="187" y="61"/>
                  </a:lnTo>
                  <a:lnTo>
                    <a:pt x="178" y="44"/>
                  </a:lnTo>
                  <a:lnTo>
                    <a:pt x="166" y="29"/>
                  </a:lnTo>
                  <a:lnTo>
                    <a:pt x="151" y="17"/>
                  </a:lnTo>
                  <a:lnTo>
                    <a:pt x="135" y="8"/>
                  </a:lnTo>
                  <a:lnTo>
                    <a:pt x="117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4" name="Freeform 15"/>
            <p:cNvSpPr>
              <a:spLocks/>
            </p:cNvSpPr>
            <p:nvPr/>
          </p:nvSpPr>
          <p:spPr bwMode="auto">
            <a:xfrm>
              <a:off x="485775" y="6330950"/>
              <a:ext cx="155575" cy="165100"/>
            </a:xfrm>
            <a:custGeom>
              <a:avLst/>
              <a:gdLst>
                <a:gd name="T0" fmla="*/ 1588 w 98"/>
                <a:gd name="T1" fmla="*/ 4763 h 104"/>
                <a:gd name="T2" fmla="*/ 1588 w 98"/>
                <a:gd name="T3" fmla="*/ 0 h 104"/>
                <a:gd name="T4" fmla="*/ 55563 w 98"/>
                <a:gd name="T5" fmla="*/ 0 h 104"/>
                <a:gd name="T6" fmla="*/ 55563 w 98"/>
                <a:gd name="T7" fmla="*/ 130175 h 104"/>
                <a:gd name="T8" fmla="*/ 57150 w 98"/>
                <a:gd name="T9" fmla="*/ 134938 h 104"/>
                <a:gd name="T10" fmla="*/ 58738 w 98"/>
                <a:gd name="T11" fmla="*/ 139700 h 104"/>
                <a:gd name="T12" fmla="*/ 60325 w 98"/>
                <a:gd name="T13" fmla="*/ 144463 h 104"/>
                <a:gd name="T14" fmla="*/ 65088 w 98"/>
                <a:gd name="T15" fmla="*/ 147638 h 104"/>
                <a:gd name="T16" fmla="*/ 69850 w 98"/>
                <a:gd name="T17" fmla="*/ 150813 h 104"/>
                <a:gd name="T18" fmla="*/ 74613 w 98"/>
                <a:gd name="T19" fmla="*/ 152400 h 104"/>
                <a:gd name="T20" fmla="*/ 80963 w 98"/>
                <a:gd name="T21" fmla="*/ 153988 h 104"/>
                <a:gd name="T22" fmla="*/ 88900 w 98"/>
                <a:gd name="T23" fmla="*/ 153988 h 104"/>
                <a:gd name="T24" fmla="*/ 98425 w 98"/>
                <a:gd name="T25" fmla="*/ 153988 h 104"/>
                <a:gd name="T26" fmla="*/ 106363 w 98"/>
                <a:gd name="T27" fmla="*/ 152400 h 104"/>
                <a:gd name="T28" fmla="*/ 115888 w 98"/>
                <a:gd name="T29" fmla="*/ 149225 h 104"/>
                <a:gd name="T30" fmla="*/ 123825 w 98"/>
                <a:gd name="T31" fmla="*/ 146050 h 104"/>
                <a:gd name="T32" fmla="*/ 133350 w 98"/>
                <a:gd name="T33" fmla="*/ 141288 h 104"/>
                <a:gd name="T34" fmla="*/ 139700 w 98"/>
                <a:gd name="T35" fmla="*/ 136525 h 104"/>
                <a:gd name="T36" fmla="*/ 146050 w 98"/>
                <a:gd name="T37" fmla="*/ 130175 h 104"/>
                <a:gd name="T38" fmla="*/ 152400 w 98"/>
                <a:gd name="T39" fmla="*/ 122238 h 104"/>
                <a:gd name="T40" fmla="*/ 155575 w 98"/>
                <a:gd name="T41" fmla="*/ 122238 h 104"/>
                <a:gd name="T42" fmla="*/ 139700 w 98"/>
                <a:gd name="T43" fmla="*/ 165100 h 104"/>
                <a:gd name="T44" fmla="*/ 0 w 98"/>
                <a:gd name="T45" fmla="*/ 165100 h 104"/>
                <a:gd name="T46" fmla="*/ 0 w 98"/>
                <a:gd name="T47" fmla="*/ 158750 h 104"/>
                <a:gd name="T48" fmla="*/ 7938 w 98"/>
                <a:gd name="T49" fmla="*/ 158750 h 104"/>
                <a:gd name="T50" fmla="*/ 14288 w 98"/>
                <a:gd name="T51" fmla="*/ 157163 h 104"/>
                <a:gd name="T52" fmla="*/ 19050 w 98"/>
                <a:gd name="T53" fmla="*/ 153988 h 104"/>
                <a:gd name="T54" fmla="*/ 22225 w 98"/>
                <a:gd name="T55" fmla="*/ 152400 h 104"/>
                <a:gd name="T56" fmla="*/ 23813 w 98"/>
                <a:gd name="T57" fmla="*/ 149225 h 104"/>
                <a:gd name="T58" fmla="*/ 25400 w 98"/>
                <a:gd name="T59" fmla="*/ 146050 h 104"/>
                <a:gd name="T60" fmla="*/ 25400 w 98"/>
                <a:gd name="T61" fmla="*/ 141288 h 104"/>
                <a:gd name="T62" fmla="*/ 26988 w 98"/>
                <a:gd name="T63" fmla="*/ 138113 h 104"/>
                <a:gd name="T64" fmla="*/ 26988 w 98"/>
                <a:gd name="T65" fmla="*/ 25400 h 104"/>
                <a:gd name="T66" fmla="*/ 25400 w 98"/>
                <a:gd name="T67" fmla="*/ 22225 h 104"/>
                <a:gd name="T68" fmla="*/ 25400 w 98"/>
                <a:gd name="T69" fmla="*/ 17463 h 104"/>
                <a:gd name="T70" fmla="*/ 23813 w 98"/>
                <a:gd name="T71" fmla="*/ 14288 h 104"/>
                <a:gd name="T72" fmla="*/ 20638 w 98"/>
                <a:gd name="T73" fmla="*/ 11113 h 104"/>
                <a:gd name="T74" fmla="*/ 17463 w 98"/>
                <a:gd name="T75" fmla="*/ 9525 h 104"/>
                <a:gd name="T76" fmla="*/ 12700 w 98"/>
                <a:gd name="T77" fmla="*/ 6350 h 104"/>
                <a:gd name="T78" fmla="*/ 7938 w 98"/>
                <a:gd name="T79" fmla="*/ 6350 h 104"/>
                <a:gd name="T80" fmla="*/ 1588 w 98"/>
                <a:gd name="T81" fmla="*/ 4763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8" h="104">
                  <a:moveTo>
                    <a:pt x="1" y="3"/>
                  </a:moveTo>
                  <a:lnTo>
                    <a:pt x="1" y="0"/>
                  </a:lnTo>
                  <a:lnTo>
                    <a:pt x="35" y="0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1"/>
                  </a:lnTo>
                  <a:lnTo>
                    <a:pt x="41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51" y="97"/>
                  </a:lnTo>
                  <a:lnTo>
                    <a:pt x="56" y="97"/>
                  </a:lnTo>
                  <a:lnTo>
                    <a:pt x="62" y="97"/>
                  </a:lnTo>
                  <a:lnTo>
                    <a:pt x="67" y="96"/>
                  </a:lnTo>
                  <a:lnTo>
                    <a:pt x="73" y="94"/>
                  </a:lnTo>
                  <a:lnTo>
                    <a:pt x="78" y="92"/>
                  </a:lnTo>
                  <a:lnTo>
                    <a:pt x="84" y="89"/>
                  </a:lnTo>
                  <a:lnTo>
                    <a:pt x="88" y="86"/>
                  </a:lnTo>
                  <a:lnTo>
                    <a:pt x="92" y="82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88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9" y="99"/>
                  </a:lnTo>
                  <a:lnTo>
                    <a:pt x="12" y="97"/>
                  </a:lnTo>
                  <a:lnTo>
                    <a:pt x="14" y="96"/>
                  </a:lnTo>
                  <a:lnTo>
                    <a:pt x="15" y="94"/>
                  </a:lnTo>
                  <a:lnTo>
                    <a:pt x="16" y="92"/>
                  </a:lnTo>
                  <a:lnTo>
                    <a:pt x="16" y="89"/>
                  </a:lnTo>
                  <a:lnTo>
                    <a:pt x="17" y="87"/>
                  </a:lnTo>
                  <a:lnTo>
                    <a:pt x="17" y="16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8" y="4"/>
                  </a:lnTo>
                  <a:lnTo>
                    <a:pt x="5" y="4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5" name="Freeform 16"/>
            <p:cNvSpPr>
              <a:spLocks/>
            </p:cNvSpPr>
            <p:nvPr/>
          </p:nvSpPr>
          <p:spPr bwMode="auto">
            <a:xfrm>
              <a:off x="598488" y="6500813"/>
              <a:ext cx="98425" cy="65088"/>
            </a:xfrm>
            <a:custGeom>
              <a:avLst/>
              <a:gdLst>
                <a:gd name="T0" fmla="*/ 0 w 62"/>
                <a:gd name="T1" fmla="*/ 0 h 41"/>
                <a:gd name="T2" fmla="*/ 26988 w 62"/>
                <a:gd name="T3" fmla="*/ 0 h 41"/>
                <a:gd name="T4" fmla="*/ 33338 w 62"/>
                <a:gd name="T5" fmla="*/ 11113 h 41"/>
                <a:gd name="T6" fmla="*/ 39688 w 62"/>
                <a:gd name="T7" fmla="*/ 22225 h 41"/>
                <a:gd name="T8" fmla="*/ 46038 w 62"/>
                <a:gd name="T9" fmla="*/ 33338 h 41"/>
                <a:gd name="T10" fmla="*/ 53975 w 62"/>
                <a:gd name="T11" fmla="*/ 41275 h 41"/>
                <a:gd name="T12" fmla="*/ 63500 w 62"/>
                <a:gd name="T13" fmla="*/ 49213 h 41"/>
                <a:gd name="T14" fmla="*/ 73025 w 62"/>
                <a:gd name="T15" fmla="*/ 53975 h 41"/>
                <a:gd name="T16" fmla="*/ 84138 w 62"/>
                <a:gd name="T17" fmla="*/ 58738 h 41"/>
                <a:gd name="T18" fmla="*/ 95250 w 62"/>
                <a:gd name="T19" fmla="*/ 61913 h 41"/>
                <a:gd name="T20" fmla="*/ 96838 w 62"/>
                <a:gd name="T21" fmla="*/ 61913 h 41"/>
                <a:gd name="T22" fmla="*/ 98425 w 62"/>
                <a:gd name="T23" fmla="*/ 61913 h 41"/>
                <a:gd name="T24" fmla="*/ 98425 w 62"/>
                <a:gd name="T25" fmla="*/ 63500 h 41"/>
                <a:gd name="T26" fmla="*/ 98425 w 62"/>
                <a:gd name="T27" fmla="*/ 63500 h 41"/>
                <a:gd name="T28" fmla="*/ 98425 w 62"/>
                <a:gd name="T29" fmla="*/ 65088 h 41"/>
                <a:gd name="T30" fmla="*/ 98425 w 62"/>
                <a:gd name="T31" fmla="*/ 65088 h 41"/>
                <a:gd name="T32" fmla="*/ 96838 w 62"/>
                <a:gd name="T33" fmla="*/ 65088 h 41"/>
                <a:gd name="T34" fmla="*/ 95250 w 62"/>
                <a:gd name="T35" fmla="*/ 65088 h 41"/>
                <a:gd name="T36" fmla="*/ 80963 w 62"/>
                <a:gd name="T37" fmla="*/ 63500 h 41"/>
                <a:gd name="T38" fmla="*/ 66675 w 62"/>
                <a:gd name="T39" fmla="*/ 60325 h 41"/>
                <a:gd name="T40" fmla="*/ 53975 w 62"/>
                <a:gd name="T41" fmla="*/ 55563 h 41"/>
                <a:gd name="T42" fmla="*/ 41275 w 62"/>
                <a:gd name="T43" fmla="*/ 47625 h 41"/>
                <a:gd name="T44" fmla="*/ 28575 w 62"/>
                <a:gd name="T45" fmla="*/ 38100 h 41"/>
                <a:gd name="T46" fmla="*/ 17463 w 62"/>
                <a:gd name="T47" fmla="*/ 26988 h 41"/>
                <a:gd name="T48" fmla="*/ 7938 w 62"/>
                <a:gd name="T49" fmla="*/ 14288 h 41"/>
                <a:gd name="T50" fmla="*/ 0 w 62"/>
                <a:gd name="T51" fmla="*/ 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2" h="41">
                  <a:moveTo>
                    <a:pt x="0" y="0"/>
                  </a:moveTo>
                  <a:lnTo>
                    <a:pt x="17" y="0"/>
                  </a:lnTo>
                  <a:lnTo>
                    <a:pt x="21" y="7"/>
                  </a:lnTo>
                  <a:lnTo>
                    <a:pt x="25" y="14"/>
                  </a:lnTo>
                  <a:lnTo>
                    <a:pt x="29" y="21"/>
                  </a:lnTo>
                  <a:lnTo>
                    <a:pt x="34" y="26"/>
                  </a:lnTo>
                  <a:lnTo>
                    <a:pt x="40" y="31"/>
                  </a:lnTo>
                  <a:lnTo>
                    <a:pt x="46" y="34"/>
                  </a:lnTo>
                  <a:lnTo>
                    <a:pt x="53" y="37"/>
                  </a:lnTo>
                  <a:lnTo>
                    <a:pt x="60" y="39"/>
                  </a:lnTo>
                  <a:lnTo>
                    <a:pt x="61" y="39"/>
                  </a:lnTo>
                  <a:lnTo>
                    <a:pt x="62" y="39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51" y="40"/>
                  </a:lnTo>
                  <a:lnTo>
                    <a:pt x="42" y="38"/>
                  </a:lnTo>
                  <a:lnTo>
                    <a:pt x="34" y="35"/>
                  </a:lnTo>
                  <a:lnTo>
                    <a:pt x="26" y="30"/>
                  </a:lnTo>
                  <a:lnTo>
                    <a:pt x="18" y="24"/>
                  </a:lnTo>
                  <a:lnTo>
                    <a:pt x="11" y="17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6" name="Freeform 17"/>
            <p:cNvSpPr>
              <a:spLocks/>
            </p:cNvSpPr>
            <p:nvPr/>
          </p:nvSpPr>
          <p:spPr bwMode="auto">
            <a:xfrm>
              <a:off x="547688" y="6330950"/>
              <a:ext cx="74613" cy="147638"/>
            </a:xfrm>
            <a:custGeom>
              <a:avLst/>
              <a:gdLst>
                <a:gd name="T0" fmla="*/ 0 w 47"/>
                <a:gd name="T1" fmla="*/ 4763 h 93"/>
                <a:gd name="T2" fmla="*/ 0 w 47"/>
                <a:gd name="T3" fmla="*/ 0 h 93"/>
                <a:gd name="T4" fmla="*/ 20638 w 47"/>
                <a:gd name="T5" fmla="*/ 0 h 93"/>
                <a:gd name="T6" fmla="*/ 30163 w 47"/>
                <a:gd name="T7" fmla="*/ 0 h 93"/>
                <a:gd name="T8" fmla="*/ 41275 w 47"/>
                <a:gd name="T9" fmla="*/ 3175 h 93"/>
                <a:gd name="T10" fmla="*/ 50800 w 47"/>
                <a:gd name="T11" fmla="*/ 6350 h 93"/>
                <a:gd name="T12" fmla="*/ 58738 w 47"/>
                <a:gd name="T13" fmla="*/ 9525 h 93"/>
                <a:gd name="T14" fmla="*/ 65088 w 47"/>
                <a:gd name="T15" fmla="*/ 15875 h 93"/>
                <a:gd name="T16" fmla="*/ 69850 w 47"/>
                <a:gd name="T17" fmla="*/ 23813 h 93"/>
                <a:gd name="T18" fmla="*/ 73025 w 47"/>
                <a:gd name="T19" fmla="*/ 31750 h 93"/>
                <a:gd name="T20" fmla="*/ 74613 w 47"/>
                <a:gd name="T21" fmla="*/ 42863 h 93"/>
                <a:gd name="T22" fmla="*/ 74613 w 47"/>
                <a:gd name="T23" fmla="*/ 49213 h 93"/>
                <a:gd name="T24" fmla="*/ 71438 w 47"/>
                <a:gd name="T25" fmla="*/ 55563 h 93"/>
                <a:gd name="T26" fmla="*/ 68263 w 47"/>
                <a:gd name="T27" fmla="*/ 61913 h 93"/>
                <a:gd name="T28" fmla="*/ 65088 w 47"/>
                <a:gd name="T29" fmla="*/ 68263 h 93"/>
                <a:gd name="T30" fmla="*/ 58738 w 47"/>
                <a:gd name="T31" fmla="*/ 73025 h 93"/>
                <a:gd name="T32" fmla="*/ 52388 w 47"/>
                <a:gd name="T33" fmla="*/ 77788 h 93"/>
                <a:gd name="T34" fmla="*/ 44450 w 47"/>
                <a:gd name="T35" fmla="*/ 82550 h 93"/>
                <a:gd name="T36" fmla="*/ 36513 w 47"/>
                <a:gd name="T37" fmla="*/ 84138 h 93"/>
                <a:gd name="T38" fmla="*/ 41275 w 47"/>
                <a:gd name="T39" fmla="*/ 88900 h 93"/>
                <a:gd name="T40" fmla="*/ 46038 w 47"/>
                <a:gd name="T41" fmla="*/ 92075 h 93"/>
                <a:gd name="T42" fmla="*/ 49213 w 47"/>
                <a:gd name="T43" fmla="*/ 98425 h 93"/>
                <a:gd name="T44" fmla="*/ 53975 w 47"/>
                <a:gd name="T45" fmla="*/ 104775 h 93"/>
                <a:gd name="T46" fmla="*/ 57150 w 47"/>
                <a:gd name="T47" fmla="*/ 112713 h 93"/>
                <a:gd name="T48" fmla="*/ 60325 w 47"/>
                <a:gd name="T49" fmla="*/ 120650 h 93"/>
                <a:gd name="T50" fmla="*/ 63500 w 47"/>
                <a:gd name="T51" fmla="*/ 128588 h 93"/>
                <a:gd name="T52" fmla="*/ 66675 w 47"/>
                <a:gd name="T53" fmla="*/ 138113 h 93"/>
                <a:gd name="T54" fmla="*/ 63500 w 47"/>
                <a:gd name="T55" fmla="*/ 139700 h 93"/>
                <a:gd name="T56" fmla="*/ 60325 w 47"/>
                <a:gd name="T57" fmla="*/ 141288 h 93"/>
                <a:gd name="T58" fmla="*/ 57150 w 47"/>
                <a:gd name="T59" fmla="*/ 142875 h 93"/>
                <a:gd name="T60" fmla="*/ 53975 w 47"/>
                <a:gd name="T61" fmla="*/ 144463 h 93"/>
                <a:gd name="T62" fmla="*/ 50800 w 47"/>
                <a:gd name="T63" fmla="*/ 146050 h 93"/>
                <a:gd name="T64" fmla="*/ 47625 w 47"/>
                <a:gd name="T65" fmla="*/ 146050 h 93"/>
                <a:gd name="T66" fmla="*/ 44450 w 47"/>
                <a:gd name="T67" fmla="*/ 147638 h 93"/>
                <a:gd name="T68" fmla="*/ 39688 w 47"/>
                <a:gd name="T69" fmla="*/ 147638 h 93"/>
                <a:gd name="T70" fmla="*/ 36513 w 47"/>
                <a:gd name="T71" fmla="*/ 136525 h 93"/>
                <a:gd name="T72" fmla="*/ 33338 w 47"/>
                <a:gd name="T73" fmla="*/ 125413 h 93"/>
                <a:gd name="T74" fmla="*/ 28575 w 47"/>
                <a:gd name="T75" fmla="*/ 115888 h 93"/>
                <a:gd name="T76" fmla="*/ 23813 w 47"/>
                <a:gd name="T77" fmla="*/ 106363 h 93"/>
                <a:gd name="T78" fmla="*/ 19050 w 47"/>
                <a:gd name="T79" fmla="*/ 96838 h 93"/>
                <a:gd name="T80" fmla="*/ 14288 w 47"/>
                <a:gd name="T81" fmla="*/ 90488 h 93"/>
                <a:gd name="T82" fmla="*/ 7938 w 47"/>
                <a:gd name="T83" fmla="*/ 87313 h 93"/>
                <a:gd name="T84" fmla="*/ 0 w 47"/>
                <a:gd name="T85" fmla="*/ 85725 h 93"/>
                <a:gd name="T86" fmla="*/ 0 w 47"/>
                <a:gd name="T87" fmla="*/ 80963 h 93"/>
                <a:gd name="T88" fmla="*/ 11113 w 47"/>
                <a:gd name="T89" fmla="*/ 79375 h 93"/>
                <a:gd name="T90" fmla="*/ 20638 w 47"/>
                <a:gd name="T91" fmla="*/ 76200 h 93"/>
                <a:gd name="T92" fmla="*/ 28575 w 47"/>
                <a:gd name="T93" fmla="*/ 73025 h 93"/>
                <a:gd name="T94" fmla="*/ 34925 w 47"/>
                <a:gd name="T95" fmla="*/ 66675 h 93"/>
                <a:gd name="T96" fmla="*/ 39688 w 47"/>
                <a:gd name="T97" fmla="*/ 61913 h 93"/>
                <a:gd name="T98" fmla="*/ 42863 w 47"/>
                <a:gd name="T99" fmla="*/ 53975 h 93"/>
                <a:gd name="T100" fmla="*/ 44450 w 47"/>
                <a:gd name="T101" fmla="*/ 47625 h 93"/>
                <a:gd name="T102" fmla="*/ 44450 w 47"/>
                <a:gd name="T103" fmla="*/ 39688 h 93"/>
                <a:gd name="T104" fmla="*/ 44450 w 47"/>
                <a:gd name="T105" fmla="*/ 33338 h 93"/>
                <a:gd name="T106" fmla="*/ 41275 w 47"/>
                <a:gd name="T107" fmla="*/ 26988 h 93"/>
                <a:gd name="T108" fmla="*/ 38100 w 47"/>
                <a:gd name="T109" fmla="*/ 20638 h 93"/>
                <a:gd name="T110" fmla="*/ 33338 w 47"/>
                <a:gd name="T111" fmla="*/ 15875 h 93"/>
                <a:gd name="T112" fmla="*/ 26988 w 47"/>
                <a:gd name="T113" fmla="*/ 11113 h 93"/>
                <a:gd name="T114" fmla="*/ 19050 w 47"/>
                <a:gd name="T115" fmla="*/ 7938 h 93"/>
                <a:gd name="T116" fmla="*/ 9525 w 47"/>
                <a:gd name="T117" fmla="*/ 6350 h 93"/>
                <a:gd name="T118" fmla="*/ 0 w 47"/>
                <a:gd name="T119" fmla="*/ 4763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" h="93">
                  <a:moveTo>
                    <a:pt x="0" y="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4" y="15"/>
                  </a:lnTo>
                  <a:lnTo>
                    <a:pt x="46" y="20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1" y="43"/>
                  </a:lnTo>
                  <a:lnTo>
                    <a:pt x="37" y="46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29" y="58"/>
                  </a:lnTo>
                  <a:lnTo>
                    <a:pt x="31" y="62"/>
                  </a:lnTo>
                  <a:lnTo>
                    <a:pt x="34" y="66"/>
                  </a:lnTo>
                  <a:lnTo>
                    <a:pt x="36" y="71"/>
                  </a:lnTo>
                  <a:lnTo>
                    <a:pt x="38" y="76"/>
                  </a:lnTo>
                  <a:lnTo>
                    <a:pt x="40" y="81"/>
                  </a:lnTo>
                  <a:lnTo>
                    <a:pt x="42" y="87"/>
                  </a:lnTo>
                  <a:lnTo>
                    <a:pt x="40" y="88"/>
                  </a:lnTo>
                  <a:lnTo>
                    <a:pt x="38" y="89"/>
                  </a:lnTo>
                  <a:lnTo>
                    <a:pt x="36" y="90"/>
                  </a:lnTo>
                  <a:lnTo>
                    <a:pt x="34" y="91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8" y="73"/>
                  </a:lnTo>
                  <a:lnTo>
                    <a:pt x="15" y="67"/>
                  </a:lnTo>
                  <a:lnTo>
                    <a:pt x="12" y="61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7" y="50"/>
                  </a:lnTo>
                  <a:lnTo>
                    <a:pt x="13" y="48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25" y="39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8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4" y="13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2" y="5"/>
                  </a:lnTo>
                  <a:lnTo>
                    <a:pt x="6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7" name="Rectangle 18"/>
            <p:cNvSpPr>
              <a:spLocks noChangeArrowheads="1"/>
            </p:cNvSpPr>
            <p:nvPr/>
          </p:nvSpPr>
          <p:spPr bwMode="auto">
            <a:xfrm>
              <a:off x="407988" y="6599238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8" name="Rectangle 19"/>
            <p:cNvSpPr>
              <a:spLocks noChangeArrowheads="1"/>
            </p:cNvSpPr>
            <p:nvPr/>
          </p:nvSpPr>
          <p:spPr bwMode="auto">
            <a:xfrm>
              <a:off x="407988" y="6659563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9" name="Freeform 20"/>
            <p:cNvSpPr>
              <a:spLocks noEditPoints="1"/>
            </p:cNvSpPr>
            <p:nvPr/>
          </p:nvSpPr>
          <p:spPr bwMode="auto">
            <a:xfrm>
              <a:off x="476250" y="6616700"/>
              <a:ext cx="176213" cy="33338"/>
            </a:xfrm>
            <a:custGeom>
              <a:avLst/>
              <a:gdLst>
                <a:gd name="T0" fmla="*/ 26988 w 111"/>
                <a:gd name="T1" fmla="*/ 4763 h 21"/>
                <a:gd name="T2" fmla="*/ 20638 w 111"/>
                <a:gd name="T3" fmla="*/ 3175 h 21"/>
                <a:gd name="T4" fmla="*/ 15875 w 111"/>
                <a:gd name="T5" fmla="*/ 7938 h 21"/>
                <a:gd name="T6" fmla="*/ 19050 w 111"/>
                <a:gd name="T7" fmla="*/ 12700 h 21"/>
                <a:gd name="T8" fmla="*/ 30163 w 111"/>
                <a:gd name="T9" fmla="*/ 19050 h 21"/>
                <a:gd name="T10" fmla="*/ 28575 w 111"/>
                <a:gd name="T11" fmla="*/ 30163 h 21"/>
                <a:gd name="T12" fmla="*/ 17463 w 111"/>
                <a:gd name="T13" fmla="*/ 33338 h 21"/>
                <a:gd name="T14" fmla="*/ 12700 w 111"/>
                <a:gd name="T15" fmla="*/ 26988 h 21"/>
                <a:gd name="T16" fmla="*/ 17463 w 111"/>
                <a:gd name="T17" fmla="*/ 28575 h 21"/>
                <a:gd name="T18" fmla="*/ 25400 w 111"/>
                <a:gd name="T19" fmla="*/ 26988 h 21"/>
                <a:gd name="T20" fmla="*/ 20638 w 111"/>
                <a:gd name="T21" fmla="*/ 17463 h 21"/>
                <a:gd name="T22" fmla="*/ 14288 w 111"/>
                <a:gd name="T23" fmla="*/ 14288 h 21"/>
                <a:gd name="T24" fmla="*/ 11113 w 111"/>
                <a:gd name="T25" fmla="*/ 7938 h 21"/>
                <a:gd name="T26" fmla="*/ 20638 w 111"/>
                <a:gd name="T27" fmla="*/ 0 h 21"/>
                <a:gd name="T28" fmla="*/ 26988 w 111"/>
                <a:gd name="T29" fmla="*/ 0 h 21"/>
                <a:gd name="T30" fmla="*/ 42863 w 111"/>
                <a:gd name="T31" fmla="*/ 6350 h 21"/>
                <a:gd name="T32" fmla="*/ 41275 w 111"/>
                <a:gd name="T33" fmla="*/ 22225 h 21"/>
                <a:gd name="T34" fmla="*/ 50800 w 111"/>
                <a:gd name="T35" fmla="*/ 28575 h 21"/>
                <a:gd name="T36" fmla="*/ 60325 w 111"/>
                <a:gd name="T37" fmla="*/ 19050 h 21"/>
                <a:gd name="T38" fmla="*/ 55563 w 111"/>
                <a:gd name="T39" fmla="*/ 4763 h 21"/>
                <a:gd name="T40" fmla="*/ 60325 w 111"/>
                <a:gd name="T41" fmla="*/ 3175 h 21"/>
                <a:gd name="T42" fmla="*/ 63500 w 111"/>
                <a:gd name="T43" fmla="*/ 23813 h 21"/>
                <a:gd name="T44" fmla="*/ 47625 w 111"/>
                <a:gd name="T45" fmla="*/ 33338 h 21"/>
                <a:gd name="T46" fmla="*/ 34925 w 111"/>
                <a:gd name="T47" fmla="*/ 20638 h 21"/>
                <a:gd name="T48" fmla="*/ 42863 w 111"/>
                <a:gd name="T49" fmla="*/ 1588 h 21"/>
                <a:gd name="T50" fmla="*/ 98425 w 111"/>
                <a:gd name="T51" fmla="*/ 4763 h 21"/>
                <a:gd name="T52" fmla="*/ 90488 w 111"/>
                <a:gd name="T53" fmla="*/ 3175 h 21"/>
                <a:gd name="T54" fmla="*/ 87313 w 111"/>
                <a:gd name="T55" fmla="*/ 11113 h 21"/>
                <a:gd name="T56" fmla="*/ 92075 w 111"/>
                <a:gd name="T57" fmla="*/ 17463 h 21"/>
                <a:gd name="T58" fmla="*/ 98425 w 111"/>
                <a:gd name="T59" fmla="*/ 12700 h 21"/>
                <a:gd name="T60" fmla="*/ 85725 w 111"/>
                <a:gd name="T61" fmla="*/ 28575 h 21"/>
                <a:gd name="T62" fmla="*/ 93663 w 111"/>
                <a:gd name="T63" fmla="*/ 28575 h 21"/>
                <a:gd name="T64" fmla="*/ 100013 w 111"/>
                <a:gd name="T65" fmla="*/ 15875 h 21"/>
                <a:gd name="T66" fmla="*/ 93663 w 111"/>
                <a:gd name="T67" fmla="*/ 20638 h 21"/>
                <a:gd name="T68" fmla="*/ 84138 w 111"/>
                <a:gd name="T69" fmla="*/ 15875 h 21"/>
                <a:gd name="T70" fmla="*/ 85725 w 111"/>
                <a:gd name="T71" fmla="*/ 3175 h 21"/>
                <a:gd name="T72" fmla="*/ 98425 w 111"/>
                <a:gd name="T73" fmla="*/ 0 h 21"/>
                <a:gd name="T74" fmla="*/ 104775 w 111"/>
                <a:gd name="T75" fmla="*/ 17463 h 21"/>
                <a:gd name="T76" fmla="*/ 93663 w 111"/>
                <a:gd name="T77" fmla="*/ 31750 h 21"/>
                <a:gd name="T78" fmla="*/ 85725 w 111"/>
                <a:gd name="T79" fmla="*/ 31750 h 21"/>
                <a:gd name="T80" fmla="*/ 115888 w 111"/>
                <a:gd name="T81" fmla="*/ 6350 h 21"/>
                <a:gd name="T82" fmla="*/ 114300 w 111"/>
                <a:gd name="T83" fmla="*/ 22225 h 21"/>
                <a:gd name="T84" fmla="*/ 120650 w 111"/>
                <a:gd name="T85" fmla="*/ 30163 h 21"/>
                <a:gd name="T86" fmla="*/ 127000 w 111"/>
                <a:gd name="T87" fmla="*/ 19050 h 21"/>
                <a:gd name="T88" fmla="*/ 123825 w 111"/>
                <a:gd name="T89" fmla="*/ 4763 h 21"/>
                <a:gd name="T90" fmla="*/ 127000 w 111"/>
                <a:gd name="T91" fmla="*/ 3175 h 21"/>
                <a:gd name="T92" fmla="*/ 130175 w 111"/>
                <a:gd name="T93" fmla="*/ 23813 h 21"/>
                <a:gd name="T94" fmla="*/ 119063 w 111"/>
                <a:gd name="T95" fmla="*/ 33338 h 21"/>
                <a:gd name="T96" fmla="*/ 109538 w 111"/>
                <a:gd name="T97" fmla="*/ 20638 h 21"/>
                <a:gd name="T98" fmla="*/ 114300 w 111"/>
                <a:gd name="T99" fmla="*/ 1588 h 21"/>
                <a:gd name="T100" fmla="*/ 142875 w 111"/>
                <a:gd name="T101" fmla="*/ 6350 h 21"/>
                <a:gd name="T102" fmla="*/ 141288 w 111"/>
                <a:gd name="T103" fmla="*/ 22225 h 21"/>
                <a:gd name="T104" fmla="*/ 147638 w 111"/>
                <a:gd name="T105" fmla="*/ 30163 h 21"/>
                <a:gd name="T106" fmla="*/ 153988 w 111"/>
                <a:gd name="T107" fmla="*/ 19050 h 21"/>
                <a:gd name="T108" fmla="*/ 150813 w 111"/>
                <a:gd name="T109" fmla="*/ 4763 h 21"/>
                <a:gd name="T110" fmla="*/ 153988 w 111"/>
                <a:gd name="T111" fmla="*/ 3175 h 21"/>
                <a:gd name="T112" fmla="*/ 157163 w 111"/>
                <a:gd name="T113" fmla="*/ 23813 h 21"/>
                <a:gd name="T114" fmla="*/ 146050 w 111"/>
                <a:gd name="T115" fmla="*/ 33338 h 21"/>
                <a:gd name="T116" fmla="*/ 136525 w 111"/>
                <a:gd name="T117" fmla="*/ 20638 h 21"/>
                <a:gd name="T118" fmla="*/ 141288 w 111"/>
                <a:gd name="T119" fmla="*/ 1588 h 21"/>
                <a:gd name="T120" fmla="*/ 173038 w 111"/>
                <a:gd name="T121" fmla="*/ 0 h 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1" h="21">
                  <a:moveTo>
                    <a:pt x="0" y="0"/>
                  </a:moveTo>
                  <a:lnTo>
                    <a:pt x="3" y="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0"/>
                  </a:lnTo>
                  <a:close/>
                  <a:moveTo>
                    <a:pt x="18" y="1"/>
                  </a:move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8" y="17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5" y="13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1"/>
                  </a:lnTo>
                  <a:close/>
                  <a:moveTo>
                    <a:pt x="31" y="2"/>
                  </a:move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close/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  <a:moveTo>
                    <a:pt x="63" y="6"/>
                  </a:moveTo>
                  <a:lnTo>
                    <a:pt x="63" y="6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63" y="6"/>
                  </a:lnTo>
                  <a:close/>
                  <a:moveTo>
                    <a:pt x="53" y="20"/>
                  </a:moveTo>
                  <a:lnTo>
                    <a:pt x="53" y="18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8"/>
                  </a:lnTo>
                  <a:lnTo>
                    <a:pt x="59" y="18"/>
                  </a:lnTo>
                  <a:lnTo>
                    <a:pt x="60" y="18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6" y="13"/>
                  </a:lnTo>
                  <a:lnTo>
                    <a:pt x="55" y="12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8" y="21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3" y="20"/>
                  </a:lnTo>
                  <a:close/>
                  <a:moveTo>
                    <a:pt x="76" y="2"/>
                  </a:moveTo>
                  <a:lnTo>
                    <a:pt x="75" y="2"/>
                  </a:lnTo>
                  <a:lnTo>
                    <a:pt x="74" y="2"/>
                  </a:lnTo>
                  <a:lnTo>
                    <a:pt x="74" y="3"/>
                  </a:lnTo>
                  <a:lnTo>
                    <a:pt x="73" y="3"/>
                  </a:lnTo>
                  <a:lnTo>
                    <a:pt x="73" y="4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2" y="9"/>
                  </a:lnTo>
                  <a:lnTo>
                    <a:pt x="72" y="10"/>
                  </a:lnTo>
                  <a:lnTo>
                    <a:pt x="72" y="11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2" y="15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8"/>
                  </a:lnTo>
                  <a:lnTo>
                    <a:pt x="78" y="18"/>
                  </a:lnTo>
                  <a:lnTo>
                    <a:pt x="78" y="17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7" y="2"/>
                  </a:lnTo>
                  <a:lnTo>
                    <a:pt x="76" y="2"/>
                  </a:lnTo>
                  <a:close/>
                  <a:moveTo>
                    <a:pt x="76" y="0"/>
                  </a:move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1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2" y="7"/>
                  </a:lnTo>
                  <a:lnTo>
                    <a:pt x="83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8" y="20"/>
                  </a:lnTo>
                  <a:lnTo>
                    <a:pt x="77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3" y="20"/>
                  </a:lnTo>
                  <a:lnTo>
                    <a:pt x="72" y="20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69" y="10"/>
                  </a:lnTo>
                  <a:lnTo>
                    <a:pt x="69" y="9"/>
                  </a:lnTo>
                  <a:lnTo>
                    <a:pt x="69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71" y="2"/>
                  </a:lnTo>
                  <a:lnTo>
                    <a:pt x="72" y="1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close/>
                  <a:moveTo>
                    <a:pt x="93" y="2"/>
                  </a:moveTo>
                  <a:lnTo>
                    <a:pt x="92" y="2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89" y="5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1" y="18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18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7" y="9"/>
                  </a:lnTo>
                  <a:lnTo>
                    <a:pt x="97" y="8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6" y="5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4" y="2"/>
                  </a:lnTo>
                  <a:lnTo>
                    <a:pt x="93" y="2"/>
                  </a:lnTo>
                  <a:close/>
                  <a:moveTo>
                    <a:pt x="93" y="0"/>
                  </a:move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9" y="5"/>
                  </a:lnTo>
                  <a:lnTo>
                    <a:pt x="99" y="6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99" y="13"/>
                  </a:lnTo>
                  <a:lnTo>
                    <a:pt x="99" y="14"/>
                  </a:lnTo>
                  <a:lnTo>
                    <a:pt x="99" y="15"/>
                  </a:lnTo>
                  <a:lnTo>
                    <a:pt x="99" y="16"/>
                  </a:lnTo>
                  <a:lnTo>
                    <a:pt x="98" y="17"/>
                  </a:lnTo>
                  <a:lnTo>
                    <a:pt x="98" y="18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5" y="20"/>
                  </a:lnTo>
                  <a:lnTo>
                    <a:pt x="94" y="21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0" y="20"/>
                  </a:lnTo>
                  <a:lnTo>
                    <a:pt x="89" y="20"/>
                  </a:lnTo>
                  <a:lnTo>
                    <a:pt x="88" y="19"/>
                  </a:lnTo>
                  <a:lnTo>
                    <a:pt x="87" y="18"/>
                  </a:lnTo>
                  <a:lnTo>
                    <a:pt x="87" y="17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0"/>
                  </a:lnTo>
                  <a:lnTo>
                    <a:pt x="109" y="20"/>
                  </a:lnTo>
                  <a:lnTo>
                    <a:pt x="109" y="3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0" name="Freeform 21"/>
            <p:cNvSpPr>
              <a:spLocks noEditPoints="1"/>
            </p:cNvSpPr>
            <p:nvPr/>
          </p:nvSpPr>
          <p:spPr bwMode="auto">
            <a:xfrm>
              <a:off x="361950" y="6208713"/>
              <a:ext cx="250825" cy="287338"/>
            </a:xfrm>
            <a:custGeom>
              <a:avLst/>
              <a:gdLst>
                <a:gd name="T0" fmla="*/ 7938 w 158"/>
                <a:gd name="T1" fmla="*/ 242888 h 181"/>
                <a:gd name="T2" fmla="*/ 23813 w 158"/>
                <a:gd name="T3" fmla="*/ 239713 h 181"/>
                <a:gd name="T4" fmla="*/ 14288 w 158"/>
                <a:gd name="T5" fmla="*/ 230188 h 181"/>
                <a:gd name="T6" fmla="*/ 1588 w 158"/>
                <a:gd name="T7" fmla="*/ 234950 h 181"/>
                <a:gd name="T8" fmla="*/ 23813 w 158"/>
                <a:gd name="T9" fmla="*/ 228600 h 181"/>
                <a:gd name="T10" fmla="*/ 19050 w 158"/>
                <a:gd name="T11" fmla="*/ 247650 h 181"/>
                <a:gd name="T12" fmla="*/ 12700 w 158"/>
                <a:gd name="T13" fmla="*/ 212725 h 181"/>
                <a:gd name="T14" fmla="*/ 19050 w 158"/>
                <a:gd name="T15" fmla="*/ 180975 h 181"/>
                <a:gd name="T16" fmla="*/ 3175 w 158"/>
                <a:gd name="T17" fmla="*/ 188913 h 181"/>
                <a:gd name="T18" fmla="*/ 17463 w 158"/>
                <a:gd name="T19" fmla="*/ 176213 h 181"/>
                <a:gd name="T20" fmla="*/ 3175 w 158"/>
                <a:gd name="T21" fmla="*/ 166688 h 181"/>
                <a:gd name="T22" fmla="*/ 11113 w 158"/>
                <a:gd name="T23" fmla="*/ 149225 h 181"/>
                <a:gd name="T24" fmla="*/ 14288 w 158"/>
                <a:gd name="T25" fmla="*/ 153988 h 181"/>
                <a:gd name="T26" fmla="*/ 25400 w 158"/>
                <a:gd name="T27" fmla="*/ 146050 h 181"/>
                <a:gd name="T28" fmla="*/ 31750 w 158"/>
                <a:gd name="T29" fmla="*/ 157163 h 181"/>
                <a:gd name="T30" fmla="*/ 26988 w 158"/>
                <a:gd name="T31" fmla="*/ 158750 h 181"/>
                <a:gd name="T32" fmla="*/ 28575 w 158"/>
                <a:gd name="T33" fmla="*/ 150813 h 181"/>
                <a:gd name="T34" fmla="*/ 19050 w 158"/>
                <a:gd name="T35" fmla="*/ 153988 h 181"/>
                <a:gd name="T36" fmla="*/ 9525 w 158"/>
                <a:gd name="T37" fmla="*/ 155575 h 181"/>
                <a:gd name="T38" fmla="*/ 9525 w 158"/>
                <a:gd name="T39" fmla="*/ 144463 h 181"/>
                <a:gd name="T40" fmla="*/ 30163 w 158"/>
                <a:gd name="T41" fmla="*/ 115888 h 181"/>
                <a:gd name="T42" fmla="*/ 20638 w 158"/>
                <a:gd name="T43" fmla="*/ 120650 h 181"/>
                <a:gd name="T44" fmla="*/ 31750 w 158"/>
                <a:gd name="T45" fmla="*/ 112713 h 181"/>
                <a:gd name="T46" fmla="*/ 34925 w 158"/>
                <a:gd name="T47" fmla="*/ 117475 h 181"/>
                <a:gd name="T48" fmla="*/ 33338 w 158"/>
                <a:gd name="T49" fmla="*/ 122238 h 181"/>
                <a:gd name="T50" fmla="*/ 57150 w 158"/>
                <a:gd name="T51" fmla="*/ 103188 h 181"/>
                <a:gd name="T52" fmla="*/ 50800 w 158"/>
                <a:gd name="T53" fmla="*/ 74613 h 181"/>
                <a:gd name="T54" fmla="*/ 57150 w 158"/>
                <a:gd name="T55" fmla="*/ 90488 h 181"/>
                <a:gd name="T56" fmla="*/ 68263 w 158"/>
                <a:gd name="T57" fmla="*/ 84138 h 181"/>
                <a:gd name="T58" fmla="*/ 69850 w 158"/>
                <a:gd name="T59" fmla="*/ 85725 h 181"/>
                <a:gd name="T60" fmla="*/ 49213 w 158"/>
                <a:gd name="T61" fmla="*/ 90488 h 181"/>
                <a:gd name="T62" fmla="*/ 50800 w 158"/>
                <a:gd name="T63" fmla="*/ 69850 h 181"/>
                <a:gd name="T64" fmla="*/ 80963 w 158"/>
                <a:gd name="T65" fmla="*/ 46038 h 181"/>
                <a:gd name="T66" fmla="*/ 74613 w 158"/>
                <a:gd name="T67" fmla="*/ 50800 h 181"/>
                <a:gd name="T68" fmla="*/ 79375 w 158"/>
                <a:gd name="T69" fmla="*/ 53975 h 181"/>
                <a:gd name="T70" fmla="*/ 92075 w 158"/>
                <a:gd name="T71" fmla="*/ 57150 h 181"/>
                <a:gd name="T72" fmla="*/ 87313 w 158"/>
                <a:gd name="T73" fmla="*/ 68263 h 181"/>
                <a:gd name="T74" fmla="*/ 85725 w 158"/>
                <a:gd name="T75" fmla="*/ 65088 h 181"/>
                <a:gd name="T76" fmla="*/ 88900 w 158"/>
                <a:gd name="T77" fmla="*/ 58738 h 181"/>
                <a:gd name="T78" fmla="*/ 77788 w 158"/>
                <a:gd name="T79" fmla="*/ 58738 h 181"/>
                <a:gd name="T80" fmla="*/ 71438 w 158"/>
                <a:gd name="T81" fmla="*/ 49213 h 181"/>
                <a:gd name="T82" fmla="*/ 79375 w 158"/>
                <a:gd name="T83" fmla="*/ 42863 h 181"/>
                <a:gd name="T84" fmla="*/ 128588 w 158"/>
                <a:gd name="T85" fmla="*/ 41275 h 181"/>
                <a:gd name="T86" fmla="*/ 139700 w 158"/>
                <a:gd name="T87" fmla="*/ 17463 h 181"/>
                <a:gd name="T88" fmla="*/ 134938 w 158"/>
                <a:gd name="T89" fmla="*/ 12700 h 181"/>
                <a:gd name="T90" fmla="*/ 142875 w 158"/>
                <a:gd name="T91" fmla="*/ 19050 h 181"/>
                <a:gd name="T92" fmla="*/ 142875 w 158"/>
                <a:gd name="T93" fmla="*/ 23813 h 181"/>
                <a:gd name="T94" fmla="*/ 136525 w 158"/>
                <a:gd name="T95" fmla="*/ 25400 h 181"/>
                <a:gd name="T96" fmla="*/ 188913 w 158"/>
                <a:gd name="T97" fmla="*/ 11113 h 181"/>
                <a:gd name="T98" fmla="*/ 188913 w 158"/>
                <a:gd name="T99" fmla="*/ 3175 h 181"/>
                <a:gd name="T100" fmla="*/ 193675 w 158"/>
                <a:gd name="T101" fmla="*/ 3175 h 181"/>
                <a:gd name="T102" fmla="*/ 190500 w 158"/>
                <a:gd name="T103" fmla="*/ 12700 h 181"/>
                <a:gd name="T104" fmla="*/ 190500 w 158"/>
                <a:gd name="T105" fmla="*/ 15875 h 181"/>
                <a:gd name="T106" fmla="*/ 214313 w 158"/>
                <a:gd name="T107" fmla="*/ 25400 h 181"/>
                <a:gd name="T108" fmla="*/ 206375 w 158"/>
                <a:gd name="T109" fmla="*/ 23813 h 181"/>
                <a:gd name="T110" fmla="*/ 207963 w 158"/>
                <a:gd name="T111" fmla="*/ 1588 h 181"/>
                <a:gd name="T112" fmla="*/ 225425 w 158"/>
                <a:gd name="T113" fmla="*/ 12700 h 181"/>
                <a:gd name="T114" fmla="*/ 212725 w 158"/>
                <a:gd name="T115" fmla="*/ 3175 h 181"/>
                <a:gd name="T116" fmla="*/ 207963 w 158"/>
                <a:gd name="T117" fmla="*/ 20638 h 181"/>
                <a:gd name="T118" fmla="*/ 220663 w 158"/>
                <a:gd name="T119" fmla="*/ 17463 h 181"/>
                <a:gd name="T120" fmla="*/ 236538 w 158"/>
                <a:gd name="T121" fmla="*/ 19050 h 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8" h="181">
                  <a:moveTo>
                    <a:pt x="10" y="181"/>
                  </a:moveTo>
                  <a:lnTo>
                    <a:pt x="9" y="179"/>
                  </a:lnTo>
                  <a:lnTo>
                    <a:pt x="22" y="173"/>
                  </a:lnTo>
                  <a:lnTo>
                    <a:pt x="20" y="168"/>
                  </a:lnTo>
                  <a:lnTo>
                    <a:pt x="21" y="167"/>
                  </a:lnTo>
                  <a:lnTo>
                    <a:pt x="25" y="175"/>
                  </a:lnTo>
                  <a:lnTo>
                    <a:pt x="10" y="181"/>
                  </a:lnTo>
                  <a:close/>
                  <a:moveTo>
                    <a:pt x="6" y="169"/>
                  </a:moveTo>
                  <a:lnTo>
                    <a:pt x="5" y="167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9" y="156"/>
                  </a:lnTo>
                  <a:lnTo>
                    <a:pt x="21" y="165"/>
                  </a:lnTo>
                  <a:lnTo>
                    <a:pt x="6" y="169"/>
                  </a:lnTo>
                  <a:close/>
                  <a:moveTo>
                    <a:pt x="3" y="151"/>
                  </a:moveTo>
                  <a:lnTo>
                    <a:pt x="3" y="151"/>
                  </a:lnTo>
                  <a:lnTo>
                    <a:pt x="3" y="152"/>
                  </a:lnTo>
                  <a:lnTo>
                    <a:pt x="4" y="152"/>
                  </a:lnTo>
                  <a:lnTo>
                    <a:pt x="4" y="153"/>
                  </a:lnTo>
                  <a:lnTo>
                    <a:pt x="5" y="153"/>
                  </a:lnTo>
                  <a:lnTo>
                    <a:pt x="5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8" y="155"/>
                  </a:lnTo>
                  <a:lnTo>
                    <a:pt x="9" y="155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2" y="154"/>
                  </a:lnTo>
                  <a:lnTo>
                    <a:pt x="13" y="154"/>
                  </a:lnTo>
                  <a:lnTo>
                    <a:pt x="13" y="153"/>
                  </a:lnTo>
                  <a:lnTo>
                    <a:pt x="14" y="153"/>
                  </a:lnTo>
                  <a:lnTo>
                    <a:pt x="15" y="152"/>
                  </a:lnTo>
                  <a:lnTo>
                    <a:pt x="15" y="151"/>
                  </a:lnTo>
                  <a:lnTo>
                    <a:pt x="16" y="151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6" y="148"/>
                  </a:lnTo>
                  <a:lnTo>
                    <a:pt x="15" y="147"/>
                  </a:lnTo>
                  <a:lnTo>
                    <a:pt x="15" y="146"/>
                  </a:lnTo>
                  <a:lnTo>
                    <a:pt x="14" y="146"/>
                  </a:lnTo>
                  <a:lnTo>
                    <a:pt x="13" y="145"/>
                  </a:lnTo>
                  <a:lnTo>
                    <a:pt x="12" y="145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9" y="145"/>
                  </a:lnTo>
                  <a:lnTo>
                    <a:pt x="8" y="145"/>
                  </a:lnTo>
                  <a:lnTo>
                    <a:pt x="7" y="145"/>
                  </a:lnTo>
                  <a:lnTo>
                    <a:pt x="6" y="146"/>
                  </a:lnTo>
                  <a:lnTo>
                    <a:pt x="5" y="146"/>
                  </a:lnTo>
                  <a:lnTo>
                    <a:pt x="5" y="147"/>
                  </a:lnTo>
                  <a:lnTo>
                    <a:pt x="4" y="147"/>
                  </a:lnTo>
                  <a:lnTo>
                    <a:pt x="4" y="148"/>
                  </a:lnTo>
                  <a:lnTo>
                    <a:pt x="3" y="148"/>
                  </a:lnTo>
                  <a:lnTo>
                    <a:pt x="3" y="149"/>
                  </a:lnTo>
                  <a:lnTo>
                    <a:pt x="3" y="150"/>
                  </a:lnTo>
                  <a:lnTo>
                    <a:pt x="3" y="151"/>
                  </a:lnTo>
                  <a:close/>
                  <a:moveTo>
                    <a:pt x="1" y="151"/>
                  </a:moveTo>
                  <a:lnTo>
                    <a:pt x="1" y="150"/>
                  </a:lnTo>
                  <a:lnTo>
                    <a:pt x="1" y="149"/>
                  </a:lnTo>
                  <a:lnTo>
                    <a:pt x="1" y="148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6" y="143"/>
                  </a:lnTo>
                  <a:lnTo>
                    <a:pt x="7" y="143"/>
                  </a:lnTo>
                  <a:lnTo>
                    <a:pt x="8" y="143"/>
                  </a:lnTo>
                  <a:lnTo>
                    <a:pt x="9" y="142"/>
                  </a:lnTo>
                  <a:lnTo>
                    <a:pt x="10" y="142"/>
                  </a:lnTo>
                  <a:lnTo>
                    <a:pt x="11" y="142"/>
                  </a:lnTo>
                  <a:lnTo>
                    <a:pt x="12" y="142"/>
                  </a:lnTo>
                  <a:lnTo>
                    <a:pt x="12" y="143"/>
                  </a:lnTo>
                  <a:lnTo>
                    <a:pt x="13" y="143"/>
                  </a:lnTo>
                  <a:lnTo>
                    <a:pt x="14" y="143"/>
                  </a:lnTo>
                  <a:lnTo>
                    <a:pt x="15" y="144"/>
                  </a:lnTo>
                  <a:lnTo>
                    <a:pt x="16" y="145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48"/>
                  </a:lnTo>
                  <a:lnTo>
                    <a:pt x="18" y="149"/>
                  </a:lnTo>
                  <a:lnTo>
                    <a:pt x="18" y="150"/>
                  </a:lnTo>
                  <a:lnTo>
                    <a:pt x="17" y="151"/>
                  </a:lnTo>
                  <a:lnTo>
                    <a:pt x="17" y="152"/>
                  </a:lnTo>
                  <a:lnTo>
                    <a:pt x="17" y="153"/>
                  </a:lnTo>
                  <a:lnTo>
                    <a:pt x="16" y="154"/>
                  </a:lnTo>
                  <a:lnTo>
                    <a:pt x="15" y="155"/>
                  </a:lnTo>
                  <a:lnTo>
                    <a:pt x="14" y="156"/>
                  </a:lnTo>
                  <a:lnTo>
                    <a:pt x="13" y="156"/>
                  </a:lnTo>
                  <a:lnTo>
                    <a:pt x="12" y="156"/>
                  </a:lnTo>
                  <a:lnTo>
                    <a:pt x="11" y="157"/>
                  </a:lnTo>
                  <a:lnTo>
                    <a:pt x="10" y="157"/>
                  </a:lnTo>
                  <a:lnTo>
                    <a:pt x="9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5" y="156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2" y="154"/>
                  </a:lnTo>
                  <a:lnTo>
                    <a:pt x="2" y="153"/>
                  </a:lnTo>
                  <a:lnTo>
                    <a:pt x="2" y="152"/>
                  </a:lnTo>
                  <a:lnTo>
                    <a:pt x="1" y="151"/>
                  </a:lnTo>
                  <a:close/>
                  <a:moveTo>
                    <a:pt x="0" y="141"/>
                  </a:moveTo>
                  <a:lnTo>
                    <a:pt x="0" y="138"/>
                  </a:lnTo>
                  <a:lnTo>
                    <a:pt x="8" y="134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9" y="132"/>
                  </a:lnTo>
                  <a:lnTo>
                    <a:pt x="16" y="132"/>
                  </a:lnTo>
                  <a:lnTo>
                    <a:pt x="16" y="134"/>
                  </a:lnTo>
                  <a:lnTo>
                    <a:pt x="9" y="135"/>
                  </a:lnTo>
                  <a:lnTo>
                    <a:pt x="0" y="141"/>
                  </a:lnTo>
                  <a:close/>
                  <a:moveTo>
                    <a:pt x="2" y="121"/>
                  </a:moveTo>
                  <a:lnTo>
                    <a:pt x="14" y="122"/>
                  </a:lnTo>
                  <a:lnTo>
                    <a:pt x="14" y="120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4" y="117"/>
                  </a:lnTo>
                  <a:lnTo>
                    <a:pt x="14" y="116"/>
                  </a:lnTo>
                  <a:lnTo>
                    <a:pt x="13" y="116"/>
                  </a:lnTo>
                  <a:lnTo>
                    <a:pt x="13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9" y="114"/>
                  </a:lnTo>
                  <a:lnTo>
                    <a:pt x="8" y="113"/>
                  </a:lnTo>
                  <a:lnTo>
                    <a:pt x="7" y="114"/>
                  </a:lnTo>
                  <a:lnTo>
                    <a:pt x="6" y="114"/>
                  </a:lnTo>
                  <a:lnTo>
                    <a:pt x="5" y="114"/>
                  </a:lnTo>
                  <a:lnTo>
                    <a:pt x="4" y="114"/>
                  </a:lnTo>
                  <a:lnTo>
                    <a:pt x="4" y="115"/>
                  </a:lnTo>
                  <a:lnTo>
                    <a:pt x="3" y="116"/>
                  </a:lnTo>
                  <a:lnTo>
                    <a:pt x="3" y="117"/>
                  </a:lnTo>
                  <a:lnTo>
                    <a:pt x="2" y="117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21"/>
                  </a:lnTo>
                  <a:close/>
                  <a:moveTo>
                    <a:pt x="0" y="123"/>
                  </a:moveTo>
                  <a:lnTo>
                    <a:pt x="0" y="119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6" y="111"/>
                  </a:lnTo>
                  <a:lnTo>
                    <a:pt x="7" y="111"/>
                  </a:lnTo>
                  <a:lnTo>
                    <a:pt x="8" y="111"/>
                  </a:lnTo>
                  <a:lnTo>
                    <a:pt x="9" y="111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3" y="112"/>
                  </a:lnTo>
                  <a:lnTo>
                    <a:pt x="13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6" y="120"/>
                  </a:lnTo>
                  <a:lnTo>
                    <a:pt x="16" y="121"/>
                  </a:lnTo>
                  <a:lnTo>
                    <a:pt x="16" y="124"/>
                  </a:lnTo>
                  <a:lnTo>
                    <a:pt x="0" y="123"/>
                  </a:lnTo>
                  <a:close/>
                  <a:moveTo>
                    <a:pt x="2" y="105"/>
                  </a:moveTo>
                  <a:lnTo>
                    <a:pt x="3" y="103"/>
                  </a:lnTo>
                  <a:lnTo>
                    <a:pt x="8" y="105"/>
                  </a:lnTo>
                  <a:lnTo>
                    <a:pt x="7" y="107"/>
                  </a:lnTo>
                  <a:lnTo>
                    <a:pt x="2" y="105"/>
                  </a:lnTo>
                  <a:close/>
                  <a:moveTo>
                    <a:pt x="7" y="90"/>
                  </a:moveTo>
                  <a:lnTo>
                    <a:pt x="8" y="91"/>
                  </a:lnTo>
                  <a:lnTo>
                    <a:pt x="8" y="92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9" y="97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4" y="92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9" y="93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20" y="96"/>
                  </a:lnTo>
                  <a:lnTo>
                    <a:pt x="20" y="97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0" y="100"/>
                  </a:lnTo>
                  <a:lnTo>
                    <a:pt x="19" y="101"/>
                  </a:lnTo>
                  <a:lnTo>
                    <a:pt x="19" y="102"/>
                  </a:lnTo>
                  <a:lnTo>
                    <a:pt x="17" y="101"/>
                  </a:lnTo>
                  <a:lnTo>
                    <a:pt x="17" y="100"/>
                  </a:lnTo>
                  <a:lnTo>
                    <a:pt x="18" y="100"/>
                  </a:lnTo>
                  <a:lnTo>
                    <a:pt x="18" y="99"/>
                  </a:lnTo>
                  <a:lnTo>
                    <a:pt x="18" y="98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7" y="95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3" y="97"/>
                  </a:lnTo>
                  <a:lnTo>
                    <a:pt x="12" y="97"/>
                  </a:lnTo>
                  <a:lnTo>
                    <a:pt x="12" y="98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0" y="99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7" y="99"/>
                  </a:lnTo>
                  <a:lnTo>
                    <a:pt x="6" y="98"/>
                  </a:lnTo>
                  <a:lnTo>
                    <a:pt x="5" y="97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2"/>
                  </a:lnTo>
                  <a:lnTo>
                    <a:pt x="6" y="92"/>
                  </a:lnTo>
                  <a:lnTo>
                    <a:pt x="6" y="91"/>
                  </a:lnTo>
                  <a:lnTo>
                    <a:pt x="6" y="90"/>
                  </a:lnTo>
                  <a:lnTo>
                    <a:pt x="7" y="90"/>
                  </a:lnTo>
                  <a:close/>
                  <a:moveTo>
                    <a:pt x="13" y="76"/>
                  </a:moveTo>
                  <a:lnTo>
                    <a:pt x="18" y="78"/>
                  </a:lnTo>
                  <a:lnTo>
                    <a:pt x="19" y="77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5" y="74"/>
                  </a:lnTo>
                  <a:lnTo>
                    <a:pt x="14" y="74"/>
                  </a:lnTo>
                  <a:lnTo>
                    <a:pt x="13" y="76"/>
                  </a:lnTo>
                  <a:close/>
                  <a:moveTo>
                    <a:pt x="11" y="77"/>
                  </a:moveTo>
                  <a:lnTo>
                    <a:pt x="13" y="73"/>
                  </a:lnTo>
                  <a:lnTo>
                    <a:pt x="13" y="72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9" y="71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30" y="74"/>
                  </a:lnTo>
                  <a:lnTo>
                    <a:pt x="29" y="77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21" y="77"/>
                  </a:lnTo>
                  <a:lnTo>
                    <a:pt x="20" y="78"/>
                  </a:lnTo>
                  <a:lnTo>
                    <a:pt x="20" y="79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11" y="77"/>
                  </a:lnTo>
                  <a:close/>
                  <a:moveTo>
                    <a:pt x="18" y="64"/>
                  </a:moveTo>
                  <a:lnTo>
                    <a:pt x="22" y="57"/>
                  </a:lnTo>
                  <a:lnTo>
                    <a:pt x="24" y="57"/>
                  </a:lnTo>
                  <a:lnTo>
                    <a:pt x="20" y="63"/>
                  </a:lnTo>
                  <a:lnTo>
                    <a:pt x="25" y="65"/>
                  </a:lnTo>
                  <a:lnTo>
                    <a:pt x="28" y="60"/>
                  </a:lnTo>
                  <a:lnTo>
                    <a:pt x="29" y="61"/>
                  </a:lnTo>
                  <a:lnTo>
                    <a:pt x="26" y="66"/>
                  </a:lnTo>
                  <a:lnTo>
                    <a:pt x="31" y="69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1" y="72"/>
                  </a:lnTo>
                  <a:lnTo>
                    <a:pt x="18" y="64"/>
                  </a:lnTo>
                  <a:close/>
                  <a:moveTo>
                    <a:pt x="34" y="42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4" y="45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1" y="53"/>
                  </a:lnTo>
                  <a:lnTo>
                    <a:pt x="32" y="54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3"/>
                  </a:lnTo>
                  <a:lnTo>
                    <a:pt x="43" y="53"/>
                  </a:lnTo>
                  <a:lnTo>
                    <a:pt x="43" y="52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0"/>
                  </a:lnTo>
                  <a:lnTo>
                    <a:pt x="39" y="46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5" y="53"/>
                  </a:lnTo>
                  <a:lnTo>
                    <a:pt x="44" y="53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0" y="58"/>
                  </a:lnTo>
                  <a:lnTo>
                    <a:pt x="39" y="59"/>
                  </a:lnTo>
                  <a:lnTo>
                    <a:pt x="38" y="59"/>
                  </a:lnTo>
                  <a:lnTo>
                    <a:pt x="37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1" y="57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9" y="52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9" y="50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4" y="42"/>
                  </a:lnTo>
                  <a:close/>
                  <a:moveTo>
                    <a:pt x="38" y="38"/>
                  </a:moveTo>
                  <a:lnTo>
                    <a:pt x="39" y="36"/>
                  </a:lnTo>
                  <a:lnTo>
                    <a:pt x="51" y="47"/>
                  </a:lnTo>
                  <a:lnTo>
                    <a:pt x="49" y="49"/>
                  </a:lnTo>
                  <a:lnTo>
                    <a:pt x="38" y="38"/>
                  </a:lnTo>
                  <a:close/>
                  <a:moveTo>
                    <a:pt x="50" y="27"/>
                  </a:moveTo>
                  <a:lnTo>
                    <a:pt x="51" y="29"/>
                  </a:lnTo>
                  <a:lnTo>
                    <a:pt x="50" y="29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9" y="34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2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5" y="34"/>
                  </a:lnTo>
                  <a:lnTo>
                    <a:pt x="56" y="34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6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6" y="42"/>
                  </a:lnTo>
                  <a:lnTo>
                    <a:pt x="56" y="43"/>
                  </a:lnTo>
                  <a:lnTo>
                    <a:pt x="55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3" y="44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5" y="41"/>
                  </a:lnTo>
                  <a:lnTo>
                    <a:pt x="56" y="40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7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4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6" y="30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50" y="27"/>
                  </a:lnTo>
                  <a:close/>
                  <a:moveTo>
                    <a:pt x="53" y="25"/>
                  </a:moveTo>
                  <a:lnTo>
                    <a:pt x="62" y="18"/>
                  </a:lnTo>
                  <a:lnTo>
                    <a:pt x="63" y="20"/>
                  </a:lnTo>
                  <a:lnTo>
                    <a:pt x="60" y="22"/>
                  </a:lnTo>
                  <a:lnTo>
                    <a:pt x="67" y="34"/>
                  </a:lnTo>
                  <a:lnTo>
                    <a:pt x="66" y="35"/>
                  </a:lnTo>
                  <a:lnTo>
                    <a:pt x="58" y="24"/>
                  </a:lnTo>
                  <a:lnTo>
                    <a:pt x="54" y="26"/>
                  </a:lnTo>
                  <a:lnTo>
                    <a:pt x="53" y="25"/>
                  </a:lnTo>
                  <a:close/>
                  <a:moveTo>
                    <a:pt x="66" y="16"/>
                  </a:moveTo>
                  <a:lnTo>
                    <a:pt x="74" y="12"/>
                  </a:lnTo>
                  <a:lnTo>
                    <a:pt x="74" y="14"/>
                  </a:lnTo>
                  <a:lnTo>
                    <a:pt x="69" y="17"/>
                  </a:lnTo>
                  <a:lnTo>
                    <a:pt x="71" y="21"/>
                  </a:lnTo>
                  <a:lnTo>
                    <a:pt x="77" y="18"/>
                  </a:lnTo>
                  <a:lnTo>
                    <a:pt x="77" y="20"/>
                  </a:lnTo>
                  <a:lnTo>
                    <a:pt x="72" y="23"/>
                  </a:lnTo>
                  <a:lnTo>
                    <a:pt x="75" y="28"/>
                  </a:lnTo>
                  <a:lnTo>
                    <a:pt x="80" y="24"/>
                  </a:lnTo>
                  <a:lnTo>
                    <a:pt x="81" y="26"/>
                  </a:lnTo>
                  <a:lnTo>
                    <a:pt x="74" y="30"/>
                  </a:lnTo>
                  <a:lnTo>
                    <a:pt x="66" y="16"/>
                  </a:lnTo>
                  <a:close/>
                  <a:moveTo>
                    <a:pt x="82" y="10"/>
                  </a:moveTo>
                  <a:lnTo>
                    <a:pt x="84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8" y="11"/>
                  </a:lnTo>
                  <a:lnTo>
                    <a:pt x="87" y="10"/>
                  </a:lnTo>
                  <a:lnTo>
                    <a:pt x="86" y="9"/>
                  </a:lnTo>
                  <a:lnTo>
                    <a:pt x="85" y="9"/>
                  </a:lnTo>
                  <a:lnTo>
                    <a:pt x="84" y="10"/>
                  </a:lnTo>
                  <a:lnTo>
                    <a:pt x="83" y="10"/>
                  </a:lnTo>
                  <a:lnTo>
                    <a:pt x="82" y="10"/>
                  </a:lnTo>
                  <a:close/>
                  <a:moveTo>
                    <a:pt x="79" y="10"/>
                  </a:moveTo>
                  <a:lnTo>
                    <a:pt x="83" y="8"/>
                  </a:lnTo>
                  <a:lnTo>
                    <a:pt x="84" y="8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1" y="16"/>
                  </a:lnTo>
                  <a:lnTo>
                    <a:pt x="95" y="21"/>
                  </a:lnTo>
                  <a:lnTo>
                    <a:pt x="92" y="21"/>
                  </a:lnTo>
                  <a:lnTo>
                    <a:pt x="89" y="17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4" y="17"/>
                  </a:lnTo>
                  <a:lnTo>
                    <a:pt x="87" y="24"/>
                  </a:lnTo>
                  <a:lnTo>
                    <a:pt x="85" y="24"/>
                  </a:lnTo>
                  <a:lnTo>
                    <a:pt x="79" y="10"/>
                  </a:lnTo>
                  <a:close/>
                  <a:moveTo>
                    <a:pt x="100" y="3"/>
                  </a:moveTo>
                  <a:lnTo>
                    <a:pt x="102" y="3"/>
                  </a:lnTo>
                  <a:lnTo>
                    <a:pt x="105" y="16"/>
                  </a:lnTo>
                  <a:lnTo>
                    <a:pt x="111" y="15"/>
                  </a:lnTo>
                  <a:lnTo>
                    <a:pt x="112" y="17"/>
                  </a:lnTo>
                  <a:lnTo>
                    <a:pt x="103" y="18"/>
                  </a:lnTo>
                  <a:lnTo>
                    <a:pt x="100" y="3"/>
                  </a:lnTo>
                  <a:close/>
                  <a:moveTo>
                    <a:pt x="115" y="2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8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0" y="7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0" y="4"/>
                  </a:lnTo>
                  <a:lnTo>
                    <a:pt x="120" y="3"/>
                  </a:lnTo>
                  <a:lnTo>
                    <a:pt x="119" y="3"/>
                  </a:lnTo>
                  <a:lnTo>
                    <a:pt x="119" y="2"/>
                  </a:lnTo>
                  <a:lnTo>
                    <a:pt x="118" y="2"/>
                  </a:lnTo>
                  <a:lnTo>
                    <a:pt x="117" y="2"/>
                  </a:lnTo>
                  <a:lnTo>
                    <a:pt x="115" y="2"/>
                  </a:lnTo>
                  <a:close/>
                  <a:moveTo>
                    <a:pt x="113" y="1"/>
                  </a:moveTo>
                  <a:lnTo>
                    <a:pt x="117" y="1"/>
                  </a:lnTo>
                  <a:lnTo>
                    <a:pt x="118" y="1"/>
                  </a:lnTo>
                  <a:lnTo>
                    <a:pt x="119" y="1"/>
                  </a:lnTo>
                  <a:lnTo>
                    <a:pt x="120" y="1"/>
                  </a:lnTo>
                  <a:lnTo>
                    <a:pt x="121" y="1"/>
                  </a:lnTo>
                  <a:lnTo>
                    <a:pt x="122" y="2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7"/>
                  </a:lnTo>
                  <a:lnTo>
                    <a:pt x="121" y="7"/>
                  </a:lnTo>
                  <a:lnTo>
                    <a:pt x="121" y="8"/>
                  </a:lnTo>
                  <a:lnTo>
                    <a:pt x="120" y="8"/>
                  </a:lnTo>
                  <a:lnTo>
                    <a:pt x="120" y="9"/>
                  </a:lnTo>
                  <a:lnTo>
                    <a:pt x="121" y="9"/>
                  </a:lnTo>
                  <a:lnTo>
                    <a:pt x="121" y="10"/>
                  </a:lnTo>
                  <a:lnTo>
                    <a:pt x="122" y="10"/>
                  </a:lnTo>
                  <a:lnTo>
                    <a:pt x="125" y="16"/>
                  </a:lnTo>
                  <a:lnTo>
                    <a:pt x="122" y="16"/>
                  </a:lnTo>
                  <a:lnTo>
                    <a:pt x="120" y="11"/>
                  </a:lnTo>
                  <a:lnTo>
                    <a:pt x="120" y="10"/>
                  </a:lnTo>
                  <a:lnTo>
                    <a:pt x="119" y="10"/>
                  </a:lnTo>
                  <a:lnTo>
                    <a:pt x="118" y="10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6" y="10"/>
                  </a:lnTo>
                  <a:lnTo>
                    <a:pt x="116" y="16"/>
                  </a:lnTo>
                  <a:lnTo>
                    <a:pt x="114" y="17"/>
                  </a:lnTo>
                  <a:lnTo>
                    <a:pt x="113" y="1"/>
                  </a:lnTo>
                  <a:close/>
                  <a:moveTo>
                    <a:pt x="137" y="16"/>
                  </a:moveTo>
                  <a:lnTo>
                    <a:pt x="140" y="20"/>
                  </a:lnTo>
                  <a:lnTo>
                    <a:pt x="137" y="20"/>
                  </a:lnTo>
                  <a:lnTo>
                    <a:pt x="135" y="16"/>
                  </a:lnTo>
                  <a:lnTo>
                    <a:pt x="134" y="16"/>
                  </a:lnTo>
                  <a:lnTo>
                    <a:pt x="133" y="16"/>
                  </a:lnTo>
                  <a:lnTo>
                    <a:pt x="132" y="16"/>
                  </a:lnTo>
                  <a:lnTo>
                    <a:pt x="131" y="16"/>
                  </a:lnTo>
                  <a:lnTo>
                    <a:pt x="130" y="15"/>
                  </a:lnTo>
                  <a:lnTo>
                    <a:pt x="129" y="14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28" y="11"/>
                  </a:lnTo>
                  <a:lnTo>
                    <a:pt x="128" y="10"/>
                  </a:lnTo>
                  <a:lnTo>
                    <a:pt x="127" y="10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6"/>
                  </a:lnTo>
                  <a:lnTo>
                    <a:pt x="128" y="5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3"/>
                  </a:lnTo>
                  <a:lnTo>
                    <a:pt x="129" y="2"/>
                  </a:lnTo>
                  <a:lnTo>
                    <a:pt x="130" y="2"/>
                  </a:lnTo>
                  <a:lnTo>
                    <a:pt x="130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2" y="7"/>
                  </a:lnTo>
                  <a:lnTo>
                    <a:pt x="142" y="8"/>
                  </a:lnTo>
                  <a:lnTo>
                    <a:pt x="142" y="9"/>
                  </a:lnTo>
                  <a:lnTo>
                    <a:pt x="142" y="10"/>
                  </a:lnTo>
                  <a:lnTo>
                    <a:pt x="141" y="11"/>
                  </a:lnTo>
                  <a:lnTo>
                    <a:pt x="141" y="12"/>
                  </a:lnTo>
                  <a:lnTo>
                    <a:pt x="141" y="13"/>
                  </a:lnTo>
                  <a:lnTo>
                    <a:pt x="140" y="14"/>
                  </a:lnTo>
                  <a:lnTo>
                    <a:pt x="139" y="15"/>
                  </a:lnTo>
                  <a:lnTo>
                    <a:pt x="138" y="15"/>
                  </a:lnTo>
                  <a:lnTo>
                    <a:pt x="138" y="16"/>
                  </a:lnTo>
                  <a:lnTo>
                    <a:pt x="137" y="16"/>
                  </a:lnTo>
                  <a:close/>
                  <a:moveTo>
                    <a:pt x="135" y="2"/>
                  </a:move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2" y="3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30" y="7"/>
                  </a:lnTo>
                  <a:lnTo>
                    <a:pt x="130" y="8"/>
                  </a:lnTo>
                  <a:lnTo>
                    <a:pt x="130" y="9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2"/>
                  </a:lnTo>
                  <a:lnTo>
                    <a:pt x="131" y="13"/>
                  </a:lnTo>
                  <a:lnTo>
                    <a:pt x="132" y="14"/>
                  </a:lnTo>
                  <a:lnTo>
                    <a:pt x="133" y="14"/>
                  </a:lnTo>
                  <a:lnTo>
                    <a:pt x="134" y="15"/>
                  </a:lnTo>
                  <a:lnTo>
                    <a:pt x="135" y="15"/>
                  </a:lnTo>
                  <a:lnTo>
                    <a:pt x="136" y="15"/>
                  </a:lnTo>
                  <a:lnTo>
                    <a:pt x="136" y="14"/>
                  </a:lnTo>
                  <a:lnTo>
                    <a:pt x="137" y="14"/>
                  </a:lnTo>
                  <a:lnTo>
                    <a:pt x="138" y="13"/>
                  </a:lnTo>
                  <a:lnTo>
                    <a:pt x="138" y="12"/>
                  </a:lnTo>
                  <a:lnTo>
                    <a:pt x="139" y="12"/>
                  </a:lnTo>
                  <a:lnTo>
                    <a:pt x="139" y="11"/>
                  </a:lnTo>
                  <a:lnTo>
                    <a:pt x="139" y="10"/>
                  </a:lnTo>
                  <a:lnTo>
                    <a:pt x="139" y="9"/>
                  </a:lnTo>
                  <a:lnTo>
                    <a:pt x="139" y="8"/>
                  </a:lnTo>
                  <a:lnTo>
                    <a:pt x="139" y="7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9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7" y="3"/>
                  </a:lnTo>
                  <a:lnTo>
                    <a:pt x="137" y="2"/>
                  </a:lnTo>
                  <a:lnTo>
                    <a:pt x="136" y="2"/>
                  </a:lnTo>
                  <a:lnTo>
                    <a:pt x="135" y="2"/>
                  </a:lnTo>
                  <a:close/>
                  <a:moveTo>
                    <a:pt x="154" y="5"/>
                  </a:moveTo>
                  <a:lnTo>
                    <a:pt x="149" y="12"/>
                  </a:lnTo>
                  <a:lnTo>
                    <a:pt x="155" y="14"/>
                  </a:lnTo>
                  <a:lnTo>
                    <a:pt x="154" y="5"/>
                  </a:lnTo>
                  <a:close/>
                  <a:moveTo>
                    <a:pt x="153" y="3"/>
                  </a:moveTo>
                  <a:lnTo>
                    <a:pt x="155" y="3"/>
                  </a:lnTo>
                  <a:lnTo>
                    <a:pt x="158" y="20"/>
                  </a:lnTo>
                  <a:lnTo>
                    <a:pt x="155" y="20"/>
                  </a:lnTo>
                  <a:lnTo>
                    <a:pt x="155" y="15"/>
                  </a:lnTo>
                  <a:lnTo>
                    <a:pt x="147" y="14"/>
                  </a:lnTo>
                  <a:lnTo>
                    <a:pt x="145" y="17"/>
                  </a:lnTo>
                  <a:lnTo>
                    <a:pt x="143" y="17"/>
                  </a:lnTo>
                  <a:lnTo>
                    <a:pt x="153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1" name="Freeform 22"/>
            <p:cNvSpPr>
              <a:spLocks/>
            </p:cNvSpPr>
            <p:nvPr/>
          </p:nvSpPr>
          <p:spPr bwMode="auto">
            <a:xfrm>
              <a:off x="511175" y="6224588"/>
              <a:ext cx="6350" cy="6350"/>
            </a:xfrm>
            <a:custGeom>
              <a:avLst/>
              <a:gdLst>
                <a:gd name="T0" fmla="*/ 0 w 4"/>
                <a:gd name="T1" fmla="*/ 1588 h 4"/>
                <a:gd name="T2" fmla="*/ 4763 w 4"/>
                <a:gd name="T3" fmla="*/ 0 h 4"/>
                <a:gd name="T4" fmla="*/ 6350 w 4"/>
                <a:gd name="T5" fmla="*/ 4763 h 4"/>
                <a:gd name="T6" fmla="*/ 1588 w 4"/>
                <a:gd name="T7" fmla="*/ 6350 h 4"/>
                <a:gd name="T8" fmla="*/ 0 w 4"/>
                <a:gd name="T9" fmla="*/ 158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3" y="0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2" name="Freeform 23"/>
            <p:cNvSpPr>
              <a:spLocks/>
            </p:cNvSpPr>
            <p:nvPr/>
          </p:nvSpPr>
          <p:spPr bwMode="auto">
            <a:xfrm>
              <a:off x="0" y="6142038"/>
              <a:ext cx="9158288" cy="30163"/>
            </a:xfrm>
            <a:custGeom>
              <a:avLst/>
              <a:gdLst>
                <a:gd name="T0" fmla="*/ 0 w 5769"/>
                <a:gd name="T1" fmla="*/ 0 h 19"/>
                <a:gd name="T2" fmla="*/ 9126538 w 5769"/>
                <a:gd name="T3" fmla="*/ 0 h 19"/>
                <a:gd name="T4" fmla="*/ 9158288 w 5769"/>
                <a:gd name="T5" fmla="*/ 30163 h 19"/>
                <a:gd name="T6" fmla="*/ 0 w 5769"/>
                <a:gd name="T7" fmla="*/ 30163 h 19"/>
                <a:gd name="T8" fmla="*/ 0 w 57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9" h="19">
                  <a:moveTo>
                    <a:pt x="0" y="0"/>
                  </a:moveTo>
                  <a:lnTo>
                    <a:pt x="5749" y="0"/>
                  </a:lnTo>
                  <a:lnTo>
                    <a:pt x="5769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3" name="Freeform 24"/>
            <p:cNvSpPr>
              <a:spLocks/>
            </p:cNvSpPr>
            <p:nvPr/>
          </p:nvSpPr>
          <p:spPr bwMode="auto">
            <a:xfrm>
              <a:off x="9731375" y="6694488"/>
              <a:ext cx="1238250" cy="28575"/>
            </a:xfrm>
            <a:custGeom>
              <a:avLst/>
              <a:gdLst>
                <a:gd name="T0" fmla="*/ 1238250 w 780"/>
                <a:gd name="T1" fmla="*/ 0 h 18"/>
                <a:gd name="T2" fmla="*/ 33338 w 780"/>
                <a:gd name="T3" fmla="*/ 0 h 18"/>
                <a:gd name="T4" fmla="*/ 0 w 780"/>
                <a:gd name="T5" fmla="*/ 28575 h 18"/>
                <a:gd name="T6" fmla="*/ 1238250 w 780"/>
                <a:gd name="T7" fmla="*/ 28575 h 18"/>
                <a:gd name="T8" fmla="*/ 1238250 w 78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0" h="18">
                  <a:moveTo>
                    <a:pt x="780" y="0"/>
                  </a:moveTo>
                  <a:lnTo>
                    <a:pt x="21" y="0"/>
                  </a:lnTo>
                  <a:lnTo>
                    <a:pt x="0" y="18"/>
                  </a:lnTo>
                  <a:lnTo>
                    <a:pt x="780" y="1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4" name="Freeform 25"/>
            <p:cNvSpPr>
              <a:spLocks noEditPoints="1"/>
            </p:cNvSpPr>
            <p:nvPr/>
          </p:nvSpPr>
          <p:spPr bwMode="auto">
            <a:xfrm>
              <a:off x="9353550" y="6142038"/>
              <a:ext cx="563563" cy="379413"/>
            </a:xfrm>
            <a:custGeom>
              <a:avLst/>
              <a:gdLst>
                <a:gd name="T0" fmla="*/ 563563 w 355"/>
                <a:gd name="T1" fmla="*/ 174625 h 239"/>
                <a:gd name="T2" fmla="*/ 452438 w 355"/>
                <a:gd name="T3" fmla="*/ 112713 h 239"/>
                <a:gd name="T4" fmla="*/ 388938 w 355"/>
                <a:gd name="T5" fmla="*/ 174625 h 239"/>
                <a:gd name="T6" fmla="*/ 414338 w 355"/>
                <a:gd name="T7" fmla="*/ 123825 h 239"/>
                <a:gd name="T8" fmla="*/ 347663 w 355"/>
                <a:gd name="T9" fmla="*/ 174625 h 239"/>
                <a:gd name="T10" fmla="*/ 347663 w 355"/>
                <a:gd name="T11" fmla="*/ 0 h 239"/>
                <a:gd name="T12" fmla="*/ 347663 w 355"/>
                <a:gd name="T13" fmla="*/ 19050 h 239"/>
                <a:gd name="T14" fmla="*/ 236538 w 355"/>
                <a:gd name="T15" fmla="*/ 144463 h 239"/>
                <a:gd name="T16" fmla="*/ 214313 w 355"/>
                <a:gd name="T17" fmla="*/ 133350 h 239"/>
                <a:gd name="T18" fmla="*/ 203200 w 355"/>
                <a:gd name="T19" fmla="*/ 111125 h 239"/>
                <a:gd name="T20" fmla="*/ 173038 w 355"/>
                <a:gd name="T21" fmla="*/ 0 h 239"/>
                <a:gd name="T22" fmla="*/ 179388 w 355"/>
                <a:gd name="T23" fmla="*/ 130175 h 239"/>
                <a:gd name="T24" fmla="*/ 204788 w 355"/>
                <a:gd name="T25" fmla="*/ 163513 h 239"/>
                <a:gd name="T26" fmla="*/ 246063 w 355"/>
                <a:gd name="T27" fmla="*/ 174625 h 239"/>
                <a:gd name="T28" fmla="*/ 287338 w 355"/>
                <a:gd name="T29" fmla="*/ 163513 h 239"/>
                <a:gd name="T30" fmla="*/ 312738 w 355"/>
                <a:gd name="T31" fmla="*/ 130175 h 239"/>
                <a:gd name="T32" fmla="*/ 319088 w 355"/>
                <a:gd name="T33" fmla="*/ 36513 h 239"/>
                <a:gd name="T34" fmla="*/ 288925 w 355"/>
                <a:gd name="T35" fmla="*/ 111125 h 239"/>
                <a:gd name="T36" fmla="*/ 276225 w 355"/>
                <a:gd name="T37" fmla="*/ 133350 h 239"/>
                <a:gd name="T38" fmla="*/ 254000 w 355"/>
                <a:gd name="T39" fmla="*/ 144463 h 239"/>
                <a:gd name="T40" fmla="*/ 115888 w 355"/>
                <a:gd name="T41" fmla="*/ 104775 h 239"/>
                <a:gd name="T42" fmla="*/ 144463 w 355"/>
                <a:gd name="T43" fmla="*/ 174625 h 239"/>
                <a:gd name="T44" fmla="*/ 144463 w 355"/>
                <a:gd name="T45" fmla="*/ 0 h 239"/>
                <a:gd name="T46" fmla="*/ 0 w 355"/>
                <a:gd name="T47" fmla="*/ 174625 h 239"/>
                <a:gd name="T48" fmla="*/ 28575 w 355"/>
                <a:gd name="T49" fmla="*/ 174625 h 239"/>
                <a:gd name="T50" fmla="*/ 31750 w 355"/>
                <a:gd name="T51" fmla="*/ 233363 h 239"/>
                <a:gd name="T52" fmla="*/ 98425 w 355"/>
                <a:gd name="T53" fmla="*/ 236538 h 239"/>
                <a:gd name="T54" fmla="*/ 111125 w 355"/>
                <a:gd name="T55" fmla="*/ 246063 h 239"/>
                <a:gd name="T56" fmla="*/ 115888 w 355"/>
                <a:gd name="T57" fmla="*/ 263525 h 239"/>
                <a:gd name="T58" fmla="*/ 111125 w 355"/>
                <a:gd name="T59" fmla="*/ 279400 h 239"/>
                <a:gd name="T60" fmla="*/ 98425 w 355"/>
                <a:gd name="T61" fmla="*/ 288925 h 239"/>
                <a:gd name="T62" fmla="*/ 0 w 355"/>
                <a:gd name="T63" fmla="*/ 292100 h 239"/>
                <a:gd name="T64" fmla="*/ 28575 w 355"/>
                <a:gd name="T65" fmla="*/ 320675 h 239"/>
                <a:gd name="T66" fmla="*/ 109538 w 355"/>
                <a:gd name="T67" fmla="*/ 315913 h 239"/>
                <a:gd name="T68" fmla="*/ 134938 w 355"/>
                <a:gd name="T69" fmla="*/ 295275 h 239"/>
                <a:gd name="T70" fmla="*/ 144463 w 355"/>
                <a:gd name="T71" fmla="*/ 263525 h 239"/>
                <a:gd name="T72" fmla="*/ 134938 w 355"/>
                <a:gd name="T73" fmla="*/ 230188 h 239"/>
                <a:gd name="T74" fmla="*/ 109538 w 355"/>
                <a:gd name="T75" fmla="*/ 209550 h 239"/>
                <a:gd name="T76" fmla="*/ 461963 w 355"/>
                <a:gd name="T77" fmla="*/ 233363 h 239"/>
                <a:gd name="T78" fmla="*/ 490538 w 355"/>
                <a:gd name="T79" fmla="*/ 379413 h 239"/>
                <a:gd name="T80" fmla="*/ 563563 w 355"/>
                <a:gd name="T81" fmla="*/ 204788 h 239"/>
                <a:gd name="T82" fmla="*/ 461963 w 355"/>
                <a:gd name="T83" fmla="*/ 233363 h 239"/>
                <a:gd name="T84" fmla="*/ 173038 w 355"/>
                <a:gd name="T85" fmla="*/ 292100 h 239"/>
                <a:gd name="T86" fmla="*/ 173038 w 355"/>
                <a:gd name="T87" fmla="*/ 244475 h 239"/>
                <a:gd name="T88" fmla="*/ 347663 w 355"/>
                <a:gd name="T89" fmla="*/ 379413 h 239"/>
                <a:gd name="T90" fmla="*/ 274638 w 355"/>
                <a:gd name="T91" fmla="*/ 296863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55" h="239">
                  <a:moveTo>
                    <a:pt x="300" y="41"/>
                  </a:moveTo>
                  <a:lnTo>
                    <a:pt x="334" y="110"/>
                  </a:lnTo>
                  <a:lnTo>
                    <a:pt x="355" y="110"/>
                  </a:lnTo>
                  <a:lnTo>
                    <a:pt x="300" y="0"/>
                  </a:lnTo>
                  <a:lnTo>
                    <a:pt x="271" y="59"/>
                  </a:lnTo>
                  <a:lnTo>
                    <a:pt x="285" y="71"/>
                  </a:lnTo>
                  <a:lnTo>
                    <a:pt x="300" y="41"/>
                  </a:lnTo>
                  <a:close/>
                  <a:moveTo>
                    <a:pt x="261" y="78"/>
                  </a:moveTo>
                  <a:lnTo>
                    <a:pt x="245" y="110"/>
                  </a:lnTo>
                  <a:lnTo>
                    <a:pt x="265" y="110"/>
                  </a:lnTo>
                  <a:lnTo>
                    <a:pt x="275" y="90"/>
                  </a:lnTo>
                  <a:lnTo>
                    <a:pt x="261" y="78"/>
                  </a:lnTo>
                  <a:close/>
                  <a:moveTo>
                    <a:pt x="237" y="56"/>
                  </a:moveTo>
                  <a:lnTo>
                    <a:pt x="219" y="40"/>
                  </a:lnTo>
                  <a:lnTo>
                    <a:pt x="219" y="110"/>
                  </a:lnTo>
                  <a:lnTo>
                    <a:pt x="237" y="110"/>
                  </a:lnTo>
                  <a:lnTo>
                    <a:pt x="237" y="56"/>
                  </a:lnTo>
                  <a:close/>
                  <a:moveTo>
                    <a:pt x="219" y="0"/>
                  </a:moveTo>
                  <a:lnTo>
                    <a:pt x="237" y="0"/>
                  </a:lnTo>
                  <a:lnTo>
                    <a:pt x="237" y="28"/>
                  </a:lnTo>
                  <a:lnTo>
                    <a:pt x="219" y="12"/>
                  </a:lnTo>
                  <a:lnTo>
                    <a:pt x="219" y="0"/>
                  </a:lnTo>
                  <a:close/>
                  <a:moveTo>
                    <a:pt x="155" y="92"/>
                  </a:moveTo>
                  <a:lnTo>
                    <a:pt x="149" y="91"/>
                  </a:lnTo>
                  <a:lnTo>
                    <a:pt x="144" y="90"/>
                  </a:lnTo>
                  <a:lnTo>
                    <a:pt x="139" y="87"/>
                  </a:lnTo>
                  <a:lnTo>
                    <a:pt x="135" y="84"/>
                  </a:lnTo>
                  <a:lnTo>
                    <a:pt x="132" y="80"/>
                  </a:lnTo>
                  <a:lnTo>
                    <a:pt x="130" y="75"/>
                  </a:lnTo>
                  <a:lnTo>
                    <a:pt x="128" y="70"/>
                  </a:lnTo>
                  <a:lnTo>
                    <a:pt x="127" y="65"/>
                  </a:lnTo>
                  <a:lnTo>
                    <a:pt x="127" y="0"/>
                  </a:lnTo>
                  <a:lnTo>
                    <a:pt x="109" y="0"/>
                  </a:lnTo>
                  <a:lnTo>
                    <a:pt x="109" y="65"/>
                  </a:lnTo>
                  <a:lnTo>
                    <a:pt x="110" y="74"/>
                  </a:lnTo>
                  <a:lnTo>
                    <a:pt x="113" y="82"/>
                  </a:lnTo>
                  <a:lnTo>
                    <a:pt x="117" y="90"/>
                  </a:lnTo>
                  <a:lnTo>
                    <a:pt x="122" y="97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6" y="109"/>
                  </a:lnTo>
                  <a:lnTo>
                    <a:pt x="155" y="110"/>
                  </a:lnTo>
                  <a:lnTo>
                    <a:pt x="164" y="109"/>
                  </a:lnTo>
                  <a:lnTo>
                    <a:pt x="173" y="107"/>
                  </a:lnTo>
                  <a:lnTo>
                    <a:pt x="181" y="103"/>
                  </a:lnTo>
                  <a:lnTo>
                    <a:pt x="187" y="97"/>
                  </a:lnTo>
                  <a:lnTo>
                    <a:pt x="193" y="90"/>
                  </a:lnTo>
                  <a:lnTo>
                    <a:pt x="197" y="82"/>
                  </a:lnTo>
                  <a:lnTo>
                    <a:pt x="200" y="74"/>
                  </a:lnTo>
                  <a:lnTo>
                    <a:pt x="201" y="65"/>
                  </a:lnTo>
                  <a:lnTo>
                    <a:pt x="201" y="23"/>
                  </a:lnTo>
                  <a:lnTo>
                    <a:pt x="182" y="7"/>
                  </a:lnTo>
                  <a:lnTo>
                    <a:pt x="182" y="65"/>
                  </a:lnTo>
                  <a:lnTo>
                    <a:pt x="182" y="70"/>
                  </a:lnTo>
                  <a:lnTo>
                    <a:pt x="180" y="75"/>
                  </a:lnTo>
                  <a:lnTo>
                    <a:pt x="178" y="80"/>
                  </a:lnTo>
                  <a:lnTo>
                    <a:pt x="174" y="84"/>
                  </a:lnTo>
                  <a:lnTo>
                    <a:pt x="170" y="87"/>
                  </a:lnTo>
                  <a:lnTo>
                    <a:pt x="165" y="90"/>
                  </a:lnTo>
                  <a:lnTo>
                    <a:pt x="160" y="91"/>
                  </a:lnTo>
                  <a:lnTo>
                    <a:pt x="155" y="92"/>
                  </a:lnTo>
                  <a:close/>
                  <a:moveTo>
                    <a:pt x="73" y="0"/>
                  </a:moveTo>
                  <a:lnTo>
                    <a:pt x="73" y="66"/>
                  </a:lnTo>
                  <a:lnTo>
                    <a:pt x="0" y="0"/>
                  </a:lnTo>
                  <a:lnTo>
                    <a:pt x="0" y="28"/>
                  </a:lnTo>
                  <a:lnTo>
                    <a:pt x="91" y="110"/>
                  </a:lnTo>
                  <a:lnTo>
                    <a:pt x="91" y="0"/>
                  </a:lnTo>
                  <a:lnTo>
                    <a:pt x="73" y="0"/>
                  </a:lnTo>
                  <a:close/>
                  <a:moveTo>
                    <a:pt x="18" y="110"/>
                  </a:moveTo>
                  <a:lnTo>
                    <a:pt x="0" y="110"/>
                  </a:lnTo>
                  <a:lnTo>
                    <a:pt x="0" y="56"/>
                  </a:lnTo>
                  <a:lnTo>
                    <a:pt x="18" y="72"/>
                  </a:lnTo>
                  <a:lnTo>
                    <a:pt x="18" y="110"/>
                  </a:lnTo>
                  <a:close/>
                  <a:moveTo>
                    <a:pt x="55" y="129"/>
                  </a:moveTo>
                  <a:lnTo>
                    <a:pt x="0" y="129"/>
                  </a:lnTo>
                  <a:lnTo>
                    <a:pt x="20" y="147"/>
                  </a:lnTo>
                  <a:lnTo>
                    <a:pt x="55" y="147"/>
                  </a:lnTo>
                  <a:lnTo>
                    <a:pt x="59" y="148"/>
                  </a:lnTo>
                  <a:lnTo>
                    <a:pt x="62" y="149"/>
                  </a:lnTo>
                  <a:lnTo>
                    <a:pt x="65" y="150"/>
                  </a:lnTo>
                  <a:lnTo>
                    <a:pt x="68" y="153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3" y="162"/>
                  </a:lnTo>
                  <a:lnTo>
                    <a:pt x="73" y="166"/>
                  </a:lnTo>
                  <a:lnTo>
                    <a:pt x="73" y="169"/>
                  </a:lnTo>
                  <a:lnTo>
                    <a:pt x="72" y="173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5" y="181"/>
                  </a:lnTo>
                  <a:lnTo>
                    <a:pt x="62" y="182"/>
                  </a:lnTo>
                  <a:lnTo>
                    <a:pt x="59" y="183"/>
                  </a:lnTo>
                  <a:lnTo>
                    <a:pt x="55" y="184"/>
                  </a:lnTo>
                  <a:lnTo>
                    <a:pt x="0" y="18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2"/>
                  </a:lnTo>
                  <a:lnTo>
                    <a:pt x="55" y="202"/>
                  </a:lnTo>
                  <a:lnTo>
                    <a:pt x="62" y="202"/>
                  </a:lnTo>
                  <a:lnTo>
                    <a:pt x="69" y="199"/>
                  </a:lnTo>
                  <a:lnTo>
                    <a:pt x="75" y="196"/>
                  </a:lnTo>
                  <a:lnTo>
                    <a:pt x="81" y="192"/>
                  </a:lnTo>
                  <a:lnTo>
                    <a:pt x="85" y="186"/>
                  </a:lnTo>
                  <a:lnTo>
                    <a:pt x="89" y="180"/>
                  </a:lnTo>
                  <a:lnTo>
                    <a:pt x="91" y="173"/>
                  </a:lnTo>
                  <a:lnTo>
                    <a:pt x="91" y="166"/>
                  </a:lnTo>
                  <a:lnTo>
                    <a:pt x="91" y="158"/>
                  </a:lnTo>
                  <a:lnTo>
                    <a:pt x="89" y="151"/>
                  </a:lnTo>
                  <a:lnTo>
                    <a:pt x="85" y="145"/>
                  </a:lnTo>
                  <a:lnTo>
                    <a:pt x="81" y="140"/>
                  </a:lnTo>
                  <a:lnTo>
                    <a:pt x="75" y="135"/>
                  </a:lnTo>
                  <a:lnTo>
                    <a:pt x="69" y="132"/>
                  </a:lnTo>
                  <a:lnTo>
                    <a:pt x="62" y="130"/>
                  </a:lnTo>
                  <a:lnTo>
                    <a:pt x="55" y="129"/>
                  </a:lnTo>
                  <a:close/>
                  <a:moveTo>
                    <a:pt x="291" y="147"/>
                  </a:moveTo>
                  <a:lnTo>
                    <a:pt x="291" y="239"/>
                  </a:lnTo>
                  <a:lnTo>
                    <a:pt x="300" y="239"/>
                  </a:lnTo>
                  <a:lnTo>
                    <a:pt x="309" y="239"/>
                  </a:lnTo>
                  <a:lnTo>
                    <a:pt x="309" y="147"/>
                  </a:lnTo>
                  <a:lnTo>
                    <a:pt x="355" y="147"/>
                  </a:lnTo>
                  <a:lnTo>
                    <a:pt x="355" y="129"/>
                  </a:lnTo>
                  <a:lnTo>
                    <a:pt x="245" y="129"/>
                  </a:lnTo>
                  <a:lnTo>
                    <a:pt x="266" y="147"/>
                  </a:lnTo>
                  <a:lnTo>
                    <a:pt x="291" y="147"/>
                  </a:lnTo>
                  <a:close/>
                  <a:moveTo>
                    <a:pt x="127" y="239"/>
                  </a:moveTo>
                  <a:lnTo>
                    <a:pt x="109" y="239"/>
                  </a:lnTo>
                  <a:lnTo>
                    <a:pt x="109" y="184"/>
                  </a:lnTo>
                  <a:lnTo>
                    <a:pt x="127" y="201"/>
                  </a:lnTo>
                  <a:lnTo>
                    <a:pt x="127" y="239"/>
                  </a:lnTo>
                  <a:close/>
                  <a:moveTo>
                    <a:pt x="109" y="154"/>
                  </a:moveTo>
                  <a:lnTo>
                    <a:pt x="173" y="213"/>
                  </a:lnTo>
                  <a:lnTo>
                    <a:pt x="219" y="171"/>
                  </a:lnTo>
                  <a:lnTo>
                    <a:pt x="219" y="239"/>
                  </a:lnTo>
                  <a:lnTo>
                    <a:pt x="237" y="239"/>
                  </a:lnTo>
                  <a:lnTo>
                    <a:pt x="237" y="129"/>
                  </a:lnTo>
                  <a:lnTo>
                    <a:pt x="173" y="187"/>
                  </a:lnTo>
                  <a:lnTo>
                    <a:pt x="109" y="129"/>
                  </a:lnTo>
                  <a:lnTo>
                    <a:pt x="109" y="154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5" name="Freeform 26"/>
            <p:cNvSpPr>
              <a:spLocks noEditPoints="1"/>
            </p:cNvSpPr>
            <p:nvPr/>
          </p:nvSpPr>
          <p:spPr bwMode="auto">
            <a:xfrm>
              <a:off x="9526588" y="5940425"/>
              <a:ext cx="203200" cy="782638"/>
            </a:xfrm>
            <a:custGeom>
              <a:avLst/>
              <a:gdLst>
                <a:gd name="T0" fmla="*/ 17463 w 128"/>
                <a:gd name="T1" fmla="*/ 738188 h 493"/>
                <a:gd name="T2" fmla="*/ 80963 w 128"/>
                <a:gd name="T3" fmla="*/ 781050 h 493"/>
                <a:gd name="T4" fmla="*/ 158750 w 128"/>
                <a:gd name="T5" fmla="*/ 765175 h 493"/>
                <a:gd name="T6" fmla="*/ 201613 w 128"/>
                <a:gd name="T7" fmla="*/ 701675 h 493"/>
                <a:gd name="T8" fmla="*/ 174625 w 128"/>
                <a:gd name="T9" fmla="*/ 681038 h 493"/>
                <a:gd name="T10" fmla="*/ 153988 w 128"/>
                <a:gd name="T11" fmla="*/ 731838 h 493"/>
                <a:gd name="T12" fmla="*/ 101600 w 128"/>
                <a:gd name="T13" fmla="*/ 754063 h 493"/>
                <a:gd name="T14" fmla="*/ 50800 w 128"/>
                <a:gd name="T15" fmla="*/ 731838 h 493"/>
                <a:gd name="T16" fmla="*/ 28575 w 128"/>
                <a:gd name="T17" fmla="*/ 681038 h 493"/>
                <a:gd name="T18" fmla="*/ 58738 w 128"/>
                <a:gd name="T19" fmla="*/ 101600 h 493"/>
                <a:gd name="T20" fmla="*/ 71438 w 128"/>
                <a:gd name="T21" fmla="*/ 71438 h 493"/>
                <a:gd name="T22" fmla="*/ 101600 w 128"/>
                <a:gd name="T23" fmla="*/ 58738 h 493"/>
                <a:gd name="T24" fmla="*/ 133350 w 128"/>
                <a:gd name="T25" fmla="*/ 71438 h 493"/>
                <a:gd name="T26" fmla="*/ 146050 w 128"/>
                <a:gd name="T27" fmla="*/ 101600 h 493"/>
                <a:gd name="T28" fmla="*/ 133350 w 128"/>
                <a:gd name="T29" fmla="*/ 133350 h 493"/>
                <a:gd name="T30" fmla="*/ 101600 w 128"/>
                <a:gd name="T31" fmla="*/ 146050 h 493"/>
                <a:gd name="T32" fmla="*/ 71438 w 128"/>
                <a:gd name="T33" fmla="*/ 133350 h 493"/>
                <a:gd name="T34" fmla="*/ 58738 w 128"/>
                <a:gd name="T35" fmla="*/ 101600 h 493"/>
                <a:gd name="T36" fmla="*/ 90488 w 128"/>
                <a:gd name="T37" fmla="*/ 93663 h 493"/>
                <a:gd name="T38" fmla="*/ 98425 w 128"/>
                <a:gd name="T39" fmla="*/ 87313 h 493"/>
                <a:gd name="T40" fmla="*/ 109538 w 128"/>
                <a:gd name="T41" fmla="*/ 88900 h 493"/>
                <a:gd name="T42" fmla="*/ 115888 w 128"/>
                <a:gd name="T43" fmla="*/ 98425 h 493"/>
                <a:gd name="T44" fmla="*/ 114300 w 128"/>
                <a:gd name="T45" fmla="*/ 109538 h 493"/>
                <a:gd name="T46" fmla="*/ 104775 w 128"/>
                <a:gd name="T47" fmla="*/ 115888 h 493"/>
                <a:gd name="T48" fmla="*/ 93663 w 128"/>
                <a:gd name="T49" fmla="*/ 114300 h 493"/>
                <a:gd name="T50" fmla="*/ 87313 w 128"/>
                <a:gd name="T51" fmla="*/ 104775 h 493"/>
                <a:gd name="T52" fmla="*/ 61913 w 128"/>
                <a:gd name="T53" fmla="*/ 698500 h 493"/>
                <a:gd name="T54" fmla="*/ 85725 w 128"/>
                <a:gd name="T55" fmla="*/ 720725 h 493"/>
                <a:gd name="T56" fmla="*/ 119063 w 128"/>
                <a:gd name="T57" fmla="*/ 720725 h 493"/>
                <a:gd name="T58" fmla="*/ 142875 w 128"/>
                <a:gd name="T59" fmla="*/ 698500 h 493"/>
                <a:gd name="T60" fmla="*/ 142875 w 128"/>
                <a:gd name="T61" fmla="*/ 663575 h 493"/>
                <a:gd name="T62" fmla="*/ 119063 w 128"/>
                <a:gd name="T63" fmla="*/ 641350 h 493"/>
                <a:gd name="T64" fmla="*/ 85725 w 128"/>
                <a:gd name="T65" fmla="*/ 641350 h 493"/>
                <a:gd name="T66" fmla="*/ 61913 w 128"/>
                <a:gd name="T67" fmla="*/ 663575 h 493"/>
                <a:gd name="T68" fmla="*/ 87313 w 128"/>
                <a:gd name="T69" fmla="*/ 684213 h 493"/>
                <a:gd name="T70" fmla="*/ 93663 w 128"/>
                <a:gd name="T71" fmla="*/ 693738 h 493"/>
                <a:gd name="T72" fmla="*/ 104775 w 128"/>
                <a:gd name="T73" fmla="*/ 695325 h 493"/>
                <a:gd name="T74" fmla="*/ 114300 w 128"/>
                <a:gd name="T75" fmla="*/ 688975 h 493"/>
                <a:gd name="T76" fmla="*/ 115888 w 128"/>
                <a:gd name="T77" fmla="*/ 677863 h 493"/>
                <a:gd name="T78" fmla="*/ 109538 w 128"/>
                <a:gd name="T79" fmla="*/ 668338 h 493"/>
                <a:gd name="T80" fmla="*/ 98425 w 128"/>
                <a:gd name="T81" fmla="*/ 666750 h 493"/>
                <a:gd name="T82" fmla="*/ 90488 w 128"/>
                <a:gd name="T83" fmla="*/ 673100 h 493"/>
                <a:gd name="T84" fmla="*/ 101600 w 128"/>
                <a:gd name="T85" fmla="*/ 0 h 493"/>
                <a:gd name="T86" fmla="*/ 173038 w 128"/>
                <a:gd name="T87" fmla="*/ 30163 h 493"/>
                <a:gd name="T88" fmla="*/ 203200 w 128"/>
                <a:gd name="T89" fmla="*/ 101600 h 493"/>
                <a:gd name="T90" fmla="*/ 187325 w 128"/>
                <a:gd name="T91" fmla="*/ 157163 h 493"/>
                <a:gd name="T92" fmla="*/ 144463 w 128"/>
                <a:gd name="T93" fmla="*/ 193675 h 493"/>
                <a:gd name="T94" fmla="*/ 150813 w 128"/>
                <a:gd name="T95" fmla="*/ 155575 h 493"/>
                <a:gd name="T96" fmla="*/ 173038 w 128"/>
                <a:gd name="T97" fmla="*/ 114300 h 493"/>
                <a:gd name="T98" fmla="*/ 161925 w 128"/>
                <a:gd name="T99" fmla="*/ 61913 h 493"/>
                <a:gd name="T100" fmla="*/ 115888 w 128"/>
                <a:gd name="T101" fmla="*/ 30163 h 493"/>
                <a:gd name="T102" fmla="*/ 65088 w 128"/>
                <a:gd name="T103" fmla="*/ 39688 h 493"/>
                <a:gd name="T104" fmla="*/ 33338 w 128"/>
                <a:gd name="T105" fmla="*/ 77788 h 493"/>
                <a:gd name="T106" fmla="*/ 20638 w 128"/>
                <a:gd name="T107" fmla="*/ 41275 h 493"/>
                <a:gd name="T108" fmla="*/ 69850 w 128"/>
                <a:gd name="T109" fmla="*/ 4763 h 4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8" h="493">
                  <a:moveTo>
                    <a:pt x="0" y="429"/>
                  </a:moveTo>
                  <a:lnTo>
                    <a:pt x="2" y="442"/>
                  </a:lnTo>
                  <a:lnTo>
                    <a:pt x="5" y="454"/>
                  </a:lnTo>
                  <a:lnTo>
                    <a:pt x="11" y="465"/>
                  </a:lnTo>
                  <a:lnTo>
                    <a:pt x="19" y="474"/>
                  </a:lnTo>
                  <a:lnTo>
                    <a:pt x="28" y="482"/>
                  </a:lnTo>
                  <a:lnTo>
                    <a:pt x="39" y="488"/>
                  </a:lnTo>
                  <a:lnTo>
                    <a:pt x="51" y="492"/>
                  </a:lnTo>
                  <a:lnTo>
                    <a:pt x="64" y="493"/>
                  </a:lnTo>
                  <a:lnTo>
                    <a:pt x="77" y="492"/>
                  </a:lnTo>
                  <a:lnTo>
                    <a:pt x="89" y="488"/>
                  </a:lnTo>
                  <a:lnTo>
                    <a:pt x="100" y="482"/>
                  </a:lnTo>
                  <a:lnTo>
                    <a:pt x="109" y="474"/>
                  </a:lnTo>
                  <a:lnTo>
                    <a:pt x="117" y="465"/>
                  </a:lnTo>
                  <a:lnTo>
                    <a:pt x="123" y="454"/>
                  </a:lnTo>
                  <a:lnTo>
                    <a:pt x="127" y="442"/>
                  </a:lnTo>
                  <a:lnTo>
                    <a:pt x="128" y="429"/>
                  </a:lnTo>
                  <a:lnTo>
                    <a:pt x="128" y="426"/>
                  </a:lnTo>
                  <a:lnTo>
                    <a:pt x="110" y="410"/>
                  </a:lnTo>
                  <a:lnTo>
                    <a:pt x="110" y="429"/>
                  </a:lnTo>
                  <a:lnTo>
                    <a:pt x="109" y="438"/>
                  </a:lnTo>
                  <a:lnTo>
                    <a:pt x="106" y="447"/>
                  </a:lnTo>
                  <a:lnTo>
                    <a:pt x="102" y="455"/>
                  </a:lnTo>
                  <a:lnTo>
                    <a:pt x="97" y="461"/>
                  </a:lnTo>
                  <a:lnTo>
                    <a:pt x="90" y="467"/>
                  </a:lnTo>
                  <a:lnTo>
                    <a:pt x="82" y="471"/>
                  </a:lnTo>
                  <a:lnTo>
                    <a:pt x="73" y="474"/>
                  </a:lnTo>
                  <a:lnTo>
                    <a:pt x="64" y="475"/>
                  </a:lnTo>
                  <a:lnTo>
                    <a:pt x="55" y="474"/>
                  </a:lnTo>
                  <a:lnTo>
                    <a:pt x="46" y="471"/>
                  </a:lnTo>
                  <a:lnTo>
                    <a:pt x="39" y="467"/>
                  </a:lnTo>
                  <a:lnTo>
                    <a:pt x="32" y="461"/>
                  </a:lnTo>
                  <a:lnTo>
                    <a:pt x="26" y="455"/>
                  </a:lnTo>
                  <a:lnTo>
                    <a:pt x="22" y="447"/>
                  </a:lnTo>
                  <a:lnTo>
                    <a:pt x="19" y="438"/>
                  </a:lnTo>
                  <a:lnTo>
                    <a:pt x="18" y="429"/>
                  </a:lnTo>
                  <a:lnTo>
                    <a:pt x="18" y="384"/>
                  </a:lnTo>
                  <a:lnTo>
                    <a:pt x="0" y="384"/>
                  </a:lnTo>
                  <a:lnTo>
                    <a:pt x="0" y="429"/>
                  </a:lnTo>
                  <a:close/>
                  <a:moveTo>
                    <a:pt x="37" y="64"/>
                  </a:moveTo>
                  <a:lnTo>
                    <a:pt x="37" y="59"/>
                  </a:lnTo>
                  <a:lnTo>
                    <a:pt x="39" y="53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9" y="41"/>
                  </a:lnTo>
                  <a:lnTo>
                    <a:pt x="54" y="39"/>
                  </a:lnTo>
                  <a:lnTo>
                    <a:pt x="59" y="37"/>
                  </a:lnTo>
                  <a:lnTo>
                    <a:pt x="64" y="37"/>
                  </a:lnTo>
                  <a:lnTo>
                    <a:pt x="70" y="37"/>
                  </a:lnTo>
                  <a:lnTo>
                    <a:pt x="75" y="39"/>
                  </a:lnTo>
                  <a:lnTo>
                    <a:pt x="80" y="41"/>
                  </a:lnTo>
                  <a:lnTo>
                    <a:pt x="84" y="45"/>
                  </a:lnTo>
                  <a:lnTo>
                    <a:pt x="87" y="49"/>
                  </a:lnTo>
                  <a:lnTo>
                    <a:pt x="90" y="53"/>
                  </a:lnTo>
                  <a:lnTo>
                    <a:pt x="91" y="59"/>
                  </a:lnTo>
                  <a:lnTo>
                    <a:pt x="92" y="64"/>
                  </a:lnTo>
                  <a:lnTo>
                    <a:pt x="91" y="70"/>
                  </a:lnTo>
                  <a:lnTo>
                    <a:pt x="90" y="75"/>
                  </a:lnTo>
                  <a:lnTo>
                    <a:pt x="87" y="79"/>
                  </a:lnTo>
                  <a:lnTo>
                    <a:pt x="84" y="84"/>
                  </a:lnTo>
                  <a:lnTo>
                    <a:pt x="80" y="87"/>
                  </a:lnTo>
                  <a:lnTo>
                    <a:pt x="75" y="89"/>
                  </a:lnTo>
                  <a:lnTo>
                    <a:pt x="70" y="91"/>
                  </a:lnTo>
                  <a:lnTo>
                    <a:pt x="64" y="92"/>
                  </a:lnTo>
                  <a:lnTo>
                    <a:pt x="59" y="91"/>
                  </a:lnTo>
                  <a:lnTo>
                    <a:pt x="54" y="89"/>
                  </a:lnTo>
                  <a:lnTo>
                    <a:pt x="49" y="87"/>
                  </a:lnTo>
                  <a:lnTo>
                    <a:pt x="45" y="84"/>
                  </a:lnTo>
                  <a:lnTo>
                    <a:pt x="41" y="79"/>
                  </a:lnTo>
                  <a:lnTo>
                    <a:pt x="39" y="75"/>
                  </a:lnTo>
                  <a:lnTo>
                    <a:pt x="37" y="70"/>
                  </a:lnTo>
                  <a:lnTo>
                    <a:pt x="37" y="64"/>
                  </a:lnTo>
                  <a:close/>
                  <a:moveTo>
                    <a:pt x="55" y="64"/>
                  </a:moveTo>
                  <a:lnTo>
                    <a:pt x="55" y="62"/>
                  </a:lnTo>
                  <a:lnTo>
                    <a:pt x="56" y="61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2" y="55"/>
                  </a:lnTo>
                  <a:lnTo>
                    <a:pt x="64" y="55"/>
                  </a:lnTo>
                  <a:lnTo>
                    <a:pt x="66" y="55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1" y="58"/>
                  </a:lnTo>
                  <a:lnTo>
                    <a:pt x="72" y="59"/>
                  </a:lnTo>
                  <a:lnTo>
                    <a:pt x="73" y="61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3" y="66"/>
                  </a:lnTo>
                  <a:lnTo>
                    <a:pt x="73" y="68"/>
                  </a:lnTo>
                  <a:lnTo>
                    <a:pt x="72" y="69"/>
                  </a:lnTo>
                  <a:lnTo>
                    <a:pt x="71" y="71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62" y="73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8" y="71"/>
                  </a:lnTo>
                  <a:lnTo>
                    <a:pt x="57" y="69"/>
                  </a:lnTo>
                  <a:lnTo>
                    <a:pt x="56" y="68"/>
                  </a:lnTo>
                  <a:lnTo>
                    <a:pt x="55" y="66"/>
                  </a:lnTo>
                  <a:lnTo>
                    <a:pt x="55" y="64"/>
                  </a:lnTo>
                  <a:close/>
                  <a:moveTo>
                    <a:pt x="37" y="429"/>
                  </a:moveTo>
                  <a:lnTo>
                    <a:pt x="37" y="435"/>
                  </a:lnTo>
                  <a:lnTo>
                    <a:pt x="39" y="440"/>
                  </a:lnTo>
                  <a:lnTo>
                    <a:pt x="41" y="444"/>
                  </a:lnTo>
                  <a:lnTo>
                    <a:pt x="45" y="448"/>
                  </a:lnTo>
                  <a:lnTo>
                    <a:pt x="49" y="452"/>
                  </a:lnTo>
                  <a:lnTo>
                    <a:pt x="54" y="454"/>
                  </a:lnTo>
                  <a:lnTo>
                    <a:pt x="59" y="456"/>
                  </a:lnTo>
                  <a:lnTo>
                    <a:pt x="64" y="457"/>
                  </a:lnTo>
                  <a:lnTo>
                    <a:pt x="70" y="456"/>
                  </a:lnTo>
                  <a:lnTo>
                    <a:pt x="75" y="454"/>
                  </a:lnTo>
                  <a:lnTo>
                    <a:pt x="80" y="452"/>
                  </a:lnTo>
                  <a:lnTo>
                    <a:pt x="84" y="448"/>
                  </a:lnTo>
                  <a:lnTo>
                    <a:pt x="87" y="444"/>
                  </a:lnTo>
                  <a:lnTo>
                    <a:pt x="90" y="440"/>
                  </a:lnTo>
                  <a:lnTo>
                    <a:pt x="91" y="435"/>
                  </a:lnTo>
                  <a:lnTo>
                    <a:pt x="92" y="429"/>
                  </a:lnTo>
                  <a:lnTo>
                    <a:pt x="91" y="423"/>
                  </a:lnTo>
                  <a:lnTo>
                    <a:pt x="90" y="418"/>
                  </a:lnTo>
                  <a:lnTo>
                    <a:pt x="87" y="414"/>
                  </a:lnTo>
                  <a:lnTo>
                    <a:pt x="84" y="410"/>
                  </a:lnTo>
                  <a:lnTo>
                    <a:pt x="80" y="406"/>
                  </a:lnTo>
                  <a:lnTo>
                    <a:pt x="75" y="404"/>
                  </a:lnTo>
                  <a:lnTo>
                    <a:pt x="70" y="402"/>
                  </a:lnTo>
                  <a:lnTo>
                    <a:pt x="64" y="401"/>
                  </a:lnTo>
                  <a:lnTo>
                    <a:pt x="59" y="402"/>
                  </a:lnTo>
                  <a:lnTo>
                    <a:pt x="54" y="404"/>
                  </a:lnTo>
                  <a:lnTo>
                    <a:pt x="49" y="406"/>
                  </a:lnTo>
                  <a:lnTo>
                    <a:pt x="45" y="410"/>
                  </a:lnTo>
                  <a:lnTo>
                    <a:pt x="41" y="414"/>
                  </a:lnTo>
                  <a:lnTo>
                    <a:pt x="39" y="418"/>
                  </a:lnTo>
                  <a:lnTo>
                    <a:pt x="37" y="423"/>
                  </a:lnTo>
                  <a:lnTo>
                    <a:pt x="37" y="429"/>
                  </a:lnTo>
                  <a:close/>
                  <a:moveTo>
                    <a:pt x="55" y="429"/>
                  </a:moveTo>
                  <a:lnTo>
                    <a:pt x="55" y="431"/>
                  </a:lnTo>
                  <a:lnTo>
                    <a:pt x="56" y="433"/>
                  </a:lnTo>
                  <a:lnTo>
                    <a:pt x="57" y="434"/>
                  </a:lnTo>
                  <a:lnTo>
                    <a:pt x="58" y="436"/>
                  </a:lnTo>
                  <a:lnTo>
                    <a:pt x="59" y="437"/>
                  </a:lnTo>
                  <a:lnTo>
                    <a:pt x="61" y="437"/>
                  </a:lnTo>
                  <a:lnTo>
                    <a:pt x="62" y="438"/>
                  </a:lnTo>
                  <a:lnTo>
                    <a:pt x="64" y="438"/>
                  </a:lnTo>
                  <a:lnTo>
                    <a:pt x="66" y="438"/>
                  </a:lnTo>
                  <a:lnTo>
                    <a:pt x="68" y="437"/>
                  </a:lnTo>
                  <a:lnTo>
                    <a:pt x="69" y="437"/>
                  </a:lnTo>
                  <a:lnTo>
                    <a:pt x="71" y="436"/>
                  </a:lnTo>
                  <a:lnTo>
                    <a:pt x="72" y="434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2" y="424"/>
                  </a:lnTo>
                  <a:lnTo>
                    <a:pt x="71" y="422"/>
                  </a:lnTo>
                  <a:lnTo>
                    <a:pt x="69" y="421"/>
                  </a:lnTo>
                  <a:lnTo>
                    <a:pt x="68" y="421"/>
                  </a:lnTo>
                  <a:lnTo>
                    <a:pt x="66" y="420"/>
                  </a:lnTo>
                  <a:lnTo>
                    <a:pt x="64" y="420"/>
                  </a:lnTo>
                  <a:lnTo>
                    <a:pt x="62" y="420"/>
                  </a:lnTo>
                  <a:lnTo>
                    <a:pt x="61" y="421"/>
                  </a:lnTo>
                  <a:lnTo>
                    <a:pt x="59" y="421"/>
                  </a:lnTo>
                  <a:lnTo>
                    <a:pt x="58" y="422"/>
                  </a:lnTo>
                  <a:lnTo>
                    <a:pt x="57" y="424"/>
                  </a:lnTo>
                  <a:lnTo>
                    <a:pt x="56" y="425"/>
                  </a:lnTo>
                  <a:lnTo>
                    <a:pt x="55" y="427"/>
                  </a:lnTo>
                  <a:lnTo>
                    <a:pt x="55" y="429"/>
                  </a:lnTo>
                  <a:close/>
                  <a:moveTo>
                    <a:pt x="64" y="0"/>
                  </a:moveTo>
                  <a:lnTo>
                    <a:pt x="77" y="1"/>
                  </a:lnTo>
                  <a:lnTo>
                    <a:pt x="89" y="5"/>
                  </a:lnTo>
                  <a:lnTo>
                    <a:pt x="100" y="11"/>
                  </a:lnTo>
                  <a:lnTo>
                    <a:pt x="109" y="19"/>
                  </a:lnTo>
                  <a:lnTo>
                    <a:pt x="117" y="28"/>
                  </a:lnTo>
                  <a:lnTo>
                    <a:pt x="123" y="39"/>
                  </a:lnTo>
                  <a:lnTo>
                    <a:pt x="127" y="51"/>
                  </a:lnTo>
                  <a:lnTo>
                    <a:pt x="128" y="64"/>
                  </a:lnTo>
                  <a:lnTo>
                    <a:pt x="128" y="74"/>
                  </a:lnTo>
                  <a:lnTo>
                    <a:pt x="126" y="83"/>
                  </a:lnTo>
                  <a:lnTo>
                    <a:pt x="122" y="91"/>
                  </a:lnTo>
                  <a:lnTo>
                    <a:pt x="118" y="99"/>
                  </a:lnTo>
                  <a:lnTo>
                    <a:pt x="113" y="106"/>
                  </a:lnTo>
                  <a:lnTo>
                    <a:pt x="106" y="112"/>
                  </a:lnTo>
                  <a:lnTo>
                    <a:pt x="99" y="118"/>
                  </a:lnTo>
                  <a:lnTo>
                    <a:pt x="91" y="122"/>
                  </a:lnTo>
                  <a:lnTo>
                    <a:pt x="76" y="108"/>
                  </a:lnTo>
                  <a:lnTo>
                    <a:pt x="83" y="106"/>
                  </a:lnTo>
                  <a:lnTo>
                    <a:pt x="90" y="102"/>
                  </a:lnTo>
                  <a:lnTo>
                    <a:pt x="95" y="98"/>
                  </a:lnTo>
                  <a:lnTo>
                    <a:pt x="100" y="92"/>
                  </a:lnTo>
                  <a:lnTo>
                    <a:pt x="104" y="86"/>
                  </a:lnTo>
                  <a:lnTo>
                    <a:pt x="107" y="79"/>
                  </a:lnTo>
                  <a:lnTo>
                    <a:pt x="109" y="72"/>
                  </a:lnTo>
                  <a:lnTo>
                    <a:pt x="110" y="64"/>
                  </a:lnTo>
                  <a:lnTo>
                    <a:pt x="109" y="55"/>
                  </a:lnTo>
                  <a:lnTo>
                    <a:pt x="106" y="46"/>
                  </a:lnTo>
                  <a:lnTo>
                    <a:pt x="102" y="39"/>
                  </a:lnTo>
                  <a:lnTo>
                    <a:pt x="97" y="32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73" y="19"/>
                  </a:lnTo>
                  <a:lnTo>
                    <a:pt x="64" y="18"/>
                  </a:lnTo>
                  <a:lnTo>
                    <a:pt x="56" y="19"/>
                  </a:lnTo>
                  <a:lnTo>
                    <a:pt x="48" y="21"/>
                  </a:lnTo>
                  <a:lnTo>
                    <a:pt x="41" y="25"/>
                  </a:lnTo>
                  <a:lnTo>
                    <a:pt x="34" y="29"/>
                  </a:lnTo>
                  <a:lnTo>
                    <a:pt x="29" y="35"/>
                  </a:lnTo>
                  <a:lnTo>
                    <a:pt x="24" y="42"/>
                  </a:lnTo>
                  <a:lnTo>
                    <a:pt x="21" y="49"/>
                  </a:lnTo>
                  <a:lnTo>
                    <a:pt x="19" y="57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13" y="26"/>
                  </a:lnTo>
                  <a:lnTo>
                    <a:pt x="19" y="18"/>
                  </a:lnTo>
                  <a:lnTo>
                    <a:pt x="27" y="12"/>
                  </a:lnTo>
                  <a:lnTo>
                    <a:pt x="35" y="7"/>
                  </a:lnTo>
                  <a:lnTo>
                    <a:pt x="44" y="3"/>
                  </a:lnTo>
                  <a:lnTo>
                    <a:pt x="5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</p:grpSp>
      <p:sp>
        <p:nvSpPr>
          <p:cNvPr id="26" name="Sisukohatäide 2"/>
          <p:cNvSpPr>
            <a:spLocks noGrp="1"/>
          </p:cNvSpPr>
          <p:nvPr>
            <p:ph idx="1"/>
          </p:nvPr>
        </p:nvSpPr>
        <p:spPr>
          <a:xfrm>
            <a:off x="591615" y="1420454"/>
            <a:ext cx="10905060" cy="4754794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b="1" dirty="0" smtClean="0"/>
              <a:t>Majandusõpe omanikuks olemisest juba põhikooli programmi, õpilasfirmade tegemine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b="1" dirty="0" err="1" smtClean="0"/>
              <a:t>Dalarna</a:t>
            </a:r>
            <a:r>
              <a:rPr lang="et-EE" b="1" dirty="0" smtClean="0"/>
              <a:t> Maakonnas Rootsis nähtud inkubatsioonikeksus, </a:t>
            </a:r>
            <a:r>
              <a:rPr lang="et-EE" dirty="0" smtClean="0"/>
              <a:t>kus valitakse välja iga aasta mõned ideed, mille </a:t>
            </a:r>
            <a:r>
              <a:rPr lang="et-EE" dirty="0" err="1" smtClean="0"/>
              <a:t>ellurakendamiseks</a:t>
            </a:r>
            <a:r>
              <a:rPr lang="et-EE" dirty="0" smtClean="0"/>
              <a:t> palgatakse parimad konsultandid ja ettevõtmist toetatakse kuni eksporditurgude leidmiseni. Toetatakse ansamblitest kuni tootmiseni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b="1" dirty="0" smtClean="0"/>
              <a:t>Maa on oluline ressurss ettevõtluses-tootmises, </a:t>
            </a:r>
            <a:r>
              <a:rPr lang="et-EE" dirty="0" smtClean="0"/>
              <a:t>omavalitsute ja riigi poolt tööstuspargi alade moodustamine ja väljaehitamine.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t-EE" b="1" dirty="0" smtClean="0"/>
              <a:t>Noored tahavad elada omaette ja liikuda töö järgi - </a:t>
            </a:r>
            <a:r>
              <a:rPr lang="et-EE" dirty="0" smtClean="0"/>
              <a:t>mistõttu tundub oluline korterite üüriturg, tänapäevaste mugavustega</a:t>
            </a:r>
            <a:endParaRPr lang="et-EE" dirty="0"/>
          </a:p>
          <a:p>
            <a:pPr marL="0" indent="0">
              <a:buClr>
                <a:srgbClr val="0070C0"/>
              </a:buClr>
              <a:buNone/>
            </a:pPr>
            <a:r>
              <a:rPr lang="et-EE" b="1" dirty="0" smtClean="0"/>
              <a:t> </a:t>
            </a:r>
          </a:p>
          <a:p>
            <a:pPr marL="457200" lvl="1" indent="0">
              <a:buClr>
                <a:srgbClr val="0070C0"/>
              </a:buClr>
              <a:buNone/>
            </a:pPr>
            <a:endParaRPr lang="et-EE" b="1" dirty="0" smtClean="0"/>
          </a:p>
          <a:p>
            <a:pPr marL="457200" lvl="1" indent="0">
              <a:buClr>
                <a:srgbClr val="0070C0"/>
              </a:buClr>
              <a:buNone/>
            </a:pPr>
            <a:endParaRPr lang="et-EE" b="1" dirty="0" smtClean="0"/>
          </a:p>
        </p:txBody>
      </p:sp>
    </p:spTree>
    <p:extLst>
      <p:ext uri="{BB962C8B-B14F-4D97-AF65-F5344CB8AC3E}">
        <p14:creationId xmlns:p14="http://schemas.microsoft.com/office/powerpoint/2010/main" val="972768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716036" y="368416"/>
            <a:ext cx="9385385" cy="853072"/>
          </a:xfrm>
        </p:spPr>
        <p:txBody>
          <a:bodyPr>
            <a:normAutofit/>
          </a:bodyPr>
          <a:lstStyle/>
          <a:p>
            <a:pPr algn="l" eaLnBrk="1" hangingPunct="1">
              <a:buClrTx/>
              <a:tabLst>
                <a:tab pos="0" algn="l"/>
                <a:tab pos="916777" algn="l"/>
                <a:tab pos="1833555" algn="l"/>
                <a:tab pos="2750332" algn="l"/>
                <a:tab pos="3667110" algn="l"/>
                <a:tab pos="4583887" algn="l"/>
                <a:tab pos="5500665" algn="l"/>
                <a:tab pos="6417442" algn="l"/>
                <a:tab pos="7334220" algn="l"/>
                <a:tab pos="8250997" algn="l"/>
                <a:tab pos="9167774" algn="l"/>
                <a:tab pos="10084552" algn="l"/>
              </a:tabLst>
            </a:pPr>
            <a:r>
              <a:rPr lang="et-EE" altLang="et-EE" sz="4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Kordumatu (konkurentsi)eelise loomine. 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591616" y="0"/>
            <a:ext cx="10999220" cy="90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sz="1805"/>
          </a:p>
        </p:txBody>
      </p:sp>
      <p:grpSp>
        <p:nvGrpSpPr>
          <p:cNvPr id="5125" name="Group 3071"/>
          <p:cNvGrpSpPr>
            <a:grpSpLocks/>
          </p:cNvGrpSpPr>
          <p:nvPr/>
        </p:nvGrpSpPr>
        <p:grpSpPr bwMode="auto">
          <a:xfrm>
            <a:off x="591615" y="5955589"/>
            <a:ext cx="11008770" cy="897636"/>
            <a:chOff x="0" y="5940425"/>
            <a:chExt cx="10980738" cy="895251"/>
          </a:xfrm>
        </p:grpSpPr>
        <p:sp>
          <p:nvSpPr>
            <p:cNvPr id="5127" name="Freeform 10"/>
            <p:cNvSpPr>
              <a:spLocks/>
            </p:cNvSpPr>
            <p:nvPr/>
          </p:nvSpPr>
          <p:spPr bwMode="auto">
            <a:xfrm>
              <a:off x="0" y="6694488"/>
              <a:ext cx="9525000" cy="28575"/>
            </a:xfrm>
            <a:custGeom>
              <a:avLst/>
              <a:gdLst>
                <a:gd name="T0" fmla="*/ 0 w 6000"/>
                <a:gd name="T1" fmla="*/ 0 h 18"/>
                <a:gd name="T2" fmla="*/ 9493250 w 6000"/>
                <a:gd name="T3" fmla="*/ 0 h 18"/>
                <a:gd name="T4" fmla="*/ 9525000 w 6000"/>
                <a:gd name="T5" fmla="*/ 28575 h 18"/>
                <a:gd name="T6" fmla="*/ 0 w 6000"/>
                <a:gd name="T7" fmla="*/ 28575 h 18"/>
                <a:gd name="T8" fmla="*/ 0 w 600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00" h="18">
                  <a:moveTo>
                    <a:pt x="0" y="0"/>
                  </a:moveTo>
                  <a:lnTo>
                    <a:pt x="5980" y="0"/>
                  </a:lnTo>
                  <a:lnTo>
                    <a:pt x="6000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pic>
          <p:nvPicPr>
            <p:cNvPr id="5128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874" y="6161511"/>
              <a:ext cx="2808311" cy="67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AutoShape 8"/>
            <p:cNvSpPr>
              <a:spLocks noChangeAspect="1" noChangeArrowheads="1" noTextEdit="1"/>
            </p:cNvSpPr>
            <p:nvPr/>
          </p:nvSpPr>
          <p:spPr bwMode="auto">
            <a:xfrm>
              <a:off x="0" y="5940425"/>
              <a:ext cx="10980738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0" name="Freeform 11"/>
            <p:cNvSpPr>
              <a:spLocks noEditPoints="1"/>
            </p:cNvSpPr>
            <p:nvPr/>
          </p:nvSpPr>
          <p:spPr bwMode="auto">
            <a:xfrm>
              <a:off x="5473700" y="6303963"/>
              <a:ext cx="185738" cy="223838"/>
            </a:xfrm>
            <a:custGeom>
              <a:avLst/>
              <a:gdLst>
                <a:gd name="T0" fmla="*/ 120650 w 117"/>
                <a:gd name="T1" fmla="*/ 176213 h 141"/>
                <a:gd name="T2" fmla="*/ 111125 w 117"/>
                <a:gd name="T3" fmla="*/ 188913 h 141"/>
                <a:gd name="T4" fmla="*/ 98425 w 117"/>
                <a:gd name="T5" fmla="*/ 196850 h 141"/>
                <a:gd name="T6" fmla="*/ 84138 w 117"/>
                <a:gd name="T7" fmla="*/ 201613 h 141"/>
                <a:gd name="T8" fmla="*/ 65088 w 117"/>
                <a:gd name="T9" fmla="*/ 201613 h 141"/>
                <a:gd name="T10" fmla="*/ 46038 w 117"/>
                <a:gd name="T11" fmla="*/ 193675 h 141"/>
                <a:gd name="T12" fmla="*/ 30163 w 117"/>
                <a:gd name="T13" fmla="*/ 179388 h 141"/>
                <a:gd name="T14" fmla="*/ 22225 w 117"/>
                <a:gd name="T15" fmla="*/ 158750 h 141"/>
                <a:gd name="T16" fmla="*/ 22225 w 117"/>
                <a:gd name="T17" fmla="*/ 141288 h 141"/>
                <a:gd name="T18" fmla="*/ 25400 w 117"/>
                <a:gd name="T19" fmla="*/ 127000 h 141"/>
                <a:gd name="T20" fmla="*/ 33338 w 117"/>
                <a:gd name="T21" fmla="*/ 115888 h 141"/>
                <a:gd name="T22" fmla="*/ 44450 w 117"/>
                <a:gd name="T23" fmla="*/ 104775 h 141"/>
                <a:gd name="T24" fmla="*/ 125413 w 117"/>
                <a:gd name="T25" fmla="*/ 168275 h 141"/>
                <a:gd name="T26" fmla="*/ 52388 w 117"/>
                <a:gd name="T27" fmla="*/ 76200 h 141"/>
                <a:gd name="T28" fmla="*/ 49213 w 117"/>
                <a:gd name="T29" fmla="*/ 71438 h 141"/>
                <a:gd name="T30" fmla="*/ 46038 w 117"/>
                <a:gd name="T31" fmla="*/ 66675 h 141"/>
                <a:gd name="T32" fmla="*/ 44450 w 117"/>
                <a:gd name="T33" fmla="*/ 60325 h 141"/>
                <a:gd name="T34" fmla="*/ 42863 w 117"/>
                <a:gd name="T35" fmla="*/ 53975 h 141"/>
                <a:gd name="T36" fmla="*/ 46038 w 117"/>
                <a:gd name="T37" fmla="*/ 41275 h 141"/>
                <a:gd name="T38" fmla="*/ 52388 w 117"/>
                <a:gd name="T39" fmla="*/ 30163 h 141"/>
                <a:gd name="T40" fmla="*/ 63500 w 117"/>
                <a:gd name="T41" fmla="*/ 23813 h 141"/>
                <a:gd name="T42" fmla="*/ 74613 w 117"/>
                <a:gd name="T43" fmla="*/ 20638 h 141"/>
                <a:gd name="T44" fmla="*/ 80963 w 117"/>
                <a:gd name="T45" fmla="*/ 22225 h 141"/>
                <a:gd name="T46" fmla="*/ 87313 w 117"/>
                <a:gd name="T47" fmla="*/ 23813 h 141"/>
                <a:gd name="T48" fmla="*/ 93663 w 117"/>
                <a:gd name="T49" fmla="*/ 26988 h 141"/>
                <a:gd name="T50" fmla="*/ 98425 w 117"/>
                <a:gd name="T51" fmla="*/ 30163 h 141"/>
                <a:gd name="T52" fmla="*/ 101600 w 117"/>
                <a:gd name="T53" fmla="*/ 34925 h 141"/>
                <a:gd name="T54" fmla="*/ 104775 w 117"/>
                <a:gd name="T55" fmla="*/ 41275 h 141"/>
                <a:gd name="T56" fmla="*/ 106363 w 117"/>
                <a:gd name="T57" fmla="*/ 47625 h 141"/>
                <a:gd name="T58" fmla="*/ 107950 w 117"/>
                <a:gd name="T59" fmla="*/ 53975 h 141"/>
                <a:gd name="T60" fmla="*/ 128588 w 117"/>
                <a:gd name="T61" fmla="*/ 47625 h 141"/>
                <a:gd name="T62" fmla="*/ 127000 w 117"/>
                <a:gd name="T63" fmla="*/ 38100 h 141"/>
                <a:gd name="T64" fmla="*/ 122238 w 117"/>
                <a:gd name="T65" fmla="*/ 28575 h 141"/>
                <a:gd name="T66" fmla="*/ 115888 w 117"/>
                <a:gd name="T67" fmla="*/ 19050 h 141"/>
                <a:gd name="T68" fmla="*/ 109538 w 117"/>
                <a:gd name="T69" fmla="*/ 12700 h 141"/>
                <a:gd name="T70" fmla="*/ 100013 w 117"/>
                <a:gd name="T71" fmla="*/ 6350 h 141"/>
                <a:gd name="T72" fmla="*/ 90488 w 117"/>
                <a:gd name="T73" fmla="*/ 1588 h 141"/>
                <a:gd name="T74" fmla="*/ 80963 w 117"/>
                <a:gd name="T75" fmla="*/ 0 h 141"/>
                <a:gd name="T76" fmla="*/ 65088 w 117"/>
                <a:gd name="T77" fmla="*/ 1588 h 141"/>
                <a:gd name="T78" fmla="*/ 46038 w 117"/>
                <a:gd name="T79" fmla="*/ 9525 h 141"/>
                <a:gd name="T80" fmla="*/ 30163 w 117"/>
                <a:gd name="T81" fmla="*/ 23813 h 141"/>
                <a:gd name="T82" fmla="*/ 22225 w 117"/>
                <a:gd name="T83" fmla="*/ 42863 h 141"/>
                <a:gd name="T84" fmla="*/ 22225 w 117"/>
                <a:gd name="T85" fmla="*/ 58738 h 141"/>
                <a:gd name="T86" fmla="*/ 23813 w 117"/>
                <a:gd name="T87" fmla="*/ 66675 h 141"/>
                <a:gd name="T88" fmla="*/ 26988 w 117"/>
                <a:gd name="T89" fmla="*/ 76200 h 141"/>
                <a:gd name="T90" fmla="*/ 30163 w 117"/>
                <a:gd name="T91" fmla="*/ 82550 h 141"/>
                <a:gd name="T92" fmla="*/ 25400 w 117"/>
                <a:gd name="T93" fmla="*/ 92075 h 141"/>
                <a:gd name="T94" fmla="*/ 14288 w 117"/>
                <a:gd name="T95" fmla="*/ 104775 h 141"/>
                <a:gd name="T96" fmla="*/ 4763 w 117"/>
                <a:gd name="T97" fmla="*/ 120650 h 141"/>
                <a:gd name="T98" fmla="*/ 1588 w 117"/>
                <a:gd name="T99" fmla="*/ 139700 h 141"/>
                <a:gd name="T100" fmla="*/ 1588 w 117"/>
                <a:gd name="T101" fmla="*/ 163513 h 141"/>
                <a:gd name="T102" fmla="*/ 12700 w 117"/>
                <a:gd name="T103" fmla="*/ 190500 h 141"/>
                <a:gd name="T104" fmla="*/ 33338 w 117"/>
                <a:gd name="T105" fmla="*/ 211138 h 141"/>
                <a:gd name="T106" fmla="*/ 60325 w 117"/>
                <a:gd name="T107" fmla="*/ 222250 h 141"/>
                <a:gd name="T108" fmla="*/ 85725 w 117"/>
                <a:gd name="T109" fmla="*/ 223838 h 141"/>
                <a:gd name="T110" fmla="*/ 104775 w 117"/>
                <a:gd name="T111" fmla="*/ 217488 h 141"/>
                <a:gd name="T112" fmla="*/ 122238 w 117"/>
                <a:gd name="T113" fmla="*/ 206375 h 141"/>
                <a:gd name="T114" fmla="*/ 136525 w 117"/>
                <a:gd name="T115" fmla="*/ 192088 h 141"/>
                <a:gd name="T116" fmla="*/ 185738 w 117"/>
                <a:gd name="T117" fmla="*/ 223838 h 141"/>
                <a:gd name="T118" fmla="*/ 133350 w 117"/>
                <a:gd name="T119" fmla="*/ 149225 h 141"/>
                <a:gd name="T120" fmla="*/ 52388 w 117"/>
                <a:gd name="T121" fmla="*/ 76200 h 1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" h="141">
                  <a:moveTo>
                    <a:pt x="79" y="106"/>
                  </a:moveTo>
                  <a:lnTo>
                    <a:pt x="76" y="111"/>
                  </a:lnTo>
                  <a:lnTo>
                    <a:pt x="74" y="115"/>
                  </a:lnTo>
                  <a:lnTo>
                    <a:pt x="70" y="119"/>
                  </a:lnTo>
                  <a:lnTo>
                    <a:pt x="66" y="122"/>
                  </a:lnTo>
                  <a:lnTo>
                    <a:pt x="62" y="124"/>
                  </a:lnTo>
                  <a:lnTo>
                    <a:pt x="57" y="126"/>
                  </a:lnTo>
                  <a:lnTo>
                    <a:pt x="53" y="127"/>
                  </a:lnTo>
                  <a:lnTo>
                    <a:pt x="47" y="127"/>
                  </a:lnTo>
                  <a:lnTo>
                    <a:pt x="41" y="127"/>
                  </a:lnTo>
                  <a:lnTo>
                    <a:pt x="34" y="125"/>
                  </a:lnTo>
                  <a:lnTo>
                    <a:pt x="29" y="122"/>
                  </a:lnTo>
                  <a:lnTo>
                    <a:pt x="24" y="118"/>
                  </a:lnTo>
                  <a:lnTo>
                    <a:pt x="19" y="113"/>
                  </a:lnTo>
                  <a:lnTo>
                    <a:pt x="16" y="107"/>
                  </a:lnTo>
                  <a:lnTo>
                    <a:pt x="14" y="100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5" y="84"/>
                  </a:lnTo>
                  <a:lnTo>
                    <a:pt x="16" y="80"/>
                  </a:lnTo>
                  <a:lnTo>
                    <a:pt x="19" y="76"/>
                  </a:lnTo>
                  <a:lnTo>
                    <a:pt x="21" y="73"/>
                  </a:lnTo>
                  <a:lnTo>
                    <a:pt x="24" y="69"/>
                  </a:lnTo>
                  <a:lnTo>
                    <a:pt x="28" y="66"/>
                  </a:lnTo>
                  <a:lnTo>
                    <a:pt x="31" y="64"/>
                  </a:lnTo>
                  <a:lnTo>
                    <a:pt x="79" y="106"/>
                  </a:lnTo>
                  <a:close/>
                  <a:moveTo>
                    <a:pt x="33" y="48"/>
                  </a:moveTo>
                  <a:lnTo>
                    <a:pt x="33" y="48"/>
                  </a:lnTo>
                  <a:lnTo>
                    <a:pt x="32" y="47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2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9" y="26"/>
                  </a:lnTo>
                  <a:lnTo>
                    <a:pt x="31" y="22"/>
                  </a:lnTo>
                  <a:lnTo>
                    <a:pt x="33" y="19"/>
                  </a:lnTo>
                  <a:lnTo>
                    <a:pt x="36" y="17"/>
                  </a:lnTo>
                  <a:lnTo>
                    <a:pt x="40" y="15"/>
                  </a:lnTo>
                  <a:lnTo>
                    <a:pt x="43" y="14"/>
                  </a:lnTo>
                  <a:lnTo>
                    <a:pt x="47" y="13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5"/>
                  </a:lnTo>
                  <a:lnTo>
                    <a:pt x="57" y="16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4" y="22"/>
                  </a:lnTo>
                  <a:lnTo>
                    <a:pt x="65" y="24"/>
                  </a:lnTo>
                  <a:lnTo>
                    <a:pt x="66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81" y="34"/>
                  </a:lnTo>
                  <a:lnTo>
                    <a:pt x="81" y="30"/>
                  </a:lnTo>
                  <a:lnTo>
                    <a:pt x="80" y="27"/>
                  </a:lnTo>
                  <a:lnTo>
                    <a:pt x="80" y="24"/>
                  </a:lnTo>
                  <a:lnTo>
                    <a:pt x="78" y="21"/>
                  </a:lnTo>
                  <a:lnTo>
                    <a:pt x="77" y="18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4" y="3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5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5" y="42"/>
                  </a:lnTo>
                  <a:lnTo>
                    <a:pt x="16" y="45"/>
                  </a:lnTo>
                  <a:lnTo>
                    <a:pt x="17" y="48"/>
                  </a:lnTo>
                  <a:lnTo>
                    <a:pt x="18" y="50"/>
                  </a:lnTo>
                  <a:lnTo>
                    <a:pt x="19" y="52"/>
                  </a:lnTo>
                  <a:lnTo>
                    <a:pt x="21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9" y="66"/>
                  </a:lnTo>
                  <a:lnTo>
                    <a:pt x="6" y="71"/>
                  </a:lnTo>
                  <a:lnTo>
                    <a:pt x="3" y="76"/>
                  </a:lnTo>
                  <a:lnTo>
                    <a:pt x="2" y="82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4" y="112"/>
                  </a:lnTo>
                  <a:lnTo>
                    <a:pt x="8" y="120"/>
                  </a:lnTo>
                  <a:lnTo>
                    <a:pt x="14" y="127"/>
                  </a:lnTo>
                  <a:lnTo>
                    <a:pt x="21" y="133"/>
                  </a:lnTo>
                  <a:lnTo>
                    <a:pt x="29" y="137"/>
                  </a:lnTo>
                  <a:lnTo>
                    <a:pt x="38" y="140"/>
                  </a:lnTo>
                  <a:lnTo>
                    <a:pt x="47" y="141"/>
                  </a:lnTo>
                  <a:lnTo>
                    <a:pt x="54" y="141"/>
                  </a:lnTo>
                  <a:lnTo>
                    <a:pt x="60" y="139"/>
                  </a:lnTo>
                  <a:lnTo>
                    <a:pt x="66" y="137"/>
                  </a:lnTo>
                  <a:lnTo>
                    <a:pt x="72" y="134"/>
                  </a:lnTo>
                  <a:lnTo>
                    <a:pt x="77" y="130"/>
                  </a:lnTo>
                  <a:lnTo>
                    <a:pt x="82" y="126"/>
                  </a:lnTo>
                  <a:lnTo>
                    <a:pt x="86" y="121"/>
                  </a:lnTo>
                  <a:lnTo>
                    <a:pt x="89" y="116"/>
                  </a:lnTo>
                  <a:lnTo>
                    <a:pt x="117" y="141"/>
                  </a:lnTo>
                  <a:lnTo>
                    <a:pt x="117" y="123"/>
                  </a:lnTo>
                  <a:lnTo>
                    <a:pt x="84" y="94"/>
                  </a:lnTo>
                  <a:lnTo>
                    <a:pt x="81" y="91"/>
                  </a:lnTo>
                  <a:lnTo>
                    <a:pt x="33" y="48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1" name="Freeform 12"/>
            <p:cNvSpPr>
              <a:spLocks noEditPoints="1"/>
            </p:cNvSpPr>
            <p:nvPr/>
          </p:nvSpPr>
          <p:spPr bwMode="auto">
            <a:xfrm>
              <a:off x="5641975" y="6353175"/>
              <a:ext cx="2668588" cy="149225"/>
            </a:xfrm>
            <a:custGeom>
              <a:avLst/>
              <a:gdLst>
                <a:gd name="T0" fmla="*/ 2616200 w 1681"/>
                <a:gd name="T1" fmla="*/ 131763 h 94"/>
                <a:gd name="T2" fmla="*/ 2668588 w 1681"/>
                <a:gd name="T3" fmla="*/ 79375 h 94"/>
                <a:gd name="T4" fmla="*/ 2605088 w 1681"/>
                <a:gd name="T5" fmla="*/ 146050 h 94"/>
                <a:gd name="T6" fmla="*/ 2501900 w 1681"/>
                <a:gd name="T7" fmla="*/ 3175 h 94"/>
                <a:gd name="T8" fmla="*/ 2235200 w 1681"/>
                <a:gd name="T9" fmla="*/ 22225 h 94"/>
                <a:gd name="T10" fmla="*/ 2214563 w 1681"/>
                <a:gd name="T11" fmla="*/ 101600 h 94"/>
                <a:gd name="T12" fmla="*/ 2279650 w 1681"/>
                <a:gd name="T13" fmla="*/ 130175 h 94"/>
                <a:gd name="T14" fmla="*/ 2306638 w 1681"/>
                <a:gd name="T15" fmla="*/ 53975 h 94"/>
                <a:gd name="T16" fmla="*/ 2193925 w 1681"/>
                <a:gd name="T17" fmla="*/ 60325 h 94"/>
                <a:gd name="T18" fmla="*/ 2270125 w 1681"/>
                <a:gd name="T19" fmla="*/ 0 h 94"/>
                <a:gd name="T20" fmla="*/ 2327275 w 1681"/>
                <a:gd name="T21" fmla="*/ 79375 h 94"/>
                <a:gd name="T22" fmla="*/ 2259013 w 1681"/>
                <a:gd name="T23" fmla="*/ 149225 h 94"/>
                <a:gd name="T24" fmla="*/ 2193925 w 1681"/>
                <a:gd name="T25" fmla="*/ 80963 h 94"/>
                <a:gd name="T26" fmla="*/ 2058988 w 1681"/>
                <a:gd name="T27" fmla="*/ 63500 h 94"/>
                <a:gd name="T28" fmla="*/ 2093913 w 1681"/>
                <a:gd name="T29" fmla="*/ 133350 h 94"/>
                <a:gd name="T30" fmla="*/ 2154238 w 1681"/>
                <a:gd name="T31" fmla="*/ 93663 h 94"/>
                <a:gd name="T32" fmla="*/ 2128838 w 1681"/>
                <a:gd name="T33" fmla="*/ 19050 h 94"/>
                <a:gd name="T34" fmla="*/ 2073275 w 1681"/>
                <a:gd name="T35" fmla="*/ 11113 h 94"/>
                <a:gd name="T36" fmla="*/ 2163763 w 1681"/>
                <a:gd name="T37" fmla="*/ 31750 h 94"/>
                <a:gd name="T38" fmla="*/ 2149475 w 1681"/>
                <a:gd name="T39" fmla="*/ 133350 h 94"/>
                <a:gd name="T40" fmla="*/ 2057400 w 1681"/>
                <a:gd name="T41" fmla="*/ 125413 h 94"/>
                <a:gd name="T42" fmla="*/ 1905000 w 1681"/>
                <a:gd name="T43" fmla="*/ 147638 h 94"/>
                <a:gd name="T44" fmla="*/ 1911350 w 1681"/>
                <a:gd name="T45" fmla="*/ 134938 h 94"/>
                <a:gd name="T46" fmla="*/ 1954213 w 1681"/>
                <a:gd name="T47" fmla="*/ 106363 h 94"/>
                <a:gd name="T48" fmla="*/ 1906588 w 1681"/>
                <a:gd name="T49" fmla="*/ 74613 h 94"/>
                <a:gd name="T50" fmla="*/ 1885950 w 1681"/>
                <a:gd name="T51" fmla="*/ 15875 h 94"/>
                <a:gd name="T52" fmla="*/ 1943100 w 1681"/>
                <a:gd name="T53" fmla="*/ 3175 h 94"/>
                <a:gd name="T54" fmla="*/ 1930400 w 1681"/>
                <a:gd name="T55" fmla="*/ 14288 h 94"/>
                <a:gd name="T56" fmla="*/ 1897063 w 1681"/>
                <a:gd name="T57" fmla="*/ 44450 h 94"/>
                <a:gd name="T58" fmla="*/ 1944688 w 1681"/>
                <a:gd name="T59" fmla="*/ 76200 h 94"/>
                <a:gd name="T60" fmla="*/ 1970088 w 1681"/>
                <a:gd name="T61" fmla="*/ 119063 h 94"/>
                <a:gd name="T62" fmla="*/ 1865313 w 1681"/>
                <a:gd name="T63" fmla="*/ 3175 h 94"/>
                <a:gd name="T64" fmla="*/ 1516063 w 1681"/>
                <a:gd name="T65" fmla="*/ 93663 h 94"/>
                <a:gd name="T66" fmla="*/ 1577975 w 1681"/>
                <a:gd name="T67" fmla="*/ 125413 h 94"/>
                <a:gd name="T68" fmla="*/ 1595438 w 1681"/>
                <a:gd name="T69" fmla="*/ 131763 h 94"/>
                <a:gd name="T70" fmla="*/ 1519238 w 1681"/>
                <a:gd name="T71" fmla="*/ 138113 h 94"/>
                <a:gd name="T72" fmla="*/ 1444625 w 1681"/>
                <a:gd name="T73" fmla="*/ 25400 h 94"/>
                <a:gd name="T74" fmla="*/ 1447800 w 1681"/>
                <a:gd name="T75" fmla="*/ 61913 h 94"/>
                <a:gd name="T76" fmla="*/ 1468438 w 1681"/>
                <a:gd name="T77" fmla="*/ 39688 h 94"/>
                <a:gd name="T78" fmla="*/ 1422400 w 1681"/>
                <a:gd name="T79" fmla="*/ 87313 h 94"/>
                <a:gd name="T80" fmla="*/ 1169988 w 1681"/>
                <a:gd name="T81" fmla="*/ 147638 h 94"/>
                <a:gd name="T82" fmla="*/ 1171575 w 1681"/>
                <a:gd name="T83" fmla="*/ 133350 h 94"/>
                <a:gd name="T84" fmla="*/ 1216025 w 1681"/>
                <a:gd name="T85" fmla="*/ 107950 h 94"/>
                <a:gd name="T86" fmla="*/ 1174750 w 1681"/>
                <a:gd name="T87" fmla="*/ 76200 h 94"/>
                <a:gd name="T88" fmla="*/ 1147763 w 1681"/>
                <a:gd name="T89" fmla="*/ 17463 h 94"/>
                <a:gd name="T90" fmla="*/ 1204913 w 1681"/>
                <a:gd name="T91" fmla="*/ 1588 h 94"/>
                <a:gd name="T92" fmla="*/ 1193800 w 1681"/>
                <a:gd name="T93" fmla="*/ 14288 h 94"/>
                <a:gd name="T94" fmla="*/ 1158875 w 1681"/>
                <a:gd name="T95" fmla="*/ 42863 h 94"/>
                <a:gd name="T96" fmla="*/ 1204913 w 1681"/>
                <a:gd name="T97" fmla="*/ 74613 h 94"/>
                <a:gd name="T98" fmla="*/ 1233488 w 1681"/>
                <a:gd name="T99" fmla="*/ 117475 h 94"/>
                <a:gd name="T100" fmla="*/ 1022350 w 1681"/>
                <a:gd name="T101" fmla="*/ 34925 h 94"/>
                <a:gd name="T102" fmla="*/ 879475 w 1681"/>
                <a:gd name="T103" fmla="*/ 26988 h 94"/>
                <a:gd name="T104" fmla="*/ 868363 w 1681"/>
                <a:gd name="T105" fmla="*/ 109538 h 94"/>
                <a:gd name="T106" fmla="*/ 935038 w 1681"/>
                <a:gd name="T107" fmla="*/ 127000 h 94"/>
                <a:gd name="T108" fmla="*/ 954088 w 1681"/>
                <a:gd name="T109" fmla="*/ 47625 h 94"/>
                <a:gd name="T110" fmla="*/ 846138 w 1681"/>
                <a:gd name="T111" fmla="*/ 50800 h 94"/>
                <a:gd name="T112" fmla="*/ 928688 w 1681"/>
                <a:gd name="T113" fmla="*/ 3175 h 94"/>
                <a:gd name="T114" fmla="*/ 976313 w 1681"/>
                <a:gd name="T115" fmla="*/ 88900 h 94"/>
                <a:gd name="T116" fmla="*/ 900113 w 1681"/>
                <a:gd name="T117" fmla="*/ 149225 h 94"/>
                <a:gd name="T118" fmla="*/ 742950 w 1681"/>
                <a:gd name="T119" fmla="*/ 95250 h 94"/>
                <a:gd name="T120" fmla="*/ 514350 w 1681"/>
                <a:gd name="T121" fmla="*/ 146050 h 94"/>
                <a:gd name="T122" fmla="*/ 300038 w 1681"/>
                <a:gd name="T123" fmla="*/ 15875 h 94"/>
                <a:gd name="T124" fmla="*/ 9525 w 1681"/>
                <a:gd name="T125" fmla="*/ 3175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81" h="94">
                  <a:moveTo>
                    <a:pt x="1671" y="47"/>
                  </a:moveTo>
                  <a:lnTo>
                    <a:pt x="1671" y="43"/>
                  </a:lnTo>
                  <a:lnTo>
                    <a:pt x="1671" y="39"/>
                  </a:lnTo>
                  <a:lnTo>
                    <a:pt x="1670" y="36"/>
                  </a:lnTo>
                  <a:lnTo>
                    <a:pt x="1669" y="32"/>
                  </a:lnTo>
                  <a:lnTo>
                    <a:pt x="1668" y="29"/>
                  </a:lnTo>
                  <a:lnTo>
                    <a:pt x="1667" y="26"/>
                  </a:lnTo>
                  <a:lnTo>
                    <a:pt x="1666" y="23"/>
                  </a:lnTo>
                  <a:lnTo>
                    <a:pt x="1664" y="21"/>
                  </a:lnTo>
                  <a:lnTo>
                    <a:pt x="1662" y="19"/>
                  </a:lnTo>
                  <a:lnTo>
                    <a:pt x="1660" y="17"/>
                  </a:lnTo>
                  <a:lnTo>
                    <a:pt x="1657" y="15"/>
                  </a:lnTo>
                  <a:lnTo>
                    <a:pt x="1655" y="14"/>
                  </a:lnTo>
                  <a:lnTo>
                    <a:pt x="1652" y="12"/>
                  </a:lnTo>
                  <a:lnTo>
                    <a:pt x="1649" y="12"/>
                  </a:lnTo>
                  <a:lnTo>
                    <a:pt x="1646" y="11"/>
                  </a:lnTo>
                  <a:lnTo>
                    <a:pt x="1643" y="11"/>
                  </a:lnTo>
                  <a:lnTo>
                    <a:pt x="1621" y="11"/>
                  </a:lnTo>
                  <a:lnTo>
                    <a:pt x="1621" y="83"/>
                  </a:lnTo>
                  <a:lnTo>
                    <a:pt x="1641" y="83"/>
                  </a:lnTo>
                  <a:lnTo>
                    <a:pt x="1644" y="83"/>
                  </a:lnTo>
                  <a:lnTo>
                    <a:pt x="1646" y="83"/>
                  </a:lnTo>
                  <a:lnTo>
                    <a:pt x="1648" y="83"/>
                  </a:lnTo>
                  <a:lnTo>
                    <a:pt x="1650" y="82"/>
                  </a:lnTo>
                  <a:lnTo>
                    <a:pt x="1652" y="82"/>
                  </a:lnTo>
                  <a:lnTo>
                    <a:pt x="1654" y="81"/>
                  </a:lnTo>
                  <a:lnTo>
                    <a:pt x="1655" y="80"/>
                  </a:lnTo>
                  <a:lnTo>
                    <a:pt x="1657" y="79"/>
                  </a:lnTo>
                  <a:lnTo>
                    <a:pt x="1659" y="78"/>
                  </a:lnTo>
                  <a:lnTo>
                    <a:pt x="1660" y="76"/>
                  </a:lnTo>
                  <a:lnTo>
                    <a:pt x="1662" y="75"/>
                  </a:lnTo>
                  <a:lnTo>
                    <a:pt x="1663" y="74"/>
                  </a:lnTo>
                  <a:lnTo>
                    <a:pt x="1664" y="72"/>
                  </a:lnTo>
                  <a:lnTo>
                    <a:pt x="1665" y="70"/>
                  </a:lnTo>
                  <a:lnTo>
                    <a:pt x="1666" y="68"/>
                  </a:lnTo>
                  <a:lnTo>
                    <a:pt x="1667" y="66"/>
                  </a:lnTo>
                  <a:lnTo>
                    <a:pt x="1668" y="64"/>
                  </a:lnTo>
                  <a:lnTo>
                    <a:pt x="1669" y="62"/>
                  </a:lnTo>
                  <a:lnTo>
                    <a:pt x="1670" y="60"/>
                  </a:lnTo>
                  <a:lnTo>
                    <a:pt x="1670" y="57"/>
                  </a:lnTo>
                  <a:lnTo>
                    <a:pt x="1670" y="55"/>
                  </a:lnTo>
                  <a:lnTo>
                    <a:pt x="1671" y="52"/>
                  </a:lnTo>
                  <a:lnTo>
                    <a:pt x="1671" y="50"/>
                  </a:lnTo>
                  <a:lnTo>
                    <a:pt x="1671" y="47"/>
                  </a:lnTo>
                  <a:close/>
                  <a:moveTo>
                    <a:pt x="1681" y="47"/>
                  </a:moveTo>
                  <a:lnTo>
                    <a:pt x="1681" y="50"/>
                  </a:lnTo>
                  <a:lnTo>
                    <a:pt x="1681" y="53"/>
                  </a:lnTo>
                  <a:lnTo>
                    <a:pt x="1681" y="56"/>
                  </a:lnTo>
                  <a:lnTo>
                    <a:pt x="1680" y="59"/>
                  </a:lnTo>
                  <a:lnTo>
                    <a:pt x="1680" y="62"/>
                  </a:lnTo>
                  <a:lnTo>
                    <a:pt x="1679" y="65"/>
                  </a:lnTo>
                  <a:lnTo>
                    <a:pt x="1678" y="67"/>
                  </a:lnTo>
                  <a:lnTo>
                    <a:pt x="1677" y="70"/>
                  </a:lnTo>
                  <a:lnTo>
                    <a:pt x="1676" y="72"/>
                  </a:lnTo>
                  <a:lnTo>
                    <a:pt x="1674" y="75"/>
                  </a:lnTo>
                  <a:lnTo>
                    <a:pt x="1673" y="77"/>
                  </a:lnTo>
                  <a:lnTo>
                    <a:pt x="1671" y="79"/>
                  </a:lnTo>
                  <a:lnTo>
                    <a:pt x="1669" y="81"/>
                  </a:lnTo>
                  <a:lnTo>
                    <a:pt x="1667" y="83"/>
                  </a:lnTo>
                  <a:lnTo>
                    <a:pt x="1665" y="85"/>
                  </a:lnTo>
                  <a:lnTo>
                    <a:pt x="1663" y="86"/>
                  </a:lnTo>
                  <a:lnTo>
                    <a:pt x="1661" y="88"/>
                  </a:lnTo>
                  <a:lnTo>
                    <a:pt x="1658" y="89"/>
                  </a:lnTo>
                  <a:lnTo>
                    <a:pt x="1656" y="90"/>
                  </a:lnTo>
                  <a:lnTo>
                    <a:pt x="1653" y="91"/>
                  </a:lnTo>
                  <a:lnTo>
                    <a:pt x="1650" y="91"/>
                  </a:lnTo>
                  <a:lnTo>
                    <a:pt x="1648" y="92"/>
                  </a:lnTo>
                  <a:lnTo>
                    <a:pt x="1644" y="92"/>
                  </a:lnTo>
                  <a:lnTo>
                    <a:pt x="1641" y="92"/>
                  </a:lnTo>
                  <a:lnTo>
                    <a:pt x="1611" y="92"/>
                  </a:lnTo>
                  <a:lnTo>
                    <a:pt x="1611" y="2"/>
                  </a:lnTo>
                  <a:lnTo>
                    <a:pt x="1642" y="2"/>
                  </a:lnTo>
                  <a:lnTo>
                    <a:pt x="1647" y="2"/>
                  </a:lnTo>
                  <a:lnTo>
                    <a:pt x="1651" y="3"/>
                  </a:lnTo>
                  <a:lnTo>
                    <a:pt x="1656" y="4"/>
                  </a:lnTo>
                  <a:lnTo>
                    <a:pt x="1659" y="5"/>
                  </a:lnTo>
                  <a:lnTo>
                    <a:pt x="1663" y="7"/>
                  </a:lnTo>
                  <a:lnTo>
                    <a:pt x="1666" y="9"/>
                  </a:lnTo>
                  <a:lnTo>
                    <a:pt x="1669" y="12"/>
                  </a:lnTo>
                  <a:lnTo>
                    <a:pt x="1672" y="15"/>
                  </a:lnTo>
                  <a:lnTo>
                    <a:pt x="1674" y="18"/>
                  </a:lnTo>
                  <a:lnTo>
                    <a:pt x="1676" y="21"/>
                  </a:lnTo>
                  <a:lnTo>
                    <a:pt x="1678" y="25"/>
                  </a:lnTo>
                  <a:lnTo>
                    <a:pt x="1679" y="29"/>
                  </a:lnTo>
                  <a:lnTo>
                    <a:pt x="1680" y="33"/>
                  </a:lnTo>
                  <a:lnTo>
                    <a:pt x="1681" y="37"/>
                  </a:lnTo>
                  <a:lnTo>
                    <a:pt x="1681" y="42"/>
                  </a:lnTo>
                  <a:lnTo>
                    <a:pt x="1681" y="47"/>
                  </a:lnTo>
                  <a:close/>
                  <a:moveTo>
                    <a:pt x="1586" y="2"/>
                  </a:moveTo>
                  <a:lnTo>
                    <a:pt x="1586" y="92"/>
                  </a:lnTo>
                  <a:lnTo>
                    <a:pt x="1576" y="92"/>
                  </a:lnTo>
                  <a:lnTo>
                    <a:pt x="1576" y="2"/>
                  </a:lnTo>
                  <a:lnTo>
                    <a:pt x="1586" y="2"/>
                  </a:lnTo>
                  <a:close/>
                  <a:moveTo>
                    <a:pt x="1494" y="22"/>
                  </a:moveTo>
                  <a:lnTo>
                    <a:pt x="1494" y="92"/>
                  </a:lnTo>
                  <a:lnTo>
                    <a:pt x="1484" y="92"/>
                  </a:lnTo>
                  <a:lnTo>
                    <a:pt x="1484" y="2"/>
                  </a:lnTo>
                  <a:lnTo>
                    <a:pt x="1492" y="2"/>
                  </a:lnTo>
                  <a:lnTo>
                    <a:pt x="1536" y="63"/>
                  </a:lnTo>
                  <a:lnTo>
                    <a:pt x="1541" y="72"/>
                  </a:lnTo>
                  <a:lnTo>
                    <a:pt x="1541" y="2"/>
                  </a:lnTo>
                  <a:lnTo>
                    <a:pt x="1552" y="2"/>
                  </a:lnTo>
                  <a:lnTo>
                    <a:pt x="1552" y="92"/>
                  </a:lnTo>
                  <a:lnTo>
                    <a:pt x="1543" y="92"/>
                  </a:lnTo>
                  <a:lnTo>
                    <a:pt x="1498" y="27"/>
                  </a:lnTo>
                  <a:lnTo>
                    <a:pt x="1494" y="22"/>
                  </a:lnTo>
                  <a:close/>
                  <a:moveTo>
                    <a:pt x="1424" y="9"/>
                  </a:moveTo>
                  <a:lnTo>
                    <a:pt x="1422" y="9"/>
                  </a:lnTo>
                  <a:lnTo>
                    <a:pt x="1420" y="10"/>
                  </a:lnTo>
                  <a:lnTo>
                    <a:pt x="1418" y="10"/>
                  </a:lnTo>
                  <a:lnTo>
                    <a:pt x="1415" y="10"/>
                  </a:lnTo>
                  <a:lnTo>
                    <a:pt x="1413" y="11"/>
                  </a:lnTo>
                  <a:lnTo>
                    <a:pt x="1412" y="12"/>
                  </a:lnTo>
                  <a:lnTo>
                    <a:pt x="1410" y="13"/>
                  </a:lnTo>
                  <a:lnTo>
                    <a:pt x="1408" y="14"/>
                  </a:lnTo>
                  <a:lnTo>
                    <a:pt x="1406" y="15"/>
                  </a:lnTo>
                  <a:lnTo>
                    <a:pt x="1404" y="17"/>
                  </a:lnTo>
                  <a:lnTo>
                    <a:pt x="1403" y="18"/>
                  </a:lnTo>
                  <a:lnTo>
                    <a:pt x="1401" y="20"/>
                  </a:lnTo>
                  <a:lnTo>
                    <a:pt x="1400" y="22"/>
                  </a:lnTo>
                  <a:lnTo>
                    <a:pt x="1399" y="24"/>
                  </a:lnTo>
                  <a:lnTo>
                    <a:pt x="1398" y="26"/>
                  </a:lnTo>
                  <a:lnTo>
                    <a:pt x="1397" y="28"/>
                  </a:lnTo>
                  <a:lnTo>
                    <a:pt x="1396" y="30"/>
                  </a:lnTo>
                  <a:lnTo>
                    <a:pt x="1395" y="32"/>
                  </a:lnTo>
                  <a:lnTo>
                    <a:pt x="1394" y="35"/>
                  </a:lnTo>
                  <a:lnTo>
                    <a:pt x="1393" y="37"/>
                  </a:lnTo>
                  <a:lnTo>
                    <a:pt x="1393" y="40"/>
                  </a:lnTo>
                  <a:lnTo>
                    <a:pt x="1393" y="42"/>
                  </a:lnTo>
                  <a:lnTo>
                    <a:pt x="1393" y="45"/>
                  </a:lnTo>
                  <a:lnTo>
                    <a:pt x="1392" y="47"/>
                  </a:lnTo>
                  <a:lnTo>
                    <a:pt x="1392" y="50"/>
                  </a:lnTo>
                  <a:lnTo>
                    <a:pt x="1393" y="53"/>
                  </a:lnTo>
                  <a:lnTo>
                    <a:pt x="1393" y="55"/>
                  </a:lnTo>
                  <a:lnTo>
                    <a:pt x="1393" y="58"/>
                  </a:lnTo>
                  <a:lnTo>
                    <a:pt x="1394" y="60"/>
                  </a:lnTo>
                  <a:lnTo>
                    <a:pt x="1395" y="62"/>
                  </a:lnTo>
                  <a:lnTo>
                    <a:pt x="1395" y="64"/>
                  </a:lnTo>
                  <a:lnTo>
                    <a:pt x="1396" y="67"/>
                  </a:lnTo>
                  <a:lnTo>
                    <a:pt x="1397" y="69"/>
                  </a:lnTo>
                  <a:lnTo>
                    <a:pt x="1399" y="71"/>
                  </a:lnTo>
                  <a:lnTo>
                    <a:pt x="1400" y="73"/>
                  </a:lnTo>
                  <a:lnTo>
                    <a:pt x="1401" y="74"/>
                  </a:lnTo>
                  <a:lnTo>
                    <a:pt x="1402" y="76"/>
                  </a:lnTo>
                  <a:lnTo>
                    <a:pt x="1404" y="77"/>
                  </a:lnTo>
                  <a:lnTo>
                    <a:pt x="1406" y="79"/>
                  </a:lnTo>
                  <a:lnTo>
                    <a:pt x="1407" y="80"/>
                  </a:lnTo>
                  <a:lnTo>
                    <a:pt x="1409" y="81"/>
                  </a:lnTo>
                  <a:lnTo>
                    <a:pt x="1411" y="82"/>
                  </a:lnTo>
                  <a:lnTo>
                    <a:pt x="1413" y="83"/>
                  </a:lnTo>
                  <a:lnTo>
                    <a:pt x="1415" y="84"/>
                  </a:lnTo>
                  <a:lnTo>
                    <a:pt x="1417" y="84"/>
                  </a:lnTo>
                  <a:lnTo>
                    <a:pt x="1419" y="85"/>
                  </a:lnTo>
                  <a:lnTo>
                    <a:pt x="1421" y="85"/>
                  </a:lnTo>
                  <a:lnTo>
                    <a:pt x="1423" y="85"/>
                  </a:lnTo>
                  <a:lnTo>
                    <a:pt x="1425" y="85"/>
                  </a:lnTo>
                  <a:lnTo>
                    <a:pt x="1427" y="84"/>
                  </a:lnTo>
                  <a:lnTo>
                    <a:pt x="1430" y="84"/>
                  </a:lnTo>
                  <a:lnTo>
                    <a:pt x="1432" y="84"/>
                  </a:lnTo>
                  <a:lnTo>
                    <a:pt x="1434" y="83"/>
                  </a:lnTo>
                  <a:lnTo>
                    <a:pt x="1436" y="82"/>
                  </a:lnTo>
                  <a:lnTo>
                    <a:pt x="1437" y="81"/>
                  </a:lnTo>
                  <a:lnTo>
                    <a:pt x="1439" y="80"/>
                  </a:lnTo>
                  <a:lnTo>
                    <a:pt x="1441" y="79"/>
                  </a:lnTo>
                  <a:lnTo>
                    <a:pt x="1443" y="77"/>
                  </a:lnTo>
                  <a:lnTo>
                    <a:pt x="1444" y="76"/>
                  </a:lnTo>
                  <a:lnTo>
                    <a:pt x="1446" y="74"/>
                  </a:lnTo>
                  <a:lnTo>
                    <a:pt x="1447" y="72"/>
                  </a:lnTo>
                  <a:lnTo>
                    <a:pt x="1448" y="70"/>
                  </a:lnTo>
                  <a:lnTo>
                    <a:pt x="1450" y="68"/>
                  </a:lnTo>
                  <a:lnTo>
                    <a:pt x="1451" y="66"/>
                  </a:lnTo>
                  <a:lnTo>
                    <a:pt x="1452" y="64"/>
                  </a:lnTo>
                  <a:lnTo>
                    <a:pt x="1452" y="62"/>
                  </a:lnTo>
                  <a:lnTo>
                    <a:pt x="1453" y="59"/>
                  </a:lnTo>
                  <a:lnTo>
                    <a:pt x="1454" y="57"/>
                  </a:lnTo>
                  <a:lnTo>
                    <a:pt x="1454" y="55"/>
                  </a:lnTo>
                  <a:lnTo>
                    <a:pt x="1454" y="52"/>
                  </a:lnTo>
                  <a:lnTo>
                    <a:pt x="1455" y="49"/>
                  </a:lnTo>
                  <a:lnTo>
                    <a:pt x="1455" y="47"/>
                  </a:lnTo>
                  <a:lnTo>
                    <a:pt x="1455" y="44"/>
                  </a:lnTo>
                  <a:lnTo>
                    <a:pt x="1454" y="41"/>
                  </a:lnTo>
                  <a:lnTo>
                    <a:pt x="1454" y="39"/>
                  </a:lnTo>
                  <a:lnTo>
                    <a:pt x="1454" y="36"/>
                  </a:lnTo>
                  <a:lnTo>
                    <a:pt x="1453" y="34"/>
                  </a:lnTo>
                  <a:lnTo>
                    <a:pt x="1452" y="32"/>
                  </a:lnTo>
                  <a:lnTo>
                    <a:pt x="1452" y="30"/>
                  </a:lnTo>
                  <a:lnTo>
                    <a:pt x="1451" y="27"/>
                  </a:lnTo>
                  <a:lnTo>
                    <a:pt x="1450" y="25"/>
                  </a:lnTo>
                  <a:lnTo>
                    <a:pt x="1449" y="23"/>
                  </a:lnTo>
                  <a:lnTo>
                    <a:pt x="1447" y="22"/>
                  </a:lnTo>
                  <a:lnTo>
                    <a:pt x="1446" y="20"/>
                  </a:lnTo>
                  <a:lnTo>
                    <a:pt x="1445" y="18"/>
                  </a:lnTo>
                  <a:lnTo>
                    <a:pt x="1443" y="17"/>
                  </a:lnTo>
                  <a:lnTo>
                    <a:pt x="1442" y="15"/>
                  </a:lnTo>
                  <a:lnTo>
                    <a:pt x="1440" y="14"/>
                  </a:lnTo>
                  <a:lnTo>
                    <a:pt x="1438" y="13"/>
                  </a:lnTo>
                  <a:lnTo>
                    <a:pt x="1436" y="12"/>
                  </a:lnTo>
                  <a:lnTo>
                    <a:pt x="1434" y="11"/>
                  </a:lnTo>
                  <a:lnTo>
                    <a:pt x="1432" y="10"/>
                  </a:lnTo>
                  <a:lnTo>
                    <a:pt x="1430" y="10"/>
                  </a:lnTo>
                  <a:lnTo>
                    <a:pt x="1428" y="10"/>
                  </a:lnTo>
                  <a:lnTo>
                    <a:pt x="1426" y="9"/>
                  </a:lnTo>
                  <a:lnTo>
                    <a:pt x="1424" y="9"/>
                  </a:lnTo>
                  <a:close/>
                  <a:moveTo>
                    <a:pt x="1381" y="48"/>
                  </a:moveTo>
                  <a:lnTo>
                    <a:pt x="1382" y="44"/>
                  </a:lnTo>
                  <a:lnTo>
                    <a:pt x="1382" y="41"/>
                  </a:lnTo>
                  <a:lnTo>
                    <a:pt x="1382" y="38"/>
                  </a:lnTo>
                  <a:lnTo>
                    <a:pt x="1383" y="35"/>
                  </a:lnTo>
                  <a:lnTo>
                    <a:pt x="1384" y="32"/>
                  </a:lnTo>
                  <a:lnTo>
                    <a:pt x="1385" y="29"/>
                  </a:lnTo>
                  <a:lnTo>
                    <a:pt x="1386" y="26"/>
                  </a:lnTo>
                  <a:lnTo>
                    <a:pt x="1387" y="23"/>
                  </a:lnTo>
                  <a:lnTo>
                    <a:pt x="1388" y="21"/>
                  </a:lnTo>
                  <a:lnTo>
                    <a:pt x="1390" y="18"/>
                  </a:lnTo>
                  <a:lnTo>
                    <a:pt x="1392" y="16"/>
                  </a:lnTo>
                  <a:lnTo>
                    <a:pt x="1393" y="14"/>
                  </a:lnTo>
                  <a:lnTo>
                    <a:pt x="1395" y="12"/>
                  </a:lnTo>
                  <a:lnTo>
                    <a:pt x="1398" y="10"/>
                  </a:lnTo>
                  <a:lnTo>
                    <a:pt x="1400" y="8"/>
                  </a:lnTo>
                  <a:lnTo>
                    <a:pt x="1402" y="7"/>
                  </a:lnTo>
                  <a:lnTo>
                    <a:pt x="1404" y="5"/>
                  </a:lnTo>
                  <a:lnTo>
                    <a:pt x="1407" y="4"/>
                  </a:lnTo>
                  <a:lnTo>
                    <a:pt x="1410" y="3"/>
                  </a:lnTo>
                  <a:lnTo>
                    <a:pt x="1412" y="2"/>
                  </a:lnTo>
                  <a:lnTo>
                    <a:pt x="1415" y="1"/>
                  </a:lnTo>
                  <a:lnTo>
                    <a:pt x="1418" y="1"/>
                  </a:lnTo>
                  <a:lnTo>
                    <a:pt x="1421" y="0"/>
                  </a:lnTo>
                  <a:lnTo>
                    <a:pt x="1424" y="0"/>
                  </a:lnTo>
                  <a:lnTo>
                    <a:pt x="1427" y="0"/>
                  </a:lnTo>
                  <a:lnTo>
                    <a:pt x="1430" y="0"/>
                  </a:lnTo>
                  <a:lnTo>
                    <a:pt x="1432" y="1"/>
                  </a:lnTo>
                  <a:lnTo>
                    <a:pt x="1435" y="2"/>
                  </a:lnTo>
                  <a:lnTo>
                    <a:pt x="1438" y="2"/>
                  </a:lnTo>
                  <a:lnTo>
                    <a:pt x="1440" y="3"/>
                  </a:lnTo>
                  <a:lnTo>
                    <a:pt x="1443" y="5"/>
                  </a:lnTo>
                  <a:lnTo>
                    <a:pt x="1445" y="6"/>
                  </a:lnTo>
                  <a:lnTo>
                    <a:pt x="1448" y="8"/>
                  </a:lnTo>
                  <a:lnTo>
                    <a:pt x="1450" y="9"/>
                  </a:lnTo>
                  <a:lnTo>
                    <a:pt x="1452" y="11"/>
                  </a:lnTo>
                  <a:lnTo>
                    <a:pt x="1454" y="13"/>
                  </a:lnTo>
                  <a:lnTo>
                    <a:pt x="1456" y="15"/>
                  </a:lnTo>
                  <a:lnTo>
                    <a:pt x="1457" y="18"/>
                  </a:lnTo>
                  <a:lnTo>
                    <a:pt x="1459" y="20"/>
                  </a:lnTo>
                  <a:lnTo>
                    <a:pt x="1460" y="23"/>
                  </a:lnTo>
                  <a:lnTo>
                    <a:pt x="1462" y="25"/>
                  </a:lnTo>
                  <a:lnTo>
                    <a:pt x="1463" y="28"/>
                  </a:lnTo>
                  <a:lnTo>
                    <a:pt x="1464" y="31"/>
                  </a:lnTo>
                  <a:lnTo>
                    <a:pt x="1465" y="34"/>
                  </a:lnTo>
                  <a:lnTo>
                    <a:pt x="1465" y="37"/>
                  </a:lnTo>
                  <a:lnTo>
                    <a:pt x="1466" y="40"/>
                  </a:lnTo>
                  <a:lnTo>
                    <a:pt x="1466" y="43"/>
                  </a:lnTo>
                  <a:lnTo>
                    <a:pt x="1466" y="46"/>
                  </a:lnTo>
                  <a:lnTo>
                    <a:pt x="1466" y="50"/>
                  </a:lnTo>
                  <a:lnTo>
                    <a:pt x="1466" y="53"/>
                  </a:lnTo>
                  <a:lnTo>
                    <a:pt x="1465" y="56"/>
                  </a:lnTo>
                  <a:lnTo>
                    <a:pt x="1464" y="59"/>
                  </a:lnTo>
                  <a:lnTo>
                    <a:pt x="1464" y="62"/>
                  </a:lnTo>
                  <a:lnTo>
                    <a:pt x="1463" y="65"/>
                  </a:lnTo>
                  <a:lnTo>
                    <a:pt x="1462" y="68"/>
                  </a:lnTo>
                  <a:lnTo>
                    <a:pt x="1460" y="71"/>
                  </a:lnTo>
                  <a:lnTo>
                    <a:pt x="1459" y="73"/>
                  </a:lnTo>
                  <a:lnTo>
                    <a:pt x="1457" y="76"/>
                  </a:lnTo>
                  <a:lnTo>
                    <a:pt x="1456" y="78"/>
                  </a:lnTo>
                  <a:lnTo>
                    <a:pt x="1454" y="80"/>
                  </a:lnTo>
                  <a:lnTo>
                    <a:pt x="1452" y="82"/>
                  </a:lnTo>
                  <a:lnTo>
                    <a:pt x="1450" y="84"/>
                  </a:lnTo>
                  <a:lnTo>
                    <a:pt x="1448" y="86"/>
                  </a:lnTo>
                  <a:lnTo>
                    <a:pt x="1445" y="88"/>
                  </a:lnTo>
                  <a:lnTo>
                    <a:pt x="1443" y="89"/>
                  </a:lnTo>
                  <a:lnTo>
                    <a:pt x="1440" y="90"/>
                  </a:lnTo>
                  <a:lnTo>
                    <a:pt x="1438" y="91"/>
                  </a:lnTo>
                  <a:lnTo>
                    <a:pt x="1435" y="92"/>
                  </a:lnTo>
                  <a:lnTo>
                    <a:pt x="1432" y="93"/>
                  </a:lnTo>
                  <a:lnTo>
                    <a:pt x="1429" y="93"/>
                  </a:lnTo>
                  <a:lnTo>
                    <a:pt x="1426" y="94"/>
                  </a:lnTo>
                  <a:lnTo>
                    <a:pt x="1423" y="94"/>
                  </a:lnTo>
                  <a:lnTo>
                    <a:pt x="1420" y="94"/>
                  </a:lnTo>
                  <a:lnTo>
                    <a:pt x="1417" y="94"/>
                  </a:lnTo>
                  <a:lnTo>
                    <a:pt x="1415" y="93"/>
                  </a:lnTo>
                  <a:lnTo>
                    <a:pt x="1412" y="92"/>
                  </a:lnTo>
                  <a:lnTo>
                    <a:pt x="1409" y="92"/>
                  </a:lnTo>
                  <a:lnTo>
                    <a:pt x="1407" y="91"/>
                  </a:lnTo>
                  <a:lnTo>
                    <a:pt x="1404" y="89"/>
                  </a:lnTo>
                  <a:lnTo>
                    <a:pt x="1402" y="88"/>
                  </a:lnTo>
                  <a:lnTo>
                    <a:pt x="1399" y="86"/>
                  </a:lnTo>
                  <a:lnTo>
                    <a:pt x="1397" y="85"/>
                  </a:lnTo>
                  <a:lnTo>
                    <a:pt x="1395" y="83"/>
                  </a:lnTo>
                  <a:lnTo>
                    <a:pt x="1393" y="81"/>
                  </a:lnTo>
                  <a:lnTo>
                    <a:pt x="1392" y="79"/>
                  </a:lnTo>
                  <a:lnTo>
                    <a:pt x="1390" y="76"/>
                  </a:lnTo>
                  <a:lnTo>
                    <a:pt x="1388" y="74"/>
                  </a:lnTo>
                  <a:lnTo>
                    <a:pt x="1387" y="71"/>
                  </a:lnTo>
                  <a:lnTo>
                    <a:pt x="1386" y="69"/>
                  </a:lnTo>
                  <a:lnTo>
                    <a:pt x="1385" y="66"/>
                  </a:lnTo>
                  <a:lnTo>
                    <a:pt x="1384" y="63"/>
                  </a:lnTo>
                  <a:lnTo>
                    <a:pt x="1383" y="60"/>
                  </a:lnTo>
                  <a:lnTo>
                    <a:pt x="1382" y="57"/>
                  </a:lnTo>
                  <a:lnTo>
                    <a:pt x="1382" y="54"/>
                  </a:lnTo>
                  <a:lnTo>
                    <a:pt x="1382" y="51"/>
                  </a:lnTo>
                  <a:lnTo>
                    <a:pt x="1381" y="48"/>
                  </a:lnTo>
                  <a:close/>
                  <a:moveTo>
                    <a:pt x="1328" y="9"/>
                  </a:moveTo>
                  <a:lnTo>
                    <a:pt x="1326" y="9"/>
                  </a:lnTo>
                  <a:lnTo>
                    <a:pt x="1324" y="10"/>
                  </a:lnTo>
                  <a:lnTo>
                    <a:pt x="1322" y="10"/>
                  </a:lnTo>
                  <a:lnTo>
                    <a:pt x="1320" y="10"/>
                  </a:lnTo>
                  <a:lnTo>
                    <a:pt x="1318" y="11"/>
                  </a:lnTo>
                  <a:lnTo>
                    <a:pt x="1316" y="12"/>
                  </a:lnTo>
                  <a:lnTo>
                    <a:pt x="1314" y="13"/>
                  </a:lnTo>
                  <a:lnTo>
                    <a:pt x="1312" y="14"/>
                  </a:lnTo>
                  <a:lnTo>
                    <a:pt x="1310" y="15"/>
                  </a:lnTo>
                  <a:lnTo>
                    <a:pt x="1309" y="17"/>
                  </a:lnTo>
                  <a:lnTo>
                    <a:pt x="1307" y="18"/>
                  </a:lnTo>
                  <a:lnTo>
                    <a:pt x="1306" y="20"/>
                  </a:lnTo>
                  <a:lnTo>
                    <a:pt x="1304" y="22"/>
                  </a:lnTo>
                  <a:lnTo>
                    <a:pt x="1303" y="24"/>
                  </a:lnTo>
                  <a:lnTo>
                    <a:pt x="1302" y="26"/>
                  </a:lnTo>
                  <a:lnTo>
                    <a:pt x="1301" y="28"/>
                  </a:lnTo>
                  <a:lnTo>
                    <a:pt x="1300" y="30"/>
                  </a:lnTo>
                  <a:lnTo>
                    <a:pt x="1299" y="32"/>
                  </a:lnTo>
                  <a:lnTo>
                    <a:pt x="1298" y="35"/>
                  </a:lnTo>
                  <a:lnTo>
                    <a:pt x="1298" y="37"/>
                  </a:lnTo>
                  <a:lnTo>
                    <a:pt x="1297" y="40"/>
                  </a:lnTo>
                  <a:lnTo>
                    <a:pt x="1297" y="42"/>
                  </a:lnTo>
                  <a:lnTo>
                    <a:pt x="1297" y="45"/>
                  </a:lnTo>
                  <a:lnTo>
                    <a:pt x="1297" y="47"/>
                  </a:lnTo>
                  <a:lnTo>
                    <a:pt x="1297" y="50"/>
                  </a:lnTo>
                  <a:lnTo>
                    <a:pt x="1297" y="53"/>
                  </a:lnTo>
                  <a:lnTo>
                    <a:pt x="1297" y="55"/>
                  </a:lnTo>
                  <a:lnTo>
                    <a:pt x="1298" y="58"/>
                  </a:lnTo>
                  <a:lnTo>
                    <a:pt x="1298" y="60"/>
                  </a:lnTo>
                  <a:lnTo>
                    <a:pt x="1299" y="62"/>
                  </a:lnTo>
                  <a:lnTo>
                    <a:pt x="1300" y="64"/>
                  </a:lnTo>
                  <a:lnTo>
                    <a:pt x="1301" y="67"/>
                  </a:lnTo>
                  <a:lnTo>
                    <a:pt x="1302" y="69"/>
                  </a:lnTo>
                  <a:lnTo>
                    <a:pt x="1303" y="71"/>
                  </a:lnTo>
                  <a:lnTo>
                    <a:pt x="1304" y="73"/>
                  </a:lnTo>
                  <a:lnTo>
                    <a:pt x="1306" y="74"/>
                  </a:lnTo>
                  <a:lnTo>
                    <a:pt x="1307" y="76"/>
                  </a:lnTo>
                  <a:lnTo>
                    <a:pt x="1308" y="77"/>
                  </a:lnTo>
                  <a:lnTo>
                    <a:pt x="1310" y="79"/>
                  </a:lnTo>
                  <a:lnTo>
                    <a:pt x="1312" y="80"/>
                  </a:lnTo>
                  <a:lnTo>
                    <a:pt x="1313" y="81"/>
                  </a:lnTo>
                  <a:lnTo>
                    <a:pt x="1315" y="82"/>
                  </a:lnTo>
                  <a:lnTo>
                    <a:pt x="1317" y="83"/>
                  </a:lnTo>
                  <a:lnTo>
                    <a:pt x="1319" y="84"/>
                  </a:lnTo>
                  <a:lnTo>
                    <a:pt x="1321" y="84"/>
                  </a:lnTo>
                  <a:lnTo>
                    <a:pt x="1323" y="85"/>
                  </a:lnTo>
                  <a:lnTo>
                    <a:pt x="1325" y="85"/>
                  </a:lnTo>
                  <a:lnTo>
                    <a:pt x="1327" y="85"/>
                  </a:lnTo>
                  <a:lnTo>
                    <a:pt x="1330" y="85"/>
                  </a:lnTo>
                  <a:lnTo>
                    <a:pt x="1332" y="84"/>
                  </a:lnTo>
                  <a:lnTo>
                    <a:pt x="1334" y="84"/>
                  </a:lnTo>
                  <a:lnTo>
                    <a:pt x="1336" y="84"/>
                  </a:lnTo>
                  <a:lnTo>
                    <a:pt x="1338" y="83"/>
                  </a:lnTo>
                  <a:lnTo>
                    <a:pt x="1340" y="82"/>
                  </a:lnTo>
                  <a:lnTo>
                    <a:pt x="1342" y="81"/>
                  </a:lnTo>
                  <a:lnTo>
                    <a:pt x="1344" y="80"/>
                  </a:lnTo>
                  <a:lnTo>
                    <a:pt x="1345" y="79"/>
                  </a:lnTo>
                  <a:lnTo>
                    <a:pt x="1347" y="77"/>
                  </a:lnTo>
                  <a:lnTo>
                    <a:pt x="1349" y="76"/>
                  </a:lnTo>
                  <a:lnTo>
                    <a:pt x="1350" y="74"/>
                  </a:lnTo>
                  <a:lnTo>
                    <a:pt x="1351" y="72"/>
                  </a:lnTo>
                  <a:lnTo>
                    <a:pt x="1353" y="70"/>
                  </a:lnTo>
                  <a:lnTo>
                    <a:pt x="1354" y="68"/>
                  </a:lnTo>
                  <a:lnTo>
                    <a:pt x="1355" y="66"/>
                  </a:lnTo>
                  <a:lnTo>
                    <a:pt x="1356" y="64"/>
                  </a:lnTo>
                  <a:lnTo>
                    <a:pt x="1357" y="62"/>
                  </a:lnTo>
                  <a:lnTo>
                    <a:pt x="1357" y="59"/>
                  </a:lnTo>
                  <a:lnTo>
                    <a:pt x="1358" y="57"/>
                  </a:lnTo>
                  <a:lnTo>
                    <a:pt x="1359" y="55"/>
                  </a:lnTo>
                  <a:lnTo>
                    <a:pt x="1359" y="52"/>
                  </a:lnTo>
                  <a:lnTo>
                    <a:pt x="1359" y="49"/>
                  </a:lnTo>
                  <a:lnTo>
                    <a:pt x="1359" y="47"/>
                  </a:lnTo>
                  <a:lnTo>
                    <a:pt x="1359" y="44"/>
                  </a:lnTo>
                  <a:lnTo>
                    <a:pt x="1359" y="41"/>
                  </a:lnTo>
                  <a:lnTo>
                    <a:pt x="1359" y="39"/>
                  </a:lnTo>
                  <a:lnTo>
                    <a:pt x="1358" y="36"/>
                  </a:lnTo>
                  <a:lnTo>
                    <a:pt x="1358" y="34"/>
                  </a:lnTo>
                  <a:lnTo>
                    <a:pt x="1357" y="32"/>
                  </a:lnTo>
                  <a:lnTo>
                    <a:pt x="1356" y="30"/>
                  </a:lnTo>
                  <a:lnTo>
                    <a:pt x="1355" y="27"/>
                  </a:lnTo>
                  <a:lnTo>
                    <a:pt x="1354" y="25"/>
                  </a:lnTo>
                  <a:lnTo>
                    <a:pt x="1353" y="23"/>
                  </a:lnTo>
                  <a:lnTo>
                    <a:pt x="1352" y="22"/>
                  </a:lnTo>
                  <a:lnTo>
                    <a:pt x="1350" y="20"/>
                  </a:lnTo>
                  <a:lnTo>
                    <a:pt x="1349" y="18"/>
                  </a:lnTo>
                  <a:lnTo>
                    <a:pt x="1348" y="17"/>
                  </a:lnTo>
                  <a:lnTo>
                    <a:pt x="1346" y="15"/>
                  </a:lnTo>
                  <a:lnTo>
                    <a:pt x="1344" y="14"/>
                  </a:lnTo>
                  <a:lnTo>
                    <a:pt x="1342" y="13"/>
                  </a:lnTo>
                  <a:lnTo>
                    <a:pt x="1341" y="12"/>
                  </a:lnTo>
                  <a:lnTo>
                    <a:pt x="1339" y="11"/>
                  </a:lnTo>
                  <a:lnTo>
                    <a:pt x="1337" y="10"/>
                  </a:lnTo>
                  <a:lnTo>
                    <a:pt x="1335" y="10"/>
                  </a:lnTo>
                  <a:lnTo>
                    <a:pt x="1333" y="10"/>
                  </a:lnTo>
                  <a:lnTo>
                    <a:pt x="1331" y="9"/>
                  </a:lnTo>
                  <a:lnTo>
                    <a:pt x="1328" y="9"/>
                  </a:lnTo>
                  <a:close/>
                  <a:moveTo>
                    <a:pt x="1286" y="48"/>
                  </a:moveTo>
                  <a:lnTo>
                    <a:pt x="1286" y="44"/>
                  </a:lnTo>
                  <a:lnTo>
                    <a:pt x="1286" y="41"/>
                  </a:lnTo>
                  <a:lnTo>
                    <a:pt x="1287" y="38"/>
                  </a:lnTo>
                  <a:lnTo>
                    <a:pt x="1287" y="35"/>
                  </a:lnTo>
                  <a:lnTo>
                    <a:pt x="1288" y="32"/>
                  </a:lnTo>
                  <a:lnTo>
                    <a:pt x="1289" y="29"/>
                  </a:lnTo>
                  <a:lnTo>
                    <a:pt x="1290" y="26"/>
                  </a:lnTo>
                  <a:lnTo>
                    <a:pt x="1291" y="23"/>
                  </a:lnTo>
                  <a:lnTo>
                    <a:pt x="1293" y="21"/>
                  </a:lnTo>
                  <a:lnTo>
                    <a:pt x="1294" y="18"/>
                  </a:lnTo>
                  <a:lnTo>
                    <a:pt x="1296" y="16"/>
                  </a:lnTo>
                  <a:lnTo>
                    <a:pt x="1298" y="14"/>
                  </a:lnTo>
                  <a:lnTo>
                    <a:pt x="1300" y="12"/>
                  </a:lnTo>
                  <a:lnTo>
                    <a:pt x="1302" y="10"/>
                  </a:lnTo>
                  <a:lnTo>
                    <a:pt x="1304" y="8"/>
                  </a:lnTo>
                  <a:lnTo>
                    <a:pt x="1306" y="7"/>
                  </a:lnTo>
                  <a:lnTo>
                    <a:pt x="1309" y="5"/>
                  </a:lnTo>
                  <a:lnTo>
                    <a:pt x="1311" y="4"/>
                  </a:lnTo>
                  <a:lnTo>
                    <a:pt x="1314" y="3"/>
                  </a:lnTo>
                  <a:lnTo>
                    <a:pt x="1317" y="2"/>
                  </a:lnTo>
                  <a:lnTo>
                    <a:pt x="1319" y="1"/>
                  </a:lnTo>
                  <a:lnTo>
                    <a:pt x="1322" y="1"/>
                  </a:lnTo>
                  <a:lnTo>
                    <a:pt x="1325" y="0"/>
                  </a:lnTo>
                  <a:lnTo>
                    <a:pt x="1328" y="0"/>
                  </a:lnTo>
                  <a:lnTo>
                    <a:pt x="1331" y="0"/>
                  </a:lnTo>
                  <a:lnTo>
                    <a:pt x="1334" y="0"/>
                  </a:lnTo>
                  <a:lnTo>
                    <a:pt x="1337" y="1"/>
                  </a:lnTo>
                  <a:lnTo>
                    <a:pt x="1340" y="2"/>
                  </a:lnTo>
                  <a:lnTo>
                    <a:pt x="1342" y="2"/>
                  </a:lnTo>
                  <a:lnTo>
                    <a:pt x="1345" y="3"/>
                  </a:lnTo>
                  <a:lnTo>
                    <a:pt x="1347" y="5"/>
                  </a:lnTo>
                  <a:lnTo>
                    <a:pt x="1350" y="6"/>
                  </a:lnTo>
                  <a:lnTo>
                    <a:pt x="1352" y="8"/>
                  </a:lnTo>
                  <a:lnTo>
                    <a:pt x="1354" y="9"/>
                  </a:lnTo>
                  <a:lnTo>
                    <a:pt x="1356" y="11"/>
                  </a:lnTo>
                  <a:lnTo>
                    <a:pt x="1358" y="13"/>
                  </a:lnTo>
                  <a:lnTo>
                    <a:pt x="1360" y="15"/>
                  </a:lnTo>
                  <a:lnTo>
                    <a:pt x="1362" y="18"/>
                  </a:lnTo>
                  <a:lnTo>
                    <a:pt x="1363" y="20"/>
                  </a:lnTo>
                  <a:lnTo>
                    <a:pt x="1365" y="23"/>
                  </a:lnTo>
                  <a:lnTo>
                    <a:pt x="1366" y="25"/>
                  </a:lnTo>
                  <a:lnTo>
                    <a:pt x="1367" y="28"/>
                  </a:lnTo>
                  <a:lnTo>
                    <a:pt x="1368" y="31"/>
                  </a:lnTo>
                  <a:lnTo>
                    <a:pt x="1369" y="34"/>
                  </a:lnTo>
                  <a:lnTo>
                    <a:pt x="1370" y="37"/>
                  </a:lnTo>
                  <a:lnTo>
                    <a:pt x="1370" y="40"/>
                  </a:lnTo>
                  <a:lnTo>
                    <a:pt x="1370" y="43"/>
                  </a:lnTo>
                  <a:lnTo>
                    <a:pt x="1370" y="46"/>
                  </a:lnTo>
                  <a:lnTo>
                    <a:pt x="1370" y="50"/>
                  </a:lnTo>
                  <a:lnTo>
                    <a:pt x="1370" y="53"/>
                  </a:lnTo>
                  <a:lnTo>
                    <a:pt x="1370" y="56"/>
                  </a:lnTo>
                  <a:lnTo>
                    <a:pt x="1369" y="59"/>
                  </a:lnTo>
                  <a:lnTo>
                    <a:pt x="1368" y="62"/>
                  </a:lnTo>
                  <a:lnTo>
                    <a:pt x="1367" y="65"/>
                  </a:lnTo>
                  <a:lnTo>
                    <a:pt x="1366" y="68"/>
                  </a:lnTo>
                  <a:lnTo>
                    <a:pt x="1365" y="71"/>
                  </a:lnTo>
                  <a:lnTo>
                    <a:pt x="1363" y="73"/>
                  </a:lnTo>
                  <a:lnTo>
                    <a:pt x="1362" y="76"/>
                  </a:lnTo>
                  <a:lnTo>
                    <a:pt x="1360" y="78"/>
                  </a:lnTo>
                  <a:lnTo>
                    <a:pt x="1358" y="80"/>
                  </a:lnTo>
                  <a:lnTo>
                    <a:pt x="1356" y="82"/>
                  </a:lnTo>
                  <a:lnTo>
                    <a:pt x="1354" y="84"/>
                  </a:lnTo>
                  <a:lnTo>
                    <a:pt x="1352" y="86"/>
                  </a:lnTo>
                  <a:lnTo>
                    <a:pt x="1350" y="88"/>
                  </a:lnTo>
                  <a:lnTo>
                    <a:pt x="1347" y="89"/>
                  </a:lnTo>
                  <a:lnTo>
                    <a:pt x="1345" y="90"/>
                  </a:lnTo>
                  <a:lnTo>
                    <a:pt x="1342" y="91"/>
                  </a:lnTo>
                  <a:lnTo>
                    <a:pt x="1339" y="92"/>
                  </a:lnTo>
                  <a:lnTo>
                    <a:pt x="1336" y="93"/>
                  </a:lnTo>
                  <a:lnTo>
                    <a:pt x="1334" y="93"/>
                  </a:lnTo>
                  <a:lnTo>
                    <a:pt x="1331" y="94"/>
                  </a:lnTo>
                  <a:lnTo>
                    <a:pt x="1328" y="94"/>
                  </a:lnTo>
                  <a:lnTo>
                    <a:pt x="1325" y="94"/>
                  </a:lnTo>
                  <a:lnTo>
                    <a:pt x="1322" y="94"/>
                  </a:lnTo>
                  <a:lnTo>
                    <a:pt x="1319" y="93"/>
                  </a:lnTo>
                  <a:lnTo>
                    <a:pt x="1316" y="92"/>
                  </a:lnTo>
                  <a:lnTo>
                    <a:pt x="1314" y="92"/>
                  </a:lnTo>
                  <a:lnTo>
                    <a:pt x="1311" y="91"/>
                  </a:lnTo>
                  <a:lnTo>
                    <a:pt x="1309" y="89"/>
                  </a:lnTo>
                  <a:lnTo>
                    <a:pt x="1306" y="88"/>
                  </a:lnTo>
                  <a:lnTo>
                    <a:pt x="1304" y="86"/>
                  </a:lnTo>
                  <a:lnTo>
                    <a:pt x="1302" y="85"/>
                  </a:lnTo>
                  <a:lnTo>
                    <a:pt x="1300" y="83"/>
                  </a:lnTo>
                  <a:lnTo>
                    <a:pt x="1298" y="81"/>
                  </a:lnTo>
                  <a:lnTo>
                    <a:pt x="1296" y="79"/>
                  </a:lnTo>
                  <a:lnTo>
                    <a:pt x="1294" y="76"/>
                  </a:lnTo>
                  <a:lnTo>
                    <a:pt x="1293" y="74"/>
                  </a:lnTo>
                  <a:lnTo>
                    <a:pt x="1291" y="71"/>
                  </a:lnTo>
                  <a:lnTo>
                    <a:pt x="1290" y="69"/>
                  </a:lnTo>
                  <a:lnTo>
                    <a:pt x="1289" y="66"/>
                  </a:lnTo>
                  <a:lnTo>
                    <a:pt x="1288" y="63"/>
                  </a:lnTo>
                  <a:lnTo>
                    <a:pt x="1287" y="60"/>
                  </a:lnTo>
                  <a:lnTo>
                    <a:pt x="1287" y="57"/>
                  </a:lnTo>
                  <a:lnTo>
                    <a:pt x="1286" y="54"/>
                  </a:lnTo>
                  <a:lnTo>
                    <a:pt x="1286" y="51"/>
                  </a:lnTo>
                  <a:lnTo>
                    <a:pt x="1286" y="48"/>
                  </a:lnTo>
                  <a:close/>
                  <a:moveTo>
                    <a:pt x="1268" y="2"/>
                  </a:moveTo>
                  <a:lnTo>
                    <a:pt x="1268" y="92"/>
                  </a:lnTo>
                  <a:lnTo>
                    <a:pt x="1258" y="92"/>
                  </a:lnTo>
                  <a:lnTo>
                    <a:pt x="1258" y="2"/>
                  </a:lnTo>
                  <a:lnTo>
                    <a:pt x="1268" y="2"/>
                  </a:lnTo>
                  <a:close/>
                  <a:moveTo>
                    <a:pt x="1210" y="94"/>
                  </a:moveTo>
                  <a:lnTo>
                    <a:pt x="1208" y="94"/>
                  </a:lnTo>
                  <a:lnTo>
                    <a:pt x="1207" y="94"/>
                  </a:lnTo>
                  <a:lnTo>
                    <a:pt x="1205" y="94"/>
                  </a:lnTo>
                  <a:lnTo>
                    <a:pt x="1203" y="93"/>
                  </a:lnTo>
                  <a:lnTo>
                    <a:pt x="1202" y="93"/>
                  </a:lnTo>
                  <a:lnTo>
                    <a:pt x="1200" y="93"/>
                  </a:lnTo>
                  <a:lnTo>
                    <a:pt x="1198" y="92"/>
                  </a:lnTo>
                  <a:lnTo>
                    <a:pt x="1196" y="92"/>
                  </a:lnTo>
                  <a:lnTo>
                    <a:pt x="1194" y="91"/>
                  </a:lnTo>
                  <a:lnTo>
                    <a:pt x="1193" y="91"/>
                  </a:lnTo>
                  <a:lnTo>
                    <a:pt x="1191" y="90"/>
                  </a:lnTo>
                  <a:lnTo>
                    <a:pt x="1190" y="90"/>
                  </a:lnTo>
                  <a:lnTo>
                    <a:pt x="1188" y="89"/>
                  </a:lnTo>
                  <a:lnTo>
                    <a:pt x="1187" y="89"/>
                  </a:lnTo>
                  <a:lnTo>
                    <a:pt x="1186" y="88"/>
                  </a:lnTo>
                  <a:lnTo>
                    <a:pt x="1185" y="88"/>
                  </a:lnTo>
                  <a:lnTo>
                    <a:pt x="1187" y="80"/>
                  </a:lnTo>
                  <a:lnTo>
                    <a:pt x="1189" y="80"/>
                  </a:lnTo>
                  <a:lnTo>
                    <a:pt x="1190" y="81"/>
                  </a:lnTo>
                  <a:lnTo>
                    <a:pt x="1191" y="81"/>
                  </a:lnTo>
                  <a:lnTo>
                    <a:pt x="1192" y="82"/>
                  </a:lnTo>
                  <a:lnTo>
                    <a:pt x="1193" y="82"/>
                  </a:lnTo>
                  <a:lnTo>
                    <a:pt x="1195" y="82"/>
                  </a:lnTo>
                  <a:lnTo>
                    <a:pt x="1196" y="83"/>
                  </a:lnTo>
                  <a:lnTo>
                    <a:pt x="1198" y="83"/>
                  </a:lnTo>
                  <a:lnTo>
                    <a:pt x="1199" y="84"/>
                  </a:lnTo>
                  <a:lnTo>
                    <a:pt x="1201" y="84"/>
                  </a:lnTo>
                  <a:lnTo>
                    <a:pt x="1202" y="84"/>
                  </a:lnTo>
                  <a:lnTo>
                    <a:pt x="1204" y="85"/>
                  </a:lnTo>
                  <a:lnTo>
                    <a:pt x="1205" y="85"/>
                  </a:lnTo>
                  <a:lnTo>
                    <a:pt x="1207" y="85"/>
                  </a:lnTo>
                  <a:lnTo>
                    <a:pt x="1208" y="85"/>
                  </a:lnTo>
                  <a:lnTo>
                    <a:pt x="1209" y="85"/>
                  </a:lnTo>
                  <a:lnTo>
                    <a:pt x="1212" y="85"/>
                  </a:lnTo>
                  <a:lnTo>
                    <a:pt x="1214" y="85"/>
                  </a:lnTo>
                  <a:lnTo>
                    <a:pt x="1216" y="84"/>
                  </a:lnTo>
                  <a:lnTo>
                    <a:pt x="1219" y="84"/>
                  </a:lnTo>
                  <a:lnTo>
                    <a:pt x="1220" y="83"/>
                  </a:lnTo>
                  <a:lnTo>
                    <a:pt x="1222" y="83"/>
                  </a:lnTo>
                  <a:lnTo>
                    <a:pt x="1224" y="82"/>
                  </a:lnTo>
                  <a:lnTo>
                    <a:pt x="1225" y="81"/>
                  </a:lnTo>
                  <a:lnTo>
                    <a:pt x="1227" y="80"/>
                  </a:lnTo>
                  <a:lnTo>
                    <a:pt x="1228" y="79"/>
                  </a:lnTo>
                  <a:lnTo>
                    <a:pt x="1229" y="78"/>
                  </a:lnTo>
                  <a:lnTo>
                    <a:pt x="1230" y="76"/>
                  </a:lnTo>
                  <a:lnTo>
                    <a:pt x="1230" y="75"/>
                  </a:lnTo>
                  <a:lnTo>
                    <a:pt x="1231" y="73"/>
                  </a:lnTo>
                  <a:lnTo>
                    <a:pt x="1231" y="72"/>
                  </a:lnTo>
                  <a:lnTo>
                    <a:pt x="1231" y="70"/>
                  </a:lnTo>
                  <a:lnTo>
                    <a:pt x="1231" y="69"/>
                  </a:lnTo>
                  <a:lnTo>
                    <a:pt x="1231" y="68"/>
                  </a:lnTo>
                  <a:lnTo>
                    <a:pt x="1231" y="67"/>
                  </a:lnTo>
                  <a:lnTo>
                    <a:pt x="1230" y="66"/>
                  </a:lnTo>
                  <a:lnTo>
                    <a:pt x="1230" y="65"/>
                  </a:lnTo>
                  <a:lnTo>
                    <a:pt x="1229" y="64"/>
                  </a:lnTo>
                  <a:lnTo>
                    <a:pt x="1229" y="63"/>
                  </a:lnTo>
                  <a:lnTo>
                    <a:pt x="1228" y="62"/>
                  </a:lnTo>
                  <a:lnTo>
                    <a:pt x="1228" y="61"/>
                  </a:lnTo>
                  <a:lnTo>
                    <a:pt x="1227" y="61"/>
                  </a:lnTo>
                  <a:lnTo>
                    <a:pt x="1226" y="60"/>
                  </a:lnTo>
                  <a:lnTo>
                    <a:pt x="1225" y="59"/>
                  </a:lnTo>
                  <a:lnTo>
                    <a:pt x="1224" y="58"/>
                  </a:lnTo>
                  <a:lnTo>
                    <a:pt x="1223" y="57"/>
                  </a:lnTo>
                  <a:lnTo>
                    <a:pt x="1222" y="57"/>
                  </a:lnTo>
                  <a:lnTo>
                    <a:pt x="1221" y="56"/>
                  </a:lnTo>
                  <a:lnTo>
                    <a:pt x="1219" y="55"/>
                  </a:lnTo>
                  <a:lnTo>
                    <a:pt x="1218" y="54"/>
                  </a:lnTo>
                  <a:lnTo>
                    <a:pt x="1216" y="54"/>
                  </a:lnTo>
                  <a:lnTo>
                    <a:pt x="1215" y="53"/>
                  </a:lnTo>
                  <a:lnTo>
                    <a:pt x="1213" y="52"/>
                  </a:lnTo>
                  <a:lnTo>
                    <a:pt x="1211" y="51"/>
                  </a:lnTo>
                  <a:lnTo>
                    <a:pt x="1209" y="50"/>
                  </a:lnTo>
                  <a:lnTo>
                    <a:pt x="1207" y="49"/>
                  </a:lnTo>
                  <a:lnTo>
                    <a:pt x="1204" y="48"/>
                  </a:lnTo>
                  <a:lnTo>
                    <a:pt x="1201" y="47"/>
                  </a:lnTo>
                  <a:lnTo>
                    <a:pt x="1199" y="45"/>
                  </a:lnTo>
                  <a:lnTo>
                    <a:pt x="1197" y="44"/>
                  </a:lnTo>
                  <a:lnTo>
                    <a:pt x="1194" y="42"/>
                  </a:lnTo>
                  <a:lnTo>
                    <a:pt x="1192" y="41"/>
                  </a:lnTo>
                  <a:lnTo>
                    <a:pt x="1191" y="39"/>
                  </a:lnTo>
                  <a:lnTo>
                    <a:pt x="1189" y="38"/>
                  </a:lnTo>
                  <a:lnTo>
                    <a:pt x="1188" y="36"/>
                  </a:lnTo>
                  <a:lnTo>
                    <a:pt x="1187" y="35"/>
                  </a:lnTo>
                  <a:lnTo>
                    <a:pt x="1186" y="33"/>
                  </a:lnTo>
                  <a:lnTo>
                    <a:pt x="1185" y="31"/>
                  </a:lnTo>
                  <a:lnTo>
                    <a:pt x="1184" y="29"/>
                  </a:lnTo>
                  <a:lnTo>
                    <a:pt x="1184" y="27"/>
                  </a:lnTo>
                  <a:lnTo>
                    <a:pt x="1184" y="25"/>
                  </a:lnTo>
                  <a:lnTo>
                    <a:pt x="1183" y="23"/>
                  </a:lnTo>
                  <a:lnTo>
                    <a:pt x="1184" y="21"/>
                  </a:lnTo>
                  <a:lnTo>
                    <a:pt x="1184" y="20"/>
                  </a:lnTo>
                  <a:lnTo>
                    <a:pt x="1184" y="18"/>
                  </a:lnTo>
                  <a:lnTo>
                    <a:pt x="1184" y="17"/>
                  </a:lnTo>
                  <a:lnTo>
                    <a:pt x="1185" y="15"/>
                  </a:lnTo>
                  <a:lnTo>
                    <a:pt x="1185" y="14"/>
                  </a:lnTo>
                  <a:lnTo>
                    <a:pt x="1186" y="13"/>
                  </a:lnTo>
                  <a:lnTo>
                    <a:pt x="1187" y="11"/>
                  </a:lnTo>
                  <a:lnTo>
                    <a:pt x="1188" y="10"/>
                  </a:lnTo>
                  <a:lnTo>
                    <a:pt x="1189" y="9"/>
                  </a:lnTo>
                  <a:lnTo>
                    <a:pt x="1190" y="8"/>
                  </a:lnTo>
                  <a:lnTo>
                    <a:pt x="1191" y="7"/>
                  </a:lnTo>
                  <a:lnTo>
                    <a:pt x="1193" y="6"/>
                  </a:lnTo>
                  <a:lnTo>
                    <a:pt x="1194" y="5"/>
                  </a:lnTo>
                  <a:lnTo>
                    <a:pt x="1195" y="4"/>
                  </a:lnTo>
                  <a:lnTo>
                    <a:pt x="1197" y="3"/>
                  </a:lnTo>
                  <a:lnTo>
                    <a:pt x="1199" y="2"/>
                  </a:lnTo>
                  <a:lnTo>
                    <a:pt x="1200" y="2"/>
                  </a:lnTo>
                  <a:lnTo>
                    <a:pt x="1202" y="1"/>
                  </a:lnTo>
                  <a:lnTo>
                    <a:pt x="1204" y="1"/>
                  </a:lnTo>
                  <a:lnTo>
                    <a:pt x="1206" y="1"/>
                  </a:lnTo>
                  <a:lnTo>
                    <a:pt x="1208" y="0"/>
                  </a:lnTo>
                  <a:lnTo>
                    <a:pt x="1210" y="0"/>
                  </a:lnTo>
                  <a:lnTo>
                    <a:pt x="1212" y="0"/>
                  </a:lnTo>
                  <a:lnTo>
                    <a:pt x="1214" y="0"/>
                  </a:lnTo>
                  <a:lnTo>
                    <a:pt x="1215" y="0"/>
                  </a:lnTo>
                  <a:lnTo>
                    <a:pt x="1217" y="0"/>
                  </a:lnTo>
                  <a:lnTo>
                    <a:pt x="1218" y="1"/>
                  </a:lnTo>
                  <a:lnTo>
                    <a:pt x="1220" y="1"/>
                  </a:lnTo>
                  <a:lnTo>
                    <a:pt x="1221" y="1"/>
                  </a:lnTo>
                  <a:lnTo>
                    <a:pt x="1223" y="1"/>
                  </a:lnTo>
                  <a:lnTo>
                    <a:pt x="1224" y="2"/>
                  </a:lnTo>
                  <a:lnTo>
                    <a:pt x="1226" y="2"/>
                  </a:lnTo>
                  <a:lnTo>
                    <a:pt x="1227" y="3"/>
                  </a:lnTo>
                  <a:lnTo>
                    <a:pt x="1229" y="3"/>
                  </a:lnTo>
                  <a:lnTo>
                    <a:pt x="1230" y="3"/>
                  </a:lnTo>
                  <a:lnTo>
                    <a:pt x="1231" y="4"/>
                  </a:lnTo>
                  <a:lnTo>
                    <a:pt x="1233" y="5"/>
                  </a:lnTo>
                  <a:lnTo>
                    <a:pt x="1234" y="5"/>
                  </a:lnTo>
                  <a:lnTo>
                    <a:pt x="1235" y="6"/>
                  </a:lnTo>
                  <a:lnTo>
                    <a:pt x="1231" y="14"/>
                  </a:lnTo>
                  <a:lnTo>
                    <a:pt x="1230" y="13"/>
                  </a:lnTo>
                  <a:lnTo>
                    <a:pt x="1229" y="13"/>
                  </a:lnTo>
                  <a:lnTo>
                    <a:pt x="1228" y="12"/>
                  </a:lnTo>
                  <a:lnTo>
                    <a:pt x="1227" y="12"/>
                  </a:lnTo>
                  <a:lnTo>
                    <a:pt x="1226" y="11"/>
                  </a:lnTo>
                  <a:lnTo>
                    <a:pt x="1225" y="11"/>
                  </a:lnTo>
                  <a:lnTo>
                    <a:pt x="1224" y="11"/>
                  </a:lnTo>
                  <a:lnTo>
                    <a:pt x="1223" y="10"/>
                  </a:lnTo>
                  <a:lnTo>
                    <a:pt x="1222" y="10"/>
                  </a:lnTo>
                  <a:lnTo>
                    <a:pt x="1220" y="10"/>
                  </a:lnTo>
                  <a:lnTo>
                    <a:pt x="1219" y="10"/>
                  </a:lnTo>
                  <a:lnTo>
                    <a:pt x="1218" y="9"/>
                  </a:lnTo>
                  <a:lnTo>
                    <a:pt x="1217" y="9"/>
                  </a:lnTo>
                  <a:lnTo>
                    <a:pt x="1216" y="9"/>
                  </a:lnTo>
                  <a:lnTo>
                    <a:pt x="1214" y="9"/>
                  </a:lnTo>
                  <a:lnTo>
                    <a:pt x="1213" y="9"/>
                  </a:lnTo>
                  <a:lnTo>
                    <a:pt x="1211" y="9"/>
                  </a:lnTo>
                  <a:lnTo>
                    <a:pt x="1209" y="9"/>
                  </a:lnTo>
                  <a:lnTo>
                    <a:pt x="1207" y="10"/>
                  </a:lnTo>
                  <a:lnTo>
                    <a:pt x="1205" y="10"/>
                  </a:lnTo>
                  <a:lnTo>
                    <a:pt x="1203" y="10"/>
                  </a:lnTo>
                  <a:lnTo>
                    <a:pt x="1202" y="11"/>
                  </a:lnTo>
                  <a:lnTo>
                    <a:pt x="1200" y="12"/>
                  </a:lnTo>
                  <a:lnTo>
                    <a:pt x="1199" y="13"/>
                  </a:lnTo>
                  <a:lnTo>
                    <a:pt x="1198" y="14"/>
                  </a:lnTo>
                  <a:lnTo>
                    <a:pt x="1197" y="15"/>
                  </a:lnTo>
                  <a:lnTo>
                    <a:pt x="1196" y="16"/>
                  </a:lnTo>
                  <a:lnTo>
                    <a:pt x="1195" y="17"/>
                  </a:lnTo>
                  <a:lnTo>
                    <a:pt x="1194" y="18"/>
                  </a:lnTo>
                  <a:lnTo>
                    <a:pt x="1194" y="20"/>
                  </a:lnTo>
                  <a:lnTo>
                    <a:pt x="1194" y="21"/>
                  </a:lnTo>
                  <a:lnTo>
                    <a:pt x="1194" y="23"/>
                  </a:lnTo>
                  <a:lnTo>
                    <a:pt x="1194" y="24"/>
                  </a:lnTo>
                  <a:lnTo>
                    <a:pt x="1194" y="25"/>
                  </a:lnTo>
                  <a:lnTo>
                    <a:pt x="1194" y="26"/>
                  </a:lnTo>
                  <a:lnTo>
                    <a:pt x="1194" y="27"/>
                  </a:lnTo>
                  <a:lnTo>
                    <a:pt x="1195" y="28"/>
                  </a:lnTo>
                  <a:lnTo>
                    <a:pt x="1195" y="29"/>
                  </a:lnTo>
                  <a:lnTo>
                    <a:pt x="1196" y="30"/>
                  </a:lnTo>
                  <a:lnTo>
                    <a:pt x="1196" y="31"/>
                  </a:lnTo>
                  <a:lnTo>
                    <a:pt x="1197" y="32"/>
                  </a:lnTo>
                  <a:lnTo>
                    <a:pt x="1198" y="32"/>
                  </a:lnTo>
                  <a:lnTo>
                    <a:pt x="1198" y="33"/>
                  </a:lnTo>
                  <a:lnTo>
                    <a:pt x="1199" y="34"/>
                  </a:lnTo>
                  <a:lnTo>
                    <a:pt x="1200" y="35"/>
                  </a:lnTo>
                  <a:lnTo>
                    <a:pt x="1201" y="35"/>
                  </a:lnTo>
                  <a:lnTo>
                    <a:pt x="1202" y="36"/>
                  </a:lnTo>
                  <a:lnTo>
                    <a:pt x="1204" y="37"/>
                  </a:lnTo>
                  <a:lnTo>
                    <a:pt x="1205" y="38"/>
                  </a:lnTo>
                  <a:lnTo>
                    <a:pt x="1206" y="38"/>
                  </a:lnTo>
                  <a:lnTo>
                    <a:pt x="1208" y="39"/>
                  </a:lnTo>
                  <a:lnTo>
                    <a:pt x="1209" y="40"/>
                  </a:lnTo>
                  <a:lnTo>
                    <a:pt x="1211" y="41"/>
                  </a:lnTo>
                  <a:lnTo>
                    <a:pt x="1213" y="42"/>
                  </a:lnTo>
                  <a:lnTo>
                    <a:pt x="1215" y="43"/>
                  </a:lnTo>
                  <a:lnTo>
                    <a:pt x="1217" y="44"/>
                  </a:lnTo>
                  <a:lnTo>
                    <a:pt x="1220" y="45"/>
                  </a:lnTo>
                  <a:lnTo>
                    <a:pt x="1221" y="46"/>
                  </a:lnTo>
                  <a:lnTo>
                    <a:pt x="1223" y="47"/>
                  </a:lnTo>
                  <a:lnTo>
                    <a:pt x="1225" y="48"/>
                  </a:lnTo>
                  <a:lnTo>
                    <a:pt x="1227" y="49"/>
                  </a:lnTo>
                  <a:lnTo>
                    <a:pt x="1228" y="49"/>
                  </a:lnTo>
                  <a:lnTo>
                    <a:pt x="1230" y="50"/>
                  </a:lnTo>
                  <a:lnTo>
                    <a:pt x="1231" y="51"/>
                  </a:lnTo>
                  <a:lnTo>
                    <a:pt x="1232" y="52"/>
                  </a:lnTo>
                  <a:lnTo>
                    <a:pt x="1233" y="53"/>
                  </a:lnTo>
                  <a:lnTo>
                    <a:pt x="1234" y="54"/>
                  </a:lnTo>
                  <a:lnTo>
                    <a:pt x="1235" y="55"/>
                  </a:lnTo>
                  <a:lnTo>
                    <a:pt x="1236" y="56"/>
                  </a:lnTo>
                  <a:lnTo>
                    <a:pt x="1237" y="57"/>
                  </a:lnTo>
                  <a:lnTo>
                    <a:pt x="1238" y="58"/>
                  </a:lnTo>
                  <a:lnTo>
                    <a:pt x="1239" y="59"/>
                  </a:lnTo>
                  <a:lnTo>
                    <a:pt x="1239" y="61"/>
                  </a:lnTo>
                  <a:lnTo>
                    <a:pt x="1240" y="62"/>
                  </a:lnTo>
                  <a:lnTo>
                    <a:pt x="1240" y="63"/>
                  </a:lnTo>
                  <a:lnTo>
                    <a:pt x="1241" y="64"/>
                  </a:lnTo>
                  <a:lnTo>
                    <a:pt x="1241" y="66"/>
                  </a:lnTo>
                  <a:lnTo>
                    <a:pt x="1241" y="67"/>
                  </a:lnTo>
                  <a:lnTo>
                    <a:pt x="1241" y="69"/>
                  </a:lnTo>
                  <a:lnTo>
                    <a:pt x="1241" y="70"/>
                  </a:lnTo>
                  <a:lnTo>
                    <a:pt x="1241" y="72"/>
                  </a:lnTo>
                  <a:lnTo>
                    <a:pt x="1241" y="74"/>
                  </a:lnTo>
                  <a:lnTo>
                    <a:pt x="1241" y="75"/>
                  </a:lnTo>
                  <a:lnTo>
                    <a:pt x="1240" y="77"/>
                  </a:lnTo>
                  <a:lnTo>
                    <a:pt x="1240" y="78"/>
                  </a:lnTo>
                  <a:lnTo>
                    <a:pt x="1239" y="80"/>
                  </a:lnTo>
                  <a:lnTo>
                    <a:pt x="1238" y="81"/>
                  </a:lnTo>
                  <a:lnTo>
                    <a:pt x="1237" y="82"/>
                  </a:lnTo>
                  <a:lnTo>
                    <a:pt x="1236" y="84"/>
                  </a:lnTo>
                  <a:lnTo>
                    <a:pt x="1235" y="85"/>
                  </a:lnTo>
                  <a:lnTo>
                    <a:pt x="1234" y="86"/>
                  </a:lnTo>
                  <a:lnTo>
                    <a:pt x="1233" y="87"/>
                  </a:lnTo>
                  <a:lnTo>
                    <a:pt x="1231" y="88"/>
                  </a:lnTo>
                  <a:lnTo>
                    <a:pt x="1230" y="89"/>
                  </a:lnTo>
                  <a:lnTo>
                    <a:pt x="1228" y="90"/>
                  </a:lnTo>
                  <a:lnTo>
                    <a:pt x="1227" y="91"/>
                  </a:lnTo>
                  <a:lnTo>
                    <a:pt x="1225" y="91"/>
                  </a:lnTo>
                  <a:lnTo>
                    <a:pt x="1223" y="92"/>
                  </a:lnTo>
                  <a:lnTo>
                    <a:pt x="1221" y="93"/>
                  </a:lnTo>
                  <a:lnTo>
                    <a:pt x="1219" y="93"/>
                  </a:lnTo>
                  <a:lnTo>
                    <a:pt x="1217" y="93"/>
                  </a:lnTo>
                  <a:lnTo>
                    <a:pt x="1214" y="94"/>
                  </a:lnTo>
                  <a:lnTo>
                    <a:pt x="1212" y="94"/>
                  </a:lnTo>
                  <a:lnTo>
                    <a:pt x="1210" y="94"/>
                  </a:lnTo>
                  <a:close/>
                  <a:moveTo>
                    <a:pt x="1105" y="2"/>
                  </a:moveTo>
                  <a:lnTo>
                    <a:pt x="1175" y="2"/>
                  </a:lnTo>
                  <a:lnTo>
                    <a:pt x="1176" y="10"/>
                  </a:lnTo>
                  <a:lnTo>
                    <a:pt x="1145" y="10"/>
                  </a:lnTo>
                  <a:lnTo>
                    <a:pt x="1145" y="92"/>
                  </a:lnTo>
                  <a:lnTo>
                    <a:pt x="1135" y="92"/>
                  </a:lnTo>
                  <a:lnTo>
                    <a:pt x="1135" y="10"/>
                  </a:lnTo>
                  <a:lnTo>
                    <a:pt x="1105" y="10"/>
                  </a:lnTo>
                  <a:lnTo>
                    <a:pt x="1105" y="2"/>
                  </a:lnTo>
                  <a:close/>
                  <a:moveTo>
                    <a:pt x="1046" y="60"/>
                  </a:moveTo>
                  <a:lnTo>
                    <a:pt x="1046" y="92"/>
                  </a:lnTo>
                  <a:lnTo>
                    <a:pt x="1036" y="92"/>
                  </a:lnTo>
                  <a:lnTo>
                    <a:pt x="1036" y="2"/>
                  </a:lnTo>
                  <a:lnTo>
                    <a:pt x="1046" y="2"/>
                  </a:lnTo>
                  <a:lnTo>
                    <a:pt x="1046" y="46"/>
                  </a:lnTo>
                  <a:lnTo>
                    <a:pt x="1089" y="0"/>
                  </a:lnTo>
                  <a:lnTo>
                    <a:pt x="1096" y="6"/>
                  </a:lnTo>
                  <a:lnTo>
                    <a:pt x="1063" y="41"/>
                  </a:lnTo>
                  <a:lnTo>
                    <a:pt x="1102" y="92"/>
                  </a:lnTo>
                  <a:lnTo>
                    <a:pt x="1090" y="92"/>
                  </a:lnTo>
                  <a:lnTo>
                    <a:pt x="1056" y="49"/>
                  </a:lnTo>
                  <a:lnTo>
                    <a:pt x="1046" y="60"/>
                  </a:lnTo>
                  <a:close/>
                  <a:moveTo>
                    <a:pt x="944" y="2"/>
                  </a:moveTo>
                  <a:lnTo>
                    <a:pt x="955" y="2"/>
                  </a:lnTo>
                  <a:lnTo>
                    <a:pt x="955" y="59"/>
                  </a:lnTo>
                  <a:lnTo>
                    <a:pt x="955" y="62"/>
                  </a:lnTo>
                  <a:lnTo>
                    <a:pt x="955" y="65"/>
                  </a:lnTo>
                  <a:lnTo>
                    <a:pt x="956" y="67"/>
                  </a:lnTo>
                  <a:lnTo>
                    <a:pt x="956" y="69"/>
                  </a:lnTo>
                  <a:lnTo>
                    <a:pt x="957" y="72"/>
                  </a:lnTo>
                  <a:lnTo>
                    <a:pt x="958" y="74"/>
                  </a:lnTo>
                  <a:lnTo>
                    <a:pt x="960" y="76"/>
                  </a:lnTo>
                  <a:lnTo>
                    <a:pt x="961" y="78"/>
                  </a:lnTo>
                  <a:lnTo>
                    <a:pt x="963" y="79"/>
                  </a:lnTo>
                  <a:lnTo>
                    <a:pt x="965" y="81"/>
                  </a:lnTo>
                  <a:lnTo>
                    <a:pt x="967" y="82"/>
                  </a:lnTo>
                  <a:lnTo>
                    <a:pt x="969" y="83"/>
                  </a:lnTo>
                  <a:lnTo>
                    <a:pt x="971" y="84"/>
                  </a:lnTo>
                  <a:lnTo>
                    <a:pt x="973" y="84"/>
                  </a:lnTo>
                  <a:lnTo>
                    <a:pt x="976" y="85"/>
                  </a:lnTo>
                  <a:lnTo>
                    <a:pt x="978" y="85"/>
                  </a:lnTo>
                  <a:lnTo>
                    <a:pt x="981" y="85"/>
                  </a:lnTo>
                  <a:lnTo>
                    <a:pt x="983" y="84"/>
                  </a:lnTo>
                  <a:lnTo>
                    <a:pt x="986" y="84"/>
                  </a:lnTo>
                  <a:lnTo>
                    <a:pt x="988" y="83"/>
                  </a:lnTo>
                  <a:lnTo>
                    <a:pt x="990" y="82"/>
                  </a:lnTo>
                  <a:lnTo>
                    <a:pt x="992" y="81"/>
                  </a:lnTo>
                  <a:lnTo>
                    <a:pt x="994" y="79"/>
                  </a:lnTo>
                  <a:lnTo>
                    <a:pt x="995" y="78"/>
                  </a:lnTo>
                  <a:lnTo>
                    <a:pt x="997" y="76"/>
                  </a:lnTo>
                  <a:lnTo>
                    <a:pt x="998" y="74"/>
                  </a:lnTo>
                  <a:lnTo>
                    <a:pt x="999" y="72"/>
                  </a:lnTo>
                  <a:lnTo>
                    <a:pt x="1000" y="69"/>
                  </a:lnTo>
                  <a:lnTo>
                    <a:pt x="1001" y="67"/>
                  </a:lnTo>
                  <a:lnTo>
                    <a:pt x="1001" y="65"/>
                  </a:lnTo>
                  <a:lnTo>
                    <a:pt x="1002" y="62"/>
                  </a:lnTo>
                  <a:lnTo>
                    <a:pt x="1002" y="59"/>
                  </a:lnTo>
                  <a:lnTo>
                    <a:pt x="1002" y="2"/>
                  </a:lnTo>
                  <a:lnTo>
                    <a:pt x="1012" y="2"/>
                  </a:lnTo>
                  <a:lnTo>
                    <a:pt x="1012" y="60"/>
                  </a:lnTo>
                  <a:lnTo>
                    <a:pt x="1012" y="63"/>
                  </a:lnTo>
                  <a:lnTo>
                    <a:pt x="1012" y="65"/>
                  </a:lnTo>
                  <a:lnTo>
                    <a:pt x="1012" y="67"/>
                  </a:lnTo>
                  <a:lnTo>
                    <a:pt x="1011" y="69"/>
                  </a:lnTo>
                  <a:lnTo>
                    <a:pt x="1011" y="71"/>
                  </a:lnTo>
                  <a:lnTo>
                    <a:pt x="1010" y="73"/>
                  </a:lnTo>
                  <a:lnTo>
                    <a:pt x="1009" y="75"/>
                  </a:lnTo>
                  <a:lnTo>
                    <a:pt x="1008" y="77"/>
                  </a:lnTo>
                  <a:lnTo>
                    <a:pt x="1007" y="79"/>
                  </a:lnTo>
                  <a:lnTo>
                    <a:pt x="1006" y="81"/>
                  </a:lnTo>
                  <a:lnTo>
                    <a:pt x="1005" y="83"/>
                  </a:lnTo>
                  <a:lnTo>
                    <a:pt x="1003" y="84"/>
                  </a:lnTo>
                  <a:lnTo>
                    <a:pt x="1002" y="86"/>
                  </a:lnTo>
                  <a:lnTo>
                    <a:pt x="1000" y="87"/>
                  </a:lnTo>
                  <a:lnTo>
                    <a:pt x="998" y="88"/>
                  </a:lnTo>
                  <a:lnTo>
                    <a:pt x="996" y="89"/>
                  </a:lnTo>
                  <a:lnTo>
                    <a:pt x="994" y="90"/>
                  </a:lnTo>
                  <a:lnTo>
                    <a:pt x="992" y="91"/>
                  </a:lnTo>
                  <a:lnTo>
                    <a:pt x="990" y="92"/>
                  </a:lnTo>
                  <a:lnTo>
                    <a:pt x="988" y="93"/>
                  </a:lnTo>
                  <a:lnTo>
                    <a:pt x="986" y="93"/>
                  </a:lnTo>
                  <a:lnTo>
                    <a:pt x="983" y="93"/>
                  </a:lnTo>
                  <a:lnTo>
                    <a:pt x="981" y="94"/>
                  </a:lnTo>
                  <a:lnTo>
                    <a:pt x="978" y="94"/>
                  </a:lnTo>
                  <a:lnTo>
                    <a:pt x="976" y="94"/>
                  </a:lnTo>
                  <a:lnTo>
                    <a:pt x="973" y="93"/>
                  </a:lnTo>
                  <a:lnTo>
                    <a:pt x="971" y="93"/>
                  </a:lnTo>
                  <a:lnTo>
                    <a:pt x="969" y="93"/>
                  </a:lnTo>
                  <a:lnTo>
                    <a:pt x="966" y="92"/>
                  </a:lnTo>
                  <a:lnTo>
                    <a:pt x="964" y="91"/>
                  </a:lnTo>
                  <a:lnTo>
                    <a:pt x="962" y="90"/>
                  </a:lnTo>
                  <a:lnTo>
                    <a:pt x="960" y="89"/>
                  </a:lnTo>
                  <a:lnTo>
                    <a:pt x="958" y="88"/>
                  </a:lnTo>
                  <a:lnTo>
                    <a:pt x="957" y="87"/>
                  </a:lnTo>
                  <a:lnTo>
                    <a:pt x="955" y="86"/>
                  </a:lnTo>
                  <a:lnTo>
                    <a:pt x="954" y="84"/>
                  </a:lnTo>
                  <a:lnTo>
                    <a:pt x="952" y="83"/>
                  </a:lnTo>
                  <a:lnTo>
                    <a:pt x="951" y="81"/>
                  </a:lnTo>
                  <a:lnTo>
                    <a:pt x="950" y="79"/>
                  </a:lnTo>
                  <a:lnTo>
                    <a:pt x="948" y="77"/>
                  </a:lnTo>
                  <a:lnTo>
                    <a:pt x="947" y="75"/>
                  </a:lnTo>
                  <a:lnTo>
                    <a:pt x="947" y="74"/>
                  </a:lnTo>
                  <a:lnTo>
                    <a:pt x="946" y="71"/>
                  </a:lnTo>
                  <a:lnTo>
                    <a:pt x="945" y="69"/>
                  </a:lnTo>
                  <a:lnTo>
                    <a:pt x="945" y="67"/>
                  </a:lnTo>
                  <a:lnTo>
                    <a:pt x="945" y="65"/>
                  </a:lnTo>
                  <a:lnTo>
                    <a:pt x="944" y="63"/>
                  </a:lnTo>
                  <a:lnTo>
                    <a:pt x="944" y="60"/>
                  </a:lnTo>
                  <a:lnTo>
                    <a:pt x="944" y="2"/>
                  </a:lnTo>
                  <a:close/>
                  <a:moveTo>
                    <a:pt x="914" y="29"/>
                  </a:moveTo>
                  <a:lnTo>
                    <a:pt x="914" y="26"/>
                  </a:lnTo>
                  <a:lnTo>
                    <a:pt x="914" y="24"/>
                  </a:lnTo>
                  <a:lnTo>
                    <a:pt x="914" y="22"/>
                  </a:lnTo>
                  <a:lnTo>
                    <a:pt x="913" y="20"/>
                  </a:lnTo>
                  <a:lnTo>
                    <a:pt x="912" y="19"/>
                  </a:lnTo>
                  <a:lnTo>
                    <a:pt x="911" y="17"/>
                  </a:lnTo>
                  <a:lnTo>
                    <a:pt x="910" y="16"/>
                  </a:lnTo>
                  <a:lnTo>
                    <a:pt x="909" y="15"/>
                  </a:lnTo>
                  <a:lnTo>
                    <a:pt x="907" y="14"/>
                  </a:lnTo>
                  <a:lnTo>
                    <a:pt x="905" y="13"/>
                  </a:lnTo>
                  <a:lnTo>
                    <a:pt x="904" y="13"/>
                  </a:lnTo>
                  <a:lnTo>
                    <a:pt x="902" y="12"/>
                  </a:lnTo>
                  <a:lnTo>
                    <a:pt x="899" y="12"/>
                  </a:lnTo>
                  <a:lnTo>
                    <a:pt x="897" y="11"/>
                  </a:lnTo>
                  <a:lnTo>
                    <a:pt x="895" y="11"/>
                  </a:lnTo>
                  <a:lnTo>
                    <a:pt x="892" y="11"/>
                  </a:lnTo>
                  <a:lnTo>
                    <a:pt x="878" y="11"/>
                  </a:lnTo>
                  <a:lnTo>
                    <a:pt x="878" y="47"/>
                  </a:lnTo>
                  <a:lnTo>
                    <a:pt x="891" y="47"/>
                  </a:lnTo>
                  <a:lnTo>
                    <a:pt x="894" y="47"/>
                  </a:lnTo>
                  <a:lnTo>
                    <a:pt x="896" y="46"/>
                  </a:lnTo>
                  <a:lnTo>
                    <a:pt x="898" y="46"/>
                  </a:lnTo>
                  <a:lnTo>
                    <a:pt x="900" y="46"/>
                  </a:lnTo>
                  <a:lnTo>
                    <a:pt x="902" y="45"/>
                  </a:lnTo>
                  <a:lnTo>
                    <a:pt x="904" y="44"/>
                  </a:lnTo>
                  <a:lnTo>
                    <a:pt x="906" y="43"/>
                  </a:lnTo>
                  <a:lnTo>
                    <a:pt x="908" y="42"/>
                  </a:lnTo>
                  <a:lnTo>
                    <a:pt x="909" y="41"/>
                  </a:lnTo>
                  <a:lnTo>
                    <a:pt x="911" y="40"/>
                  </a:lnTo>
                  <a:lnTo>
                    <a:pt x="912" y="39"/>
                  </a:lnTo>
                  <a:lnTo>
                    <a:pt x="913" y="37"/>
                  </a:lnTo>
                  <a:lnTo>
                    <a:pt x="913" y="35"/>
                  </a:lnTo>
                  <a:lnTo>
                    <a:pt x="914" y="33"/>
                  </a:lnTo>
                  <a:lnTo>
                    <a:pt x="914" y="31"/>
                  </a:lnTo>
                  <a:lnTo>
                    <a:pt x="914" y="29"/>
                  </a:lnTo>
                  <a:close/>
                  <a:moveTo>
                    <a:pt x="868" y="92"/>
                  </a:moveTo>
                  <a:lnTo>
                    <a:pt x="868" y="2"/>
                  </a:lnTo>
                  <a:lnTo>
                    <a:pt x="892" y="2"/>
                  </a:lnTo>
                  <a:lnTo>
                    <a:pt x="896" y="2"/>
                  </a:lnTo>
                  <a:lnTo>
                    <a:pt x="899" y="3"/>
                  </a:lnTo>
                  <a:lnTo>
                    <a:pt x="902" y="3"/>
                  </a:lnTo>
                  <a:lnTo>
                    <a:pt x="906" y="4"/>
                  </a:lnTo>
                  <a:lnTo>
                    <a:pt x="908" y="5"/>
                  </a:lnTo>
                  <a:lnTo>
                    <a:pt x="911" y="6"/>
                  </a:lnTo>
                  <a:lnTo>
                    <a:pt x="914" y="7"/>
                  </a:lnTo>
                  <a:lnTo>
                    <a:pt x="916" y="9"/>
                  </a:lnTo>
                  <a:lnTo>
                    <a:pt x="918" y="10"/>
                  </a:lnTo>
                  <a:lnTo>
                    <a:pt x="920" y="12"/>
                  </a:lnTo>
                  <a:lnTo>
                    <a:pt x="922" y="14"/>
                  </a:lnTo>
                  <a:lnTo>
                    <a:pt x="923" y="17"/>
                  </a:lnTo>
                  <a:lnTo>
                    <a:pt x="924" y="19"/>
                  </a:lnTo>
                  <a:lnTo>
                    <a:pt x="925" y="22"/>
                  </a:lnTo>
                  <a:lnTo>
                    <a:pt x="925" y="25"/>
                  </a:lnTo>
                  <a:lnTo>
                    <a:pt x="925" y="28"/>
                  </a:lnTo>
                  <a:lnTo>
                    <a:pt x="925" y="31"/>
                  </a:lnTo>
                  <a:lnTo>
                    <a:pt x="925" y="33"/>
                  </a:lnTo>
                  <a:lnTo>
                    <a:pt x="924" y="35"/>
                  </a:lnTo>
                  <a:lnTo>
                    <a:pt x="924" y="36"/>
                  </a:lnTo>
                  <a:lnTo>
                    <a:pt x="923" y="38"/>
                  </a:lnTo>
                  <a:lnTo>
                    <a:pt x="923" y="40"/>
                  </a:lnTo>
                  <a:lnTo>
                    <a:pt x="922" y="41"/>
                  </a:lnTo>
                  <a:lnTo>
                    <a:pt x="921" y="43"/>
                  </a:lnTo>
                  <a:lnTo>
                    <a:pt x="920" y="44"/>
                  </a:lnTo>
                  <a:lnTo>
                    <a:pt x="918" y="46"/>
                  </a:lnTo>
                  <a:lnTo>
                    <a:pt x="917" y="47"/>
                  </a:lnTo>
                  <a:lnTo>
                    <a:pt x="916" y="48"/>
                  </a:lnTo>
                  <a:lnTo>
                    <a:pt x="914" y="49"/>
                  </a:lnTo>
                  <a:lnTo>
                    <a:pt x="913" y="50"/>
                  </a:lnTo>
                  <a:lnTo>
                    <a:pt x="911" y="51"/>
                  </a:lnTo>
                  <a:lnTo>
                    <a:pt x="909" y="52"/>
                  </a:lnTo>
                  <a:lnTo>
                    <a:pt x="932" y="92"/>
                  </a:lnTo>
                  <a:lnTo>
                    <a:pt x="921" y="92"/>
                  </a:lnTo>
                  <a:lnTo>
                    <a:pt x="900" y="55"/>
                  </a:lnTo>
                  <a:lnTo>
                    <a:pt x="899" y="55"/>
                  </a:lnTo>
                  <a:lnTo>
                    <a:pt x="898" y="55"/>
                  </a:lnTo>
                  <a:lnTo>
                    <a:pt x="896" y="55"/>
                  </a:lnTo>
                  <a:lnTo>
                    <a:pt x="895" y="55"/>
                  </a:lnTo>
                  <a:lnTo>
                    <a:pt x="894" y="55"/>
                  </a:lnTo>
                  <a:lnTo>
                    <a:pt x="893" y="55"/>
                  </a:lnTo>
                  <a:lnTo>
                    <a:pt x="892" y="55"/>
                  </a:lnTo>
                  <a:lnTo>
                    <a:pt x="891" y="55"/>
                  </a:lnTo>
                  <a:lnTo>
                    <a:pt x="878" y="55"/>
                  </a:lnTo>
                  <a:lnTo>
                    <a:pt x="878" y="92"/>
                  </a:lnTo>
                  <a:lnTo>
                    <a:pt x="868" y="92"/>
                  </a:lnTo>
                  <a:close/>
                  <a:moveTo>
                    <a:pt x="782" y="2"/>
                  </a:moveTo>
                  <a:lnTo>
                    <a:pt x="853" y="2"/>
                  </a:lnTo>
                  <a:lnTo>
                    <a:pt x="854" y="10"/>
                  </a:lnTo>
                  <a:lnTo>
                    <a:pt x="823" y="10"/>
                  </a:lnTo>
                  <a:lnTo>
                    <a:pt x="823" y="92"/>
                  </a:lnTo>
                  <a:lnTo>
                    <a:pt x="812" y="92"/>
                  </a:lnTo>
                  <a:lnTo>
                    <a:pt x="812" y="10"/>
                  </a:lnTo>
                  <a:lnTo>
                    <a:pt x="782" y="10"/>
                  </a:lnTo>
                  <a:lnTo>
                    <a:pt x="782" y="2"/>
                  </a:lnTo>
                  <a:close/>
                  <a:moveTo>
                    <a:pt x="745" y="94"/>
                  </a:moveTo>
                  <a:lnTo>
                    <a:pt x="744" y="94"/>
                  </a:lnTo>
                  <a:lnTo>
                    <a:pt x="742" y="94"/>
                  </a:lnTo>
                  <a:lnTo>
                    <a:pt x="741" y="94"/>
                  </a:lnTo>
                  <a:lnTo>
                    <a:pt x="739" y="93"/>
                  </a:lnTo>
                  <a:lnTo>
                    <a:pt x="737" y="93"/>
                  </a:lnTo>
                  <a:lnTo>
                    <a:pt x="735" y="93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30" y="91"/>
                  </a:lnTo>
                  <a:lnTo>
                    <a:pt x="728" y="91"/>
                  </a:lnTo>
                  <a:lnTo>
                    <a:pt x="727" y="90"/>
                  </a:lnTo>
                  <a:lnTo>
                    <a:pt x="725" y="90"/>
                  </a:lnTo>
                  <a:lnTo>
                    <a:pt x="724" y="89"/>
                  </a:lnTo>
                  <a:lnTo>
                    <a:pt x="723" y="89"/>
                  </a:lnTo>
                  <a:lnTo>
                    <a:pt x="722" y="88"/>
                  </a:lnTo>
                  <a:lnTo>
                    <a:pt x="721" y="88"/>
                  </a:lnTo>
                  <a:lnTo>
                    <a:pt x="723" y="80"/>
                  </a:lnTo>
                  <a:lnTo>
                    <a:pt x="724" y="80"/>
                  </a:lnTo>
                  <a:lnTo>
                    <a:pt x="725" y="81"/>
                  </a:lnTo>
                  <a:lnTo>
                    <a:pt x="726" y="81"/>
                  </a:lnTo>
                  <a:lnTo>
                    <a:pt x="728" y="82"/>
                  </a:lnTo>
                  <a:lnTo>
                    <a:pt x="729" y="82"/>
                  </a:lnTo>
                  <a:lnTo>
                    <a:pt x="730" y="82"/>
                  </a:lnTo>
                  <a:lnTo>
                    <a:pt x="732" y="83"/>
                  </a:lnTo>
                  <a:lnTo>
                    <a:pt x="733" y="83"/>
                  </a:lnTo>
                  <a:lnTo>
                    <a:pt x="735" y="84"/>
                  </a:lnTo>
                  <a:lnTo>
                    <a:pt x="736" y="84"/>
                  </a:lnTo>
                  <a:lnTo>
                    <a:pt x="738" y="84"/>
                  </a:lnTo>
                  <a:lnTo>
                    <a:pt x="739" y="85"/>
                  </a:lnTo>
                  <a:lnTo>
                    <a:pt x="741" y="85"/>
                  </a:lnTo>
                  <a:lnTo>
                    <a:pt x="742" y="85"/>
                  </a:lnTo>
                  <a:lnTo>
                    <a:pt x="744" y="85"/>
                  </a:lnTo>
                  <a:lnTo>
                    <a:pt x="745" y="85"/>
                  </a:lnTo>
                  <a:lnTo>
                    <a:pt x="748" y="85"/>
                  </a:lnTo>
                  <a:lnTo>
                    <a:pt x="750" y="85"/>
                  </a:lnTo>
                  <a:lnTo>
                    <a:pt x="752" y="84"/>
                  </a:lnTo>
                  <a:lnTo>
                    <a:pt x="754" y="84"/>
                  </a:lnTo>
                  <a:lnTo>
                    <a:pt x="756" y="83"/>
                  </a:lnTo>
                  <a:lnTo>
                    <a:pt x="758" y="83"/>
                  </a:lnTo>
                  <a:lnTo>
                    <a:pt x="760" y="82"/>
                  </a:lnTo>
                  <a:lnTo>
                    <a:pt x="761" y="81"/>
                  </a:lnTo>
                  <a:lnTo>
                    <a:pt x="762" y="80"/>
                  </a:lnTo>
                  <a:lnTo>
                    <a:pt x="763" y="79"/>
                  </a:lnTo>
                  <a:lnTo>
                    <a:pt x="764" y="78"/>
                  </a:lnTo>
                  <a:lnTo>
                    <a:pt x="765" y="76"/>
                  </a:lnTo>
                  <a:lnTo>
                    <a:pt x="766" y="75"/>
                  </a:lnTo>
                  <a:lnTo>
                    <a:pt x="766" y="73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7" y="69"/>
                  </a:lnTo>
                  <a:lnTo>
                    <a:pt x="766" y="68"/>
                  </a:lnTo>
                  <a:lnTo>
                    <a:pt x="766" y="67"/>
                  </a:lnTo>
                  <a:lnTo>
                    <a:pt x="766" y="66"/>
                  </a:lnTo>
                  <a:lnTo>
                    <a:pt x="766" y="65"/>
                  </a:lnTo>
                  <a:lnTo>
                    <a:pt x="765" y="64"/>
                  </a:lnTo>
                  <a:lnTo>
                    <a:pt x="765" y="63"/>
                  </a:lnTo>
                  <a:lnTo>
                    <a:pt x="764" y="62"/>
                  </a:lnTo>
                  <a:lnTo>
                    <a:pt x="763" y="61"/>
                  </a:lnTo>
                  <a:lnTo>
                    <a:pt x="762" y="61"/>
                  </a:lnTo>
                  <a:lnTo>
                    <a:pt x="762" y="60"/>
                  </a:lnTo>
                  <a:lnTo>
                    <a:pt x="761" y="59"/>
                  </a:lnTo>
                  <a:lnTo>
                    <a:pt x="760" y="58"/>
                  </a:lnTo>
                  <a:lnTo>
                    <a:pt x="759" y="57"/>
                  </a:lnTo>
                  <a:lnTo>
                    <a:pt x="758" y="57"/>
                  </a:lnTo>
                  <a:lnTo>
                    <a:pt x="756" y="56"/>
                  </a:lnTo>
                  <a:lnTo>
                    <a:pt x="755" y="55"/>
                  </a:lnTo>
                  <a:lnTo>
                    <a:pt x="754" y="54"/>
                  </a:lnTo>
                  <a:lnTo>
                    <a:pt x="752" y="54"/>
                  </a:lnTo>
                  <a:lnTo>
                    <a:pt x="751" y="53"/>
                  </a:lnTo>
                  <a:lnTo>
                    <a:pt x="749" y="52"/>
                  </a:lnTo>
                  <a:lnTo>
                    <a:pt x="747" y="51"/>
                  </a:lnTo>
                  <a:lnTo>
                    <a:pt x="745" y="50"/>
                  </a:lnTo>
                  <a:lnTo>
                    <a:pt x="743" y="49"/>
                  </a:lnTo>
                  <a:lnTo>
                    <a:pt x="740" y="48"/>
                  </a:lnTo>
                  <a:lnTo>
                    <a:pt x="737" y="47"/>
                  </a:lnTo>
                  <a:lnTo>
                    <a:pt x="735" y="45"/>
                  </a:lnTo>
                  <a:lnTo>
                    <a:pt x="732" y="44"/>
                  </a:lnTo>
                  <a:lnTo>
                    <a:pt x="730" y="42"/>
                  </a:lnTo>
                  <a:lnTo>
                    <a:pt x="728" y="41"/>
                  </a:lnTo>
                  <a:lnTo>
                    <a:pt x="726" y="39"/>
                  </a:lnTo>
                  <a:lnTo>
                    <a:pt x="725" y="38"/>
                  </a:lnTo>
                  <a:lnTo>
                    <a:pt x="724" y="36"/>
                  </a:lnTo>
                  <a:lnTo>
                    <a:pt x="722" y="35"/>
                  </a:lnTo>
                  <a:lnTo>
                    <a:pt x="721" y="33"/>
                  </a:lnTo>
                  <a:lnTo>
                    <a:pt x="721" y="31"/>
                  </a:lnTo>
                  <a:lnTo>
                    <a:pt x="720" y="29"/>
                  </a:lnTo>
                  <a:lnTo>
                    <a:pt x="719" y="27"/>
                  </a:lnTo>
                  <a:lnTo>
                    <a:pt x="719" y="25"/>
                  </a:lnTo>
                  <a:lnTo>
                    <a:pt x="719" y="23"/>
                  </a:lnTo>
                  <a:lnTo>
                    <a:pt x="719" y="21"/>
                  </a:lnTo>
                  <a:lnTo>
                    <a:pt x="719" y="20"/>
                  </a:lnTo>
                  <a:lnTo>
                    <a:pt x="720" y="18"/>
                  </a:lnTo>
                  <a:lnTo>
                    <a:pt x="720" y="17"/>
                  </a:lnTo>
                  <a:lnTo>
                    <a:pt x="720" y="15"/>
                  </a:lnTo>
                  <a:lnTo>
                    <a:pt x="721" y="14"/>
                  </a:lnTo>
                  <a:lnTo>
                    <a:pt x="722" y="13"/>
                  </a:lnTo>
                  <a:lnTo>
                    <a:pt x="723" y="11"/>
                  </a:lnTo>
                  <a:lnTo>
                    <a:pt x="724" y="10"/>
                  </a:lnTo>
                  <a:lnTo>
                    <a:pt x="725" y="9"/>
                  </a:lnTo>
                  <a:lnTo>
                    <a:pt x="726" y="8"/>
                  </a:lnTo>
                  <a:lnTo>
                    <a:pt x="727" y="7"/>
                  </a:lnTo>
                  <a:lnTo>
                    <a:pt x="728" y="6"/>
                  </a:lnTo>
                  <a:lnTo>
                    <a:pt x="730" y="5"/>
                  </a:lnTo>
                  <a:lnTo>
                    <a:pt x="731" y="4"/>
                  </a:lnTo>
                  <a:lnTo>
                    <a:pt x="733" y="3"/>
                  </a:lnTo>
                  <a:lnTo>
                    <a:pt x="734" y="2"/>
                  </a:lnTo>
                  <a:lnTo>
                    <a:pt x="736" y="2"/>
                  </a:lnTo>
                  <a:lnTo>
                    <a:pt x="738" y="1"/>
                  </a:lnTo>
                  <a:lnTo>
                    <a:pt x="740" y="1"/>
                  </a:lnTo>
                  <a:lnTo>
                    <a:pt x="742" y="1"/>
                  </a:lnTo>
                  <a:lnTo>
                    <a:pt x="744" y="0"/>
                  </a:lnTo>
                  <a:lnTo>
                    <a:pt x="746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4" y="1"/>
                  </a:lnTo>
                  <a:lnTo>
                    <a:pt x="756" y="1"/>
                  </a:lnTo>
                  <a:lnTo>
                    <a:pt x="757" y="1"/>
                  </a:lnTo>
                  <a:lnTo>
                    <a:pt x="759" y="1"/>
                  </a:lnTo>
                  <a:lnTo>
                    <a:pt x="760" y="2"/>
                  </a:lnTo>
                  <a:lnTo>
                    <a:pt x="762" y="2"/>
                  </a:lnTo>
                  <a:lnTo>
                    <a:pt x="763" y="3"/>
                  </a:lnTo>
                  <a:lnTo>
                    <a:pt x="764" y="3"/>
                  </a:lnTo>
                  <a:lnTo>
                    <a:pt x="766" y="3"/>
                  </a:lnTo>
                  <a:lnTo>
                    <a:pt x="767" y="4"/>
                  </a:lnTo>
                  <a:lnTo>
                    <a:pt x="768" y="5"/>
                  </a:lnTo>
                  <a:lnTo>
                    <a:pt x="770" y="5"/>
                  </a:lnTo>
                  <a:lnTo>
                    <a:pt x="771" y="6"/>
                  </a:lnTo>
                  <a:lnTo>
                    <a:pt x="767" y="14"/>
                  </a:lnTo>
                  <a:lnTo>
                    <a:pt x="766" y="13"/>
                  </a:lnTo>
                  <a:lnTo>
                    <a:pt x="765" y="13"/>
                  </a:lnTo>
                  <a:lnTo>
                    <a:pt x="764" y="12"/>
                  </a:lnTo>
                  <a:lnTo>
                    <a:pt x="762" y="12"/>
                  </a:lnTo>
                  <a:lnTo>
                    <a:pt x="761" y="11"/>
                  </a:lnTo>
                  <a:lnTo>
                    <a:pt x="760" y="11"/>
                  </a:lnTo>
                  <a:lnTo>
                    <a:pt x="759" y="11"/>
                  </a:lnTo>
                  <a:lnTo>
                    <a:pt x="758" y="10"/>
                  </a:lnTo>
                  <a:lnTo>
                    <a:pt x="757" y="10"/>
                  </a:lnTo>
                  <a:lnTo>
                    <a:pt x="756" y="10"/>
                  </a:lnTo>
                  <a:lnTo>
                    <a:pt x="755" y="10"/>
                  </a:lnTo>
                  <a:lnTo>
                    <a:pt x="754" y="9"/>
                  </a:lnTo>
                  <a:lnTo>
                    <a:pt x="752" y="9"/>
                  </a:lnTo>
                  <a:lnTo>
                    <a:pt x="751" y="9"/>
                  </a:lnTo>
                  <a:lnTo>
                    <a:pt x="750" y="9"/>
                  </a:lnTo>
                  <a:lnTo>
                    <a:pt x="748" y="9"/>
                  </a:lnTo>
                  <a:lnTo>
                    <a:pt x="746" y="9"/>
                  </a:lnTo>
                  <a:lnTo>
                    <a:pt x="744" y="9"/>
                  </a:lnTo>
                  <a:lnTo>
                    <a:pt x="742" y="10"/>
                  </a:lnTo>
                  <a:lnTo>
                    <a:pt x="741" y="10"/>
                  </a:lnTo>
                  <a:lnTo>
                    <a:pt x="739" y="10"/>
                  </a:lnTo>
                  <a:lnTo>
                    <a:pt x="737" y="11"/>
                  </a:lnTo>
                  <a:lnTo>
                    <a:pt x="736" y="12"/>
                  </a:lnTo>
                  <a:lnTo>
                    <a:pt x="734" y="13"/>
                  </a:lnTo>
                  <a:lnTo>
                    <a:pt x="733" y="14"/>
                  </a:lnTo>
                  <a:lnTo>
                    <a:pt x="732" y="15"/>
                  </a:lnTo>
                  <a:lnTo>
                    <a:pt x="731" y="16"/>
                  </a:lnTo>
                  <a:lnTo>
                    <a:pt x="731" y="17"/>
                  </a:lnTo>
                  <a:lnTo>
                    <a:pt x="730" y="18"/>
                  </a:lnTo>
                  <a:lnTo>
                    <a:pt x="730" y="20"/>
                  </a:lnTo>
                  <a:lnTo>
                    <a:pt x="729" y="21"/>
                  </a:lnTo>
                  <a:lnTo>
                    <a:pt x="729" y="23"/>
                  </a:lnTo>
                  <a:lnTo>
                    <a:pt x="729" y="24"/>
                  </a:lnTo>
                  <a:lnTo>
                    <a:pt x="729" y="25"/>
                  </a:lnTo>
                  <a:lnTo>
                    <a:pt x="730" y="26"/>
                  </a:lnTo>
                  <a:lnTo>
                    <a:pt x="730" y="27"/>
                  </a:lnTo>
                  <a:lnTo>
                    <a:pt x="730" y="28"/>
                  </a:lnTo>
                  <a:lnTo>
                    <a:pt x="731" y="29"/>
                  </a:lnTo>
                  <a:lnTo>
                    <a:pt x="731" y="30"/>
                  </a:lnTo>
                  <a:lnTo>
                    <a:pt x="732" y="31"/>
                  </a:lnTo>
                  <a:lnTo>
                    <a:pt x="733" y="32"/>
                  </a:lnTo>
                  <a:lnTo>
                    <a:pt x="734" y="33"/>
                  </a:lnTo>
                  <a:lnTo>
                    <a:pt x="735" y="34"/>
                  </a:lnTo>
                  <a:lnTo>
                    <a:pt x="736" y="35"/>
                  </a:lnTo>
                  <a:lnTo>
                    <a:pt x="737" y="35"/>
                  </a:lnTo>
                  <a:lnTo>
                    <a:pt x="738" y="36"/>
                  </a:lnTo>
                  <a:lnTo>
                    <a:pt x="739" y="37"/>
                  </a:lnTo>
                  <a:lnTo>
                    <a:pt x="740" y="38"/>
                  </a:lnTo>
                  <a:lnTo>
                    <a:pt x="742" y="38"/>
                  </a:lnTo>
                  <a:lnTo>
                    <a:pt x="743" y="39"/>
                  </a:lnTo>
                  <a:lnTo>
                    <a:pt x="745" y="40"/>
                  </a:lnTo>
                  <a:lnTo>
                    <a:pt x="747" y="41"/>
                  </a:lnTo>
                  <a:lnTo>
                    <a:pt x="749" y="42"/>
                  </a:lnTo>
                  <a:lnTo>
                    <a:pt x="751" y="43"/>
                  </a:lnTo>
                  <a:lnTo>
                    <a:pt x="753" y="44"/>
                  </a:lnTo>
                  <a:lnTo>
                    <a:pt x="755" y="45"/>
                  </a:lnTo>
                  <a:lnTo>
                    <a:pt x="757" y="46"/>
                  </a:lnTo>
                  <a:lnTo>
                    <a:pt x="759" y="47"/>
                  </a:lnTo>
                  <a:lnTo>
                    <a:pt x="761" y="48"/>
                  </a:lnTo>
                  <a:lnTo>
                    <a:pt x="762" y="49"/>
                  </a:lnTo>
                  <a:lnTo>
                    <a:pt x="764" y="49"/>
                  </a:lnTo>
                  <a:lnTo>
                    <a:pt x="765" y="50"/>
                  </a:lnTo>
                  <a:lnTo>
                    <a:pt x="767" y="51"/>
                  </a:lnTo>
                  <a:lnTo>
                    <a:pt x="768" y="52"/>
                  </a:lnTo>
                  <a:lnTo>
                    <a:pt x="769" y="53"/>
                  </a:lnTo>
                  <a:lnTo>
                    <a:pt x="770" y="54"/>
                  </a:lnTo>
                  <a:lnTo>
                    <a:pt x="771" y="55"/>
                  </a:lnTo>
                  <a:lnTo>
                    <a:pt x="772" y="56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4" y="59"/>
                  </a:lnTo>
                  <a:lnTo>
                    <a:pt x="775" y="61"/>
                  </a:lnTo>
                  <a:lnTo>
                    <a:pt x="775" y="62"/>
                  </a:lnTo>
                  <a:lnTo>
                    <a:pt x="776" y="63"/>
                  </a:lnTo>
                  <a:lnTo>
                    <a:pt x="776" y="64"/>
                  </a:lnTo>
                  <a:lnTo>
                    <a:pt x="777" y="66"/>
                  </a:lnTo>
                  <a:lnTo>
                    <a:pt x="777" y="67"/>
                  </a:lnTo>
                  <a:lnTo>
                    <a:pt x="777" y="69"/>
                  </a:lnTo>
                  <a:lnTo>
                    <a:pt x="777" y="70"/>
                  </a:lnTo>
                  <a:lnTo>
                    <a:pt x="777" y="72"/>
                  </a:lnTo>
                  <a:lnTo>
                    <a:pt x="777" y="74"/>
                  </a:lnTo>
                  <a:lnTo>
                    <a:pt x="776" y="75"/>
                  </a:lnTo>
                  <a:lnTo>
                    <a:pt x="776" y="77"/>
                  </a:lnTo>
                  <a:lnTo>
                    <a:pt x="775" y="78"/>
                  </a:lnTo>
                  <a:lnTo>
                    <a:pt x="775" y="80"/>
                  </a:lnTo>
                  <a:lnTo>
                    <a:pt x="774" y="81"/>
                  </a:lnTo>
                  <a:lnTo>
                    <a:pt x="773" y="82"/>
                  </a:lnTo>
                  <a:lnTo>
                    <a:pt x="772" y="84"/>
                  </a:lnTo>
                  <a:lnTo>
                    <a:pt x="771" y="85"/>
                  </a:lnTo>
                  <a:lnTo>
                    <a:pt x="770" y="86"/>
                  </a:lnTo>
                  <a:lnTo>
                    <a:pt x="769" y="87"/>
                  </a:lnTo>
                  <a:lnTo>
                    <a:pt x="767" y="88"/>
                  </a:lnTo>
                  <a:lnTo>
                    <a:pt x="766" y="89"/>
                  </a:lnTo>
                  <a:lnTo>
                    <a:pt x="764" y="90"/>
                  </a:lnTo>
                  <a:lnTo>
                    <a:pt x="762" y="91"/>
                  </a:lnTo>
                  <a:lnTo>
                    <a:pt x="760" y="91"/>
                  </a:lnTo>
                  <a:lnTo>
                    <a:pt x="758" y="92"/>
                  </a:lnTo>
                  <a:lnTo>
                    <a:pt x="756" y="93"/>
                  </a:lnTo>
                  <a:lnTo>
                    <a:pt x="754" y="93"/>
                  </a:lnTo>
                  <a:lnTo>
                    <a:pt x="752" y="93"/>
                  </a:lnTo>
                  <a:lnTo>
                    <a:pt x="750" y="94"/>
                  </a:lnTo>
                  <a:lnTo>
                    <a:pt x="748" y="94"/>
                  </a:lnTo>
                  <a:lnTo>
                    <a:pt x="745" y="94"/>
                  </a:lnTo>
                  <a:close/>
                  <a:moveTo>
                    <a:pt x="644" y="22"/>
                  </a:moveTo>
                  <a:lnTo>
                    <a:pt x="644" y="92"/>
                  </a:lnTo>
                  <a:lnTo>
                    <a:pt x="633" y="92"/>
                  </a:lnTo>
                  <a:lnTo>
                    <a:pt x="633" y="2"/>
                  </a:lnTo>
                  <a:lnTo>
                    <a:pt x="642" y="2"/>
                  </a:lnTo>
                  <a:lnTo>
                    <a:pt x="685" y="63"/>
                  </a:lnTo>
                  <a:lnTo>
                    <a:pt x="691" y="72"/>
                  </a:lnTo>
                  <a:lnTo>
                    <a:pt x="691" y="2"/>
                  </a:lnTo>
                  <a:lnTo>
                    <a:pt x="701" y="2"/>
                  </a:lnTo>
                  <a:lnTo>
                    <a:pt x="701" y="92"/>
                  </a:lnTo>
                  <a:lnTo>
                    <a:pt x="693" y="92"/>
                  </a:lnTo>
                  <a:lnTo>
                    <a:pt x="647" y="27"/>
                  </a:lnTo>
                  <a:lnTo>
                    <a:pt x="644" y="22"/>
                  </a:lnTo>
                  <a:close/>
                  <a:moveTo>
                    <a:pt x="574" y="9"/>
                  </a:moveTo>
                  <a:lnTo>
                    <a:pt x="572" y="9"/>
                  </a:lnTo>
                  <a:lnTo>
                    <a:pt x="569" y="10"/>
                  </a:lnTo>
                  <a:lnTo>
                    <a:pt x="567" y="10"/>
                  </a:lnTo>
                  <a:lnTo>
                    <a:pt x="565" y="10"/>
                  </a:lnTo>
                  <a:lnTo>
                    <a:pt x="563" y="11"/>
                  </a:lnTo>
                  <a:lnTo>
                    <a:pt x="561" y="12"/>
                  </a:lnTo>
                  <a:lnTo>
                    <a:pt x="559" y="13"/>
                  </a:lnTo>
                  <a:lnTo>
                    <a:pt x="558" y="14"/>
                  </a:lnTo>
                  <a:lnTo>
                    <a:pt x="556" y="15"/>
                  </a:lnTo>
                  <a:lnTo>
                    <a:pt x="554" y="17"/>
                  </a:lnTo>
                  <a:lnTo>
                    <a:pt x="553" y="18"/>
                  </a:lnTo>
                  <a:lnTo>
                    <a:pt x="551" y="20"/>
                  </a:lnTo>
                  <a:lnTo>
                    <a:pt x="550" y="22"/>
                  </a:lnTo>
                  <a:lnTo>
                    <a:pt x="549" y="24"/>
                  </a:lnTo>
                  <a:lnTo>
                    <a:pt x="547" y="26"/>
                  </a:lnTo>
                  <a:lnTo>
                    <a:pt x="546" y="28"/>
                  </a:lnTo>
                  <a:lnTo>
                    <a:pt x="545" y="30"/>
                  </a:lnTo>
                  <a:lnTo>
                    <a:pt x="545" y="32"/>
                  </a:lnTo>
                  <a:lnTo>
                    <a:pt x="544" y="35"/>
                  </a:lnTo>
                  <a:lnTo>
                    <a:pt x="543" y="37"/>
                  </a:lnTo>
                  <a:lnTo>
                    <a:pt x="543" y="40"/>
                  </a:lnTo>
                  <a:lnTo>
                    <a:pt x="542" y="42"/>
                  </a:lnTo>
                  <a:lnTo>
                    <a:pt x="542" y="45"/>
                  </a:lnTo>
                  <a:lnTo>
                    <a:pt x="542" y="47"/>
                  </a:lnTo>
                  <a:lnTo>
                    <a:pt x="542" y="50"/>
                  </a:lnTo>
                  <a:lnTo>
                    <a:pt x="542" y="53"/>
                  </a:lnTo>
                  <a:lnTo>
                    <a:pt x="543" y="55"/>
                  </a:lnTo>
                  <a:lnTo>
                    <a:pt x="543" y="58"/>
                  </a:lnTo>
                  <a:lnTo>
                    <a:pt x="544" y="60"/>
                  </a:lnTo>
                  <a:lnTo>
                    <a:pt x="544" y="62"/>
                  </a:lnTo>
                  <a:lnTo>
                    <a:pt x="545" y="64"/>
                  </a:lnTo>
                  <a:lnTo>
                    <a:pt x="546" y="67"/>
                  </a:lnTo>
                  <a:lnTo>
                    <a:pt x="547" y="69"/>
                  </a:lnTo>
                  <a:lnTo>
                    <a:pt x="548" y="71"/>
                  </a:lnTo>
                  <a:lnTo>
                    <a:pt x="550" y="73"/>
                  </a:lnTo>
                  <a:lnTo>
                    <a:pt x="551" y="74"/>
                  </a:lnTo>
                  <a:lnTo>
                    <a:pt x="552" y="76"/>
                  </a:lnTo>
                  <a:lnTo>
                    <a:pt x="554" y="77"/>
                  </a:lnTo>
                  <a:lnTo>
                    <a:pt x="555" y="79"/>
                  </a:lnTo>
                  <a:lnTo>
                    <a:pt x="557" y="80"/>
                  </a:lnTo>
                  <a:lnTo>
                    <a:pt x="559" y="81"/>
                  </a:lnTo>
                  <a:lnTo>
                    <a:pt x="561" y="82"/>
                  </a:lnTo>
                  <a:lnTo>
                    <a:pt x="562" y="83"/>
                  </a:lnTo>
                  <a:lnTo>
                    <a:pt x="564" y="84"/>
                  </a:lnTo>
                  <a:lnTo>
                    <a:pt x="566" y="84"/>
                  </a:lnTo>
                  <a:lnTo>
                    <a:pt x="568" y="85"/>
                  </a:lnTo>
                  <a:lnTo>
                    <a:pt x="571" y="85"/>
                  </a:lnTo>
                  <a:lnTo>
                    <a:pt x="573" y="85"/>
                  </a:lnTo>
                  <a:lnTo>
                    <a:pt x="575" y="85"/>
                  </a:lnTo>
                  <a:lnTo>
                    <a:pt x="577" y="84"/>
                  </a:lnTo>
                  <a:lnTo>
                    <a:pt x="579" y="84"/>
                  </a:lnTo>
                  <a:lnTo>
                    <a:pt x="581" y="84"/>
                  </a:lnTo>
                  <a:lnTo>
                    <a:pt x="583" y="83"/>
                  </a:lnTo>
                  <a:lnTo>
                    <a:pt x="585" y="82"/>
                  </a:lnTo>
                  <a:lnTo>
                    <a:pt x="587" y="81"/>
                  </a:lnTo>
                  <a:lnTo>
                    <a:pt x="589" y="80"/>
                  </a:lnTo>
                  <a:lnTo>
                    <a:pt x="591" y="79"/>
                  </a:lnTo>
                  <a:lnTo>
                    <a:pt x="592" y="77"/>
                  </a:lnTo>
                  <a:lnTo>
                    <a:pt x="594" y="76"/>
                  </a:lnTo>
                  <a:lnTo>
                    <a:pt x="595" y="74"/>
                  </a:lnTo>
                  <a:lnTo>
                    <a:pt x="597" y="72"/>
                  </a:lnTo>
                  <a:lnTo>
                    <a:pt x="598" y="70"/>
                  </a:lnTo>
                  <a:lnTo>
                    <a:pt x="599" y="68"/>
                  </a:lnTo>
                  <a:lnTo>
                    <a:pt x="600" y="66"/>
                  </a:lnTo>
                  <a:lnTo>
                    <a:pt x="601" y="64"/>
                  </a:lnTo>
                  <a:lnTo>
                    <a:pt x="602" y="62"/>
                  </a:lnTo>
                  <a:lnTo>
                    <a:pt x="603" y="59"/>
                  </a:lnTo>
                  <a:lnTo>
                    <a:pt x="603" y="57"/>
                  </a:lnTo>
                  <a:lnTo>
                    <a:pt x="604" y="55"/>
                  </a:lnTo>
                  <a:lnTo>
                    <a:pt x="604" y="52"/>
                  </a:lnTo>
                  <a:lnTo>
                    <a:pt x="604" y="49"/>
                  </a:lnTo>
                  <a:lnTo>
                    <a:pt x="604" y="47"/>
                  </a:lnTo>
                  <a:lnTo>
                    <a:pt x="604" y="44"/>
                  </a:lnTo>
                  <a:lnTo>
                    <a:pt x="604" y="41"/>
                  </a:lnTo>
                  <a:lnTo>
                    <a:pt x="604" y="39"/>
                  </a:lnTo>
                  <a:lnTo>
                    <a:pt x="603" y="36"/>
                  </a:lnTo>
                  <a:lnTo>
                    <a:pt x="603" y="34"/>
                  </a:lnTo>
                  <a:lnTo>
                    <a:pt x="602" y="32"/>
                  </a:lnTo>
                  <a:lnTo>
                    <a:pt x="601" y="30"/>
                  </a:lnTo>
                  <a:lnTo>
                    <a:pt x="600" y="27"/>
                  </a:lnTo>
                  <a:lnTo>
                    <a:pt x="599" y="25"/>
                  </a:lnTo>
                  <a:lnTo>
                    <a:pt x="598" y="23"/>
                  </a:lnTo>
                  <a:lnTo>
                    <a:pt x="597" y="22"/>
                  </a:lnTo>
                  <a:lnTo>
                    <a:pt x="596" y="20"/>
                  </a:lnTo>
                  <a:lnTo>
                    <a:pt x="594" y="18"/>
                  </a:lnTo>
                  <a:lnTo>
                    <a:pt x="593" y="17"/>
                  </a:lnTo>
                  <a:lnTo>
                    <a:pt x="591" y="15"/>
                  </a:lnTo>
                  <a:lnTo>
                    <a:pt x="590" y="14"/>
                  </a:lnTo>
                  <a:lnTo>
                    <a:pt x="588" y="13"/>
                  </a:lnTo>
                  <a:lnTo>
                    <a:pt x="586" y="12"/>
                  </a:lnTo>
                  <a:lnTo>
                    <a:pt x="584" y="11"/>
                  </a:lnTo>
                  <a:lnTo>
                    <a:pt x="582" y="10"/>
                  </a:lnTo>
                  <a:lnTo>
                    <a:pt x="580" y="10"/>
                  </a:lnTo>
                  <a:lnTo>
                    <a:pt x="578" y="10"/>
                  </a:lnTo>
                  <a:lnTo>
                    <a:pt x="576" y="9"/>
                  </a:lnTo>
                  <a:lnTo>
                    <a:pt x="574" y="9"/>
                  </a:lnTo>
                  <a:close/>
                  <a:moveTo>
                    <a:pt x="531" y="48"/>
                  </a:moveTo>
                  <a:lnTo>
                    <a:pt x="531" y="44"/>
                  </a:lnTo>
                  <a:lnTo>
                    <a:pt x="532" y="41"/>
                  </a:lnTo>
                  <a:lnTo>
                    <a:pt x="532" y="38"/>
                  </a:lnTo>
                  <a:lnTo>
                    <a:pt x="533" y="35"/>
                  </a:lnTo>
                  <a:lnTo>
                    <a:pt x="533" y="32"/>
                  </a:lnTo>
                  <a:lnTo>
                    <a:pt x="534" y="29"/>
                  </a:lnTo>
                  <a:lnTo>
                    <a:pt x="535" y="26"/>
                  </a:lnTo>
                  <a:lnTo>
                    <a:pt x="537" y="23"/>
                  </a:lnTo>
                  <a:lnTo>
                    <a:pt x="538" y="21"/>
                  </a:lnTo>
                  <a:lnTo>
                    <a:pt x="540" y="18"/>
                  </a:lnTo>
                  <a:lnTo>
                    <a:pt x="541" y="16"/>
                  </a:lnTo>
                  <a:lnTo>
                    <a:pt x="543" y="14"/>
                  </a:lnTo>
                  <a:lnTo>
                    <a:pt x="545" y="12"/>
                  </a:lnTo>
                  <a:lnTo>
                    <a:pt x="547" y="10"/>
                  </a:lnTo>
                  <a:lnTo>
                    <a:pt x="549" y="8"/>
                  </a:lnTo>
                  <a:lnTo>
                    <a:pt x="552" y="7"/>
                  </a:lnTo>
                  <a:lnTo>
                    <a:pt x="554" y="5"/>
                  </a:lnTo>
                  <a:lnTo>
                    <a:pt x="557" y="4"/>
                  </a:lnTo>
                  <a:lnTo>
                    <a:pt x="559" y="3"/>
                  </a:lnTo>
                  <a:lnTo>
                    <a:pt x="562" y="2"/>
                  </a:lnTo>
                  <a:lnTo>
                    <a:pt x="565" y="1"/>
                  </a:lnTo>
                  <a:lnTo>
                    <a:pt x="568" y="1"/>
                  </a:lnTo>
                  <a:lnTo>
                    <a:pt x="571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0"/>
                  </a:lnTo>
                  <a:lnTo>
                    <a:pt x="582" y="1"/>
                  </a:lnTo>
                  <a:lnTo>
                    <a:pt x="585" y="2"/>
                  </a:lnTo>
                  <a:lnTo>
                    <a:pt x="588" y="2"/>
                  </a:lnTo>
                  <a:lnTo>
                    <a:pt x="590" y="3"/>
                  </a:lnTo>
                  <a:lnTo>
                    <a:pt x="593" y="5"/>
                  </a:lnTo>
                  <a:lnTo>
                    <a:pt x="595" y="6"/>
                  </a:lnTo>
                  <a:lnTo>
                    <a:pt x="598" y="8"/>
                  </a:lnTo>
                  <a:lnTo>
                    <a:pt x="600" y="9"/>
                  </a:lnTo>
                  <a:lnTo>
                    <a:pt x="602" y="11"/>
                  </a:lnTo>
                  <a:lnTo>
                    <a:pt x="604" y="13"/>
                  </a:lnTo>
                  <a:lnTo>
                    <a:pt x="606" y="15"/>
                  </a:lnTo>
                  <a:lnTo>
                    <a:pt x="607" y="18"/>
                  </a:lnTo>
                  <a:lnTo>
                    <a:pt x="609" y="20"/>
                  </a:lnTo>
                  <a:lnTo>
                    <a:pt x="610" y="23"/>
                  </a:lnTo>
                  <a:lnTo>
                    <a:pt x="611" y="25"/>
                  </a:lnTo>
                  <a:lnTo>
                    <a:pt x="613" y="28"/>
                  </a:lnTo>
                  <a:lnTo>
                    <a:pt x="614" y="31"/>
                  </a:lnTo>
                  <a:lnTo>
                    <a:pt x="614" y="34"/>
                  </a:lnTo>
                  <a:lnTo>
                    <a:pt x="615" y="37"/>
                  </a:lnTo>
                  <a:lnTo>
                    <a:pt x="615" y="40"/>
                  </a:lnTo>
                  <a:lnTo>
                    <a:pt x="616" y="43"/>
                  </a:lnTo>
                  <a:lnTo>
                    <a:pt x="616" y="46"/>
                  </a:lnTo>
                  <a:lnTo>
                    <a:pt x="616" y="50"/>
                  </a:lnTo>
                  <a:lnTo>
                    <a:pt x="615" y="53"/>
                  </a:lnTo>
                  <a:lnTo>
                    <a:pt x="615" y="56"/>
                  </a:lnTo>
                  <a:lnTo>
                    <a:pt x="614" y="59"/>
                  </a:lnTo>
                  <a:lnTo>
                    <a:pt x="613" y="62"/>
                  </a:lnTo>
                  <a:lnTo>
                    <a:pt x="613" y="65"/>
                  </a:lnTo>
                  <a:lnTo>
                    <a:pt x="611" y="68"/>
                  </a:lnTo>
                  <a:lnTo>
                    <a:pt x="610" y="71"/>
                  </a:lnTo>
                  <a:lnTo>
                    <a:pt x="609" y="73"/>
                  </a:lnTo>
                  <a:lnTo>
                    <a:pt x="607" y="76"/>
                  </a:lnTo>
                  <a:lnTo>
                    <a:pt x="605" y="78"/>
                  </a:lnTo>
                  <a:lnTo>
                    <a:pt x="604" y="80"/>
                  </a:lnTo>
                  <a:lnTo>
                    <a:pt x="602" y="82"/>
                  </a:lnTo>
                  <a:lnTo>
                    <a:pt x="600" y="84"/>
                  </a:lnTo>
                  <a:lnTo>
                    <a:pt x="597" y="86"/>
                  </a:lnTo>
                  <a:lnTo>
                    <a:pt x="595" y="88"/>
                  </a:lnTo>
                  <a:lnTo>
                    <a:pt x="592" y="89"/>
                  </a:lnTo>
                  <a:lnTo>
                    <a:pt x="590" y="90"/>
                  </a:lnTo>
                  <a:lnTo>
                    <a:pt x="587" y="91"/>
                  </a:lnTo>
                  <a:lnTo>
                    <a:pt x="585" y="92"/>
                  </a:lnTo>
                  <a:lnTo>
                    <a:pt x="582" y="93"/>
                  </a:lnTo>
                  <a:lnTo>
                    <a:pt x="579" y="93"/>
                  </a:lnTo>
                  <a:lnTo>
                    <a:pt x="576" y="94"/>
                  </a:lnTo>
                  <a:lnTo>
                    <a:pt x="573" y="94"/>
                  </a:lnTo>
                  <a:lnTo>
                    <a:pt x="570" y="94"/>
                  </a:lnTo>
                  <a:lnTo>
                    <a:pt x="567" y="94"/>
                  </a:lnTo>
                  <a:lnTo>
                    <a:pt x="564" y="93"/>
                  </a:lnTo>
                  <a:lnTo>
                    <a:pt x="562" y="92"/>
                  </a:lnTo>
                  <a:lnTo>
                    <a:pt x="559" y="92"/>
                  </a:lnTo>
                  <a:lnTo>
                    <a:pt x="556" y="91"/>
                  </a:lnTo>
                  <a:lnTo>
                    <a:pt x="554" y="89"/>
                  </a:lnTo>
                  <a:lnTo>
                    <a:pt x="552" y="88"/>
                  </a:lnTo>
                  <a:lnTo>
                    <a:pt x="549" y="86"/>
                  </a:lnTo>
                  <a:lnTo>
                    <a:pt x="547" y="85"/>
                  </a:lnTo>
                  <a:lnTo>
                    <a:pt x="545" y="83"/>
                  </a:lnTo>
                  <a:lnTo>
                    <a:pt x="543" y="81"/>
                  </a:lnTo>
                  <a:lnTo>
                    <a:pt x="541" y="79"/>
                  </a:lnTo>
                  <a:lnTo>
                    <a:pt x="540" y="76"/>
                  </a:lnTo>
                  <a:lnTo>
                    <a:pt x="538" y="74"/>
                  </a:lnTo>
                  <a:lnTo>
                    <a:pt x="537" y="71"/>
                  </a:lnTo>
                  <a:lnTo>
                    <a:pt x="535" y="69"/>
                  </a:lnTo>
                  <a:lnTo>
                    <a:pt x="534" y="66"/>
                  </a:lnTo>
                  <a:lnTo>
                    <a:pt x="533" y="63"/>
                  </a:lnTo>
                  <a:lnTo>
                    <a:pt x="533" y="60"/>
                  </a:lnTo>
                  <a:lnTo>
                    <a:pt x="532" y="57"/>
                  </a:lnTo>
                  <a:lnTo>
                    <a:pt x="532" y="54"/>
                  </a:lnTo>
                  <a:lnTo>
                    <a:pt x="531" y="51"/>
                  </a:lnTo>
                  <a:lnTo>
                    <a:pt x="531" y="48"/>
                  </a:lnTo>
                  <a:close/>
                  <a:moveTo>
                    <a:pt x="468" y="60"/>
                  </a:moveTo>
                  <a:lnTo>
                    <a:pt x="468" y="92"/>
                  </a:lnTo>
                  <a:lnTo>
                    <a:pt x="458" y="92"/>
                  </a:lnTo>
                  <a:lnTo>
                    <a:pt x="458" y="2"/>
                  </a:lnTo>
                  <a:lnTo>
                    <a:pt x="468" y="2"/>
                  </a:lnTo>
                  <a:lnTo>
                    <a:pt x="468" y="46"/>
                  </a:lnTo>
                  <a:lnTo>
                    <a:pt x="511" y="0"/>
                  </a:lnTo>
                  <a:lnTo>
                    <a:pt x="518" y="6"/>
                  </a:lnTo>
                  <a:lnTo>
                    <a:pt x="485" y="41"/>
                  </a:lnTo>
                  <a:lnTo>
                    <a:pt x="524" y="92"/>
                  </a:lnTo>
                  <a:lnTo>
                    <a:pt x="512" y="92"/>
                  </a:lnTo>
                  <a:lnTo>
                    <a:pt x="478" y="49"/>
                  </a:lnTo>
                  <a:lnTo>
                    <a:pt x="468" y="60"/>
                  </a:lnTo>
                  <a:close/>
                  <a:moveTo>
                    <a:pt x="401" y="84"/>
                  </a:moveTo>
                  <a:lnTo>
                    <a:pt x="443" y="84"/>
                  </a:lnTo>
                  <a:lnTo>
                    <a:pt x="444" y="92"/>
                  </a:lnTo>
                  <a:lnTo>
                    <a:pt x="391" y="92"/>
                  </a:lnTo>
                  <a:lnTo>
                    <a:pt x="391" y="2"/>
                  </a:lnTo>
                  <a:lnTo>
                    <a:pt x="401" y="2"/>
                  </a:lnTo>
                  <a:lnTo>
                    <a:pt x="401" y="84"/>
                  </a:lnTo>
                  <a:close/>
                  <a:moveTo>
                    <a:pt x="335" y="84"/>
                  </a:moveTo>
                  <a:lnTo>
                    <a:pt x="376" y="84"/>
                  </a:lnTo>
                  <a:lnTo>
                    <a:pt x="377" y="92"/>
                  </a:lnTo>
                  <a:lnTo>
                    <a:pt x="324" y="92"/>
                  </a:lnTo>
                  <a:lnTo>
                    <a:pt x="324" y="2"/>
                  </a:lnTo>
                  <a:lnTo>
                    <a:pt x="335" y="2"/>
                  </a:lnTo>
                  <a:lnTo>
                    <a:pt x="335" y="84"/>
                  </a:lnTo>
                  <a:close/>
                  <a:moveTo>
                    <a:pt x="255" y="58"/>
                  </a:moveTo>
                  <a:lnTo>
                    <a:pt x="287" y="58"/>
                  </a:lnTo>
                  <a:lnTo>
                    <a:pt x="271" y="16"/>
                  </a:lnTo>
                  <a:lnTo>
                    <a:pt x="255" y="58"/>
                  </a:lnTo>
                  <a:close/>
                  <a:moveTo>
                    <a:pt x="233" y="92"/>
                  </a:moveTo>
                  <a:lnTo>
                    <a:pt x="266" y="2"/>
                  </a:lnTo>
                  <a:lnTo>
                    <a:pt x="276" y="2"/>
                  </a:lnTo>
                  <a:lnTo>
                    <a:pt x="311" y="91"/>
                  </a:lnTo>
                  <a:lnTo>
                    <a:pt x="300" y="93"/>
                  </a:lnTo>
                  <a:lnTo>
                    <a:pt x="290" y="67"/>
                  </a:lnTo>
                  <a:lnTo>
                    <a:pt x="252" y="67"/>
                  </a:lnTo>
                  <a:lnTo>
                    <a:pt x="243" y="92"/>
                  </a:lnTo>
                  <a:lnTo>
                    <a:pt x="233" y="92"/>
                  </a:lnTo>
                  <a:close/>
                  <a:moveTo>
                    <a:pt x="159" y="2"/>
                  </a:moveTo>
                  <a:lnTo>
                    <a:pt x="229" y="2"/>
                  </a:lnTo>
                  <a:lnTo>
                    <a:pt x="230" y="10"/>
                  </a:lnTo>
                  <a:lnTo>
                    <a:pt x="199" y="10"/>
                  </a:lnTo>
                  <a:lnTo>
                    <a:pt x="199" y="92"/>
                  </a:lnTo>
                  <a:lnTo>
                    <a:pt x="189" y="92"/>
                  </a:lnTo>
                  <a:lnTo>
                    <a:pt x="189" y="10"/>
                  </a:lnTo>
                  <a:lnTo>
                    <a:pt x="159" y="10"/>
                  </a:lnTo>
                  <a:lnTo>
                    <a:pt x="159" y="2"/>
                  </a:lnTo>
                  <a:close/>
                  <a:moveTo>
                    <a:pt x="153" y="84"/>
                  </a:moveTo>
                  <a:lnTo>
                    <a:pt x="155" y="92"/>
                  </a:lnTo>
                  <a:lnTo>
                    <a:pt x="101" y="92"/>
                  </a:lnTo>
                  <a:lnTo>
                    <a:pt x="101" y="2"/>
                  </a:lnTo>
                  <a:lnTo>
                    <a:pt x="154" y="2"/>
                  </a:lnTo>
                  <a:lnTo>
                    <a:pt x="155" y="10"/>
                  </a:lnTo>
                  <a:lnTo>
                    <a:pt x="111" y="10"/>
                  </a:lnTo>
                  <a:lnTo>
                    <a:pt x="111" y="42"/>
                  </a:lnTo>
                  <a:lnTo>
                    <a:pt x="142" y="42"/>
                  </a:lnTo>
                  <a:lnTo>
                    <a:pt x="143" y="50"/>
                  </a:lnTo>
                  <a:lnTo>
                    <a:pt x="111" y="50"/>
                  </a:lnTo>
                  <a:lnTo>
                    <a:pt x="111" y="84"/>
                  </a:lnTo>
                  <a:lnTo>
                    <a:pt x="153" y="84"/>
                  </a:lnTo>
                  <a:close/>
                  <a:moveTo>
                    <a:pt x="66" y="24"/>
                  </a:moveTo>
                  <a:lnTo>
                    <a:pt x="41" y="62"/>
                  </a:lnTo>
                  <a:lnTo>
                    <a:pt x="37" y="62"/>
                  </a:lnTo>
                  <a:lnTo>
                    <a:pt x="11" y="24"/>
                  </a:lnTo>
                  <a:lnTo>
                    <a:pt x="11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6" y="2"/>
                  </a:lnTo>
                  <a:lnTo>
                    <a:pt x="38" y="48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76" y="92"/>
                  </a:lnTo>
                  <a:lnTo>
                    <a:pt x="66" y="9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2" name="Freeform 13"/>
            <p:cNvSpPr>
              <a:spLocks noEditPoints="1"/>
            </p:cNvSpPr>
            <p:nvPr/>
          </p:nvSpPr>
          <p:spPr bwMode="auto">
            <a:xfrm>
              <a:off x="3825875" y="6318250"/>
              <a:ext cx="1600200" cy="184150"/>
            </a:xfrm>
            <a:custGeom>
              <a:avLst/>
              <a:gdLst>
                <a:gd name="T0" fmla="*/ 1538288 w 1008"/>
                <a:gd name="T1" fmla="*/ 52388 h 116"/>
                <a:gd name="T2" fmla="*/ 1574800 w 1008"/>
                <a:gd name="T3" fmla="*/ 146050 h 116"/>
                <a:gd name="T4" fmla="*/ 1597025 w 1008"/>
                <a:gd name="T5" fmla="*/ 138113 h 116"/>
                <a:gd name="T6" fmla="*/ 1541463 w 1008"/>
                <a:gd name="T7" fmla="*/ 180975 h 116"/>
                <a:gd name="T8" fmla="*/ 1598613 w 1008"/>
                <a:gd name="T9" fmla="*/ 87313 h 116"/>
                <a:gd name="T10" fmla="*/ 1374775 w 1008"/>
                <a:gd name="T11" fmla="*/ 58738 h 116"/>
                <a:gd name="T12" fmla="*/ 1366838 w 1008"/>
                <a:gd name="T13" fmla="*/ 104775 h 116"/>
                <a:gd name="T14" fmla="*/ 1370013 w 1008"/>
                <a:gd name="T15" fmla="*/ 41275 h 116"/>
                <a:gd name="T16" fmla="*/ 1397000 w 1008"/>
                <a:gd name="T17" fmla="*/ 95250 h 116"/>
                <a:gd name="T18" fmla="*/ 1355725 w 1008"/>
                <a:gd name="T19" fmla="*/ 122238 h 116"/>
                <a:gd name="T20" fmla="*/ 1252538 w 1008"/>
                <a:gd name="T21" fmla="*/ 68263 h 116"/>
                <a:gd name="T22" fmla="*/ 1236663 w 1008"/>
                <a:gd name="T23" fmla="*/ 163513 h 116"/>
                <a:gd name="T24" fmla="*/ 1263650 w 1008"/>
                <a:gd name="T25" fmla="*/ 114300 h 116"/>
                <a:gd name="T26" fmla="*/ 1255713 w 1008"/>
                <a:gd name="T27" fmla="*/ 169863 h 116"/>
                <a:gd name="T28" fmla="*/ 1250950 w 1008"/>
                <a:gd name="T29" fmla="*/ 46038 h 116"/>
                <a:gd name="T30" fmla="*/ 1104900 w 1008"/>
                <a:gd name="T31" fmla="*/ 134938 h 116"/>
                <a:gd name="T32" fmla="*/ 860425 w 1008"/>
                <a:gd name="T33" fmla="*/ 38100 h 116"/>
                <a:gd name="T34" fmla="*/ 704850 w 1008"/>
                <a:gd name="T35" fmla="*/ 179388 h 116"/>
                <a:gd name="T36" fmla="*/ 712788 w 1008"/>
                <a:gd name="T37" fmla="*/ 168275 h 116"/>
                <a:gd name="T38" fmla="*/ 758825 w 1008"/>
                <a:gd name="T39" fmla="*/ 160338 h 116"/>
                <a:gd name="T40" fmla="*/ 755650 w 1008"/>
                <a:gd name="T41" fmla="*/ 130175 h 116"/>
                <a:gd name="T42" fmla="*/ 708025 w 1008"/>
                <a:gd name="T43" fmla="*/ 104775 h 116"/>
                <a:gd name="T44" fmla="*/ 690563 w 1008"/>
                <a:gd name="T45" fmla="*/ 58738 h 116"/>
                <a:gd name="T46" fmla="*/ 727075 w 1008"/>
                <a:gd name="T47" fmla="*/ 34925 h 116"/>
                <a:gd name="T48" fmla="*/ 768350 w 1008"/>
                <a:gd name="T49" fmla="*/ 42863 h 116"/>
                <a:gd name="T50" fmla="*/ 736600 w 1008"/>
                <a:gd name="T51" fmla="*/ 49213 h 116"/>
                <a:gd name="T52" fmla="*/ 703263 w 1008"/>
                <a:gd name="T53" fmla="*/ 71438 h 116"/>
                <a:gd name="T54" fmla="*/ 722313 w 1008"/>
                <a:gd name="T55" fmla="*/ 95250 h 116"/>
                <a:gd name="T56" fmla="*/ 766763 w 1008"/>
                <a:gd name="T57" fmla="*/ 119063 h 116"/>
                <a:gd name="T58" fmla="*/ 779463 w 1008"/>
                <a:gd name="T59" fmla="*/ 153988 h 116"/>
                <a:gd name="T60" fmla="*/ 744538 w 1008"/>
                <a:gd name="T61" fmla="*/ 182563 h 116"/>
                <a:gd name="T62" fmla="*/ 568325 w 1008"/>
                <a:gd name="T63" fmla="*/ 66675 h 116"/>
                <a:gd name="T64" fmla="*/ 555625 w 1008"/>
                <a:gd name="T65" fmla="*/ 130175 h 116"/>
                <a:gd name="T66" fmla="*/ 595313 w 1008"/>
                <a:gd name="T67" fmla="*/ 169863 h 116"/>
                <a:gd name="T68" fmla="*/ 644525 w 1008"/>
                <a:gd name="T69" fmla="*/ 142875 h 116"/>
                <a:gd name="T70" fmla="*/ 646113 w 1008"/>
                <a:gd name="T71" fmla="*/ 77788 h 116"/>
                <a:gd name="T72" fmla="*/ 536575 w 1008"/>
                <a:gd name="T73" fmla="*/ 111125 h 116"/>
                <a:gd name="T74" fmla="*/ 573088 w 1008"/>
                <a:gd name="T75" fmla="*/ 42863 h 116"/>
                <a:gd name="T76" fmla="*/ 644525 w 1008"/>
                <a:gd name="T77" fmla="*/ 49213 h 116"/>
                <a:gd name="T78" fmla="*/ 668338 w 1008"/>
                <a:gd name="T79" fmla="*/ 123825 h 116"/>
                <a:gd name="T80" fmla="*/ 620713 w 1008"/>
                <a:gd name="T81" fmla="*/ 180975 h 116"/>
                <a:gd name="T82" fmla="*/ 552450 w 1008"/>
                <a:gd name="T83" fmla="*/ 160338 h 116"/>
                <a:gd name="T84" fmla="*/ 493713 w 1008"/>
                <a:gd name="T85" fmla="*/ 65088 h 116"/>
                <a:gd name="T86" fmla="*/ 471488 w 1008"/>
                <a:gd name="T87" fmla="*/ 107950 h 116"/>
                <a:gd name="T88" fmla="*/ 466725 w 1008"/>
                <a:gd name="T89" fmla="*/ 38100 h 116"/>
                <a:gd name="T90" fmla="*/ 512763 w 1008"/>
                <a:gd name="T91" fmla="*/ 87313 h 116"/>
                <a:gd name="T92" fmla="*/ 474663 w 1008"/>
                <a:gd name="T93" fmla="*/ 122238 h 116"/>
                <a:gd name="T94" fmla="*/ 373063 w 1008"/>
                <a:gd name="T95" fmla="*/ 80963 h 116"/>
                <a:gd name="T96" fmla="*/ 341313 w 1008"/>
                <a:gd name="T97" fmla="*/ 166688 h 116"/>
                <a:gd name="T98" fmla="*/ 376238 w 1008"/>
                <a:gd name="T99" fmla="*/ 125413 h 116"/>
                <a:gd name="T100" fmla="*/ 377825 w 1008"/>
                <a:gd name="T101" fmla="*/ 160338 h 116"/>
                <a:gd name="T102" fmla="*/ 346075 w 1008"/>
                <a:gd name="T103" fmla="*/ 39688 h 116"/>
                <a:gd name="T104" fmla="*/ 138113 w 1008"/>
                <a:gd name="T105" fmla="*/ 138113 h 116"/>
                <a:gd name="T106" fmla="*/ 173038 w 1008"/>
                <a:gd name="T107" fmla="*/ 180975 h 116"/>
                <a:gd name="T108" fmla="*/ 230188 w 1008"/>
                <a:gd name="T109" fmla="*/ 168275 h 116"/>
                <a:gd name="T110" fmla="*/ 228600 w 1008"/>
                <a:gd name="T111" fmla="*/ 138113 h 116"/>
                <a:gd name="T112" fmla="*/ 179388 w 1008"/>
                <a:gd name="T113" fmla="*/ 168275 h 116"/>
                <a:gd name="T114" fmla="*/ 201613 w 1008"/>
                <a:gd name="T115" fmla="*/ 11113 h 116"/>
                <a:gd name="T116" fmla="*/ 190500 w 1008"/>
                <a:gd name="T117" fmla="*/ 20638 h 116"/>
                <a:gd name="T118" fmla="*/ 179388 w 1008"/>
                <a:gd name="T119" fmla="*/ 11113 h 116"/>
                <a:gd name="T120" fmla="*/ 190500 w 1008"/>
                <a:gd name="T121" fmla="*/ 0 h 116"/>
                <a:gd name="T122" fmla="*/ 201613 w 1008"/>
                <a:gd name="T123" fmla="*/ 11113 h 1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8" h="116">
                  <a:moveTo>
                    <a:pt x="998" y="69"/>
                  </a:moveTo>
                  <a:lnTo>
                    <a:pt x="998" y="65"/>
                  </a:lnTo>
                  <a:lnTo>
                    <a:pt x="997" y="61"/>
                  </a:lnTo>
                  <a:lnTo>
                    <a:pt x="997" y="58"/>
                  </a:lnTo>
                  <a:lnTo>
                    <a:pt x="996" y="54"/>
                  </a:lnTo>
                  <a:lnTo>
                    <a:pt x="995" y="51"/>
                  </a:lnTo>
                  <a:lnTo>
                    <a:pt x="994" y="48"/>
                  </a:lnTo>
                  <a:lnTo>
                    <a:pt x="992" y="45"/>
                  </a:lnTo>
                  <a:lnTo>
                    <a:pt x="991" y="43"/>
                  </a:lnTo>
                  <a:lnTo>
                    <a:pt x="989" y="41"/>
                  </a:lnTo>
                  <a:lnTo>
                    <a:pt x="987" y="39"/>
                  </a:lnTo>
                  <a:lnTo>
                    <a:pt x="984" y="37"/>
                  </a:lnTo>
                  <a:lnTo>
                    <a:pt x="982" y="36"/>
                  </a:lnTo>
                  <a:lnTo>
                    <a:pt x="979" y="34"/>
                  </a:lnTo>
                  <a:lnTo>
                    <a:pt x="976" y="34"/>
                  </a:lnTo>
                  <a:lnTo>
                    <a:pt x="973" y="33"/>
                  </a:lnTo>
                  <a:lnTo>
                    <a:pt x="969" y="33"/>
                  </a:lnTo>
                  <a:lnTo>
                    <a:pt x="948" y="33"/>
                  </a:lnTo>
                  <a:lnTo>
                    <a:pt x="948" y="105"/>
                  </a:lnTo>
                  <a:lnTo>
                    <a:pt x="968" y="105"/>
                  </a:lnTo>
                  <a:lnTo>
                    <a:pt x="970" y="105"/>
                  </a:lnTo>
                  <a:lnTo>
                    <a:pt x="972" y="105"/>
                  </a:lnTo>
                  <a:lnTo>
                    <a:pt x="975" y="105"/>
                  </a:lnTo>
                  <a:lnTo>
                    <a:pt x="976" y="104"/>
                  </a:lnTo>
                  <a:lnTo>
                    <a:pt x="978" y="104"/>
                  </a:lnTo>
                  <a:lnTo>
                    <a:pt x="980" y="103"/>
                  </a:lnTo>
                  <a:lnTo>
                    <a:pt x="982" y="102"/>
                  </a:lnTo>
                  <a:lnTo>
                    <a:pt x="984" y="101"/>
                  </a:lnTo>
                  <a:lnTo>
                    <a:pt x="985" y="100"/>
                  </a:lnTo>
                  <a:lnTo>
                    <a:pt x="987" y="98"/>
                  </a:lnTo>
                  <a:lnTo>
                    <a:pt x="988" y="97"/>
                  </a:lnTo>
                  <a:lnTo>
                    <a:pt x="990" y="96"/>
                  </a:lnTo>
                  <a:lnTo>
                    <a:pt x="991" y="94"/>
                  </a:lnTo>
                  <a:lnTo>
                    <a:pt x="992" y="92"/>
                  </a:lnTo>
                  <a:lnTo>
                    <a:pt x="993" y="90"/>
                  </a:lnTo>
                  <a:lnTo>
                    <a:pt x="994" y="88"/>
                  </a:lnTo>
                  <a:lnTo>
                    <a:pt x="995" y="86"/>
                  </a:lnTo>
                  <a:lnTo>
                    <a:pt x="996" y="84"/>
                  </a:lnTo>
                  <a:lnTo>
                    <a:pt x="996" y="82"/>
                  </a:lnTo>
                  <a:lnTo>
                    <a:pt x="997" y="79"/>
                  </a:lnTo>
                  <a:lnTo>
                    <a:pt x="997" y="77"/>
                  </a:lnTo>
                  <a:lnTo>
                    <a:pt x="997" y="74"/>
                  </a:lnTo>
                  <a:lnTo>
                    <a:pt x="998" y="72"/>
                  </a:lnTo>
                  <a:lnTo>
                    <a:pt x="998" y="69"/>
                  </a:lnTo>
                  <a:close/>
                  <a:moveTo>
                    <a:pt x="1008" y="69"/>
                  </a:moveTo>
                  <a:lnTo>
                    <a:pt x="1008" y="72"/>
                  </a:lnTo>
                  <a:lnTo>
                    <a:pt x="1008" y="75"/>
                  </a:lnTo>
                  <a:lnTo>
                    <a:pt x="1007" y="78"/>
                  </a:lnTo>
                  <a:lnTo>
                    <a:pt x="1007" y="81"/>
                  </a:lnTo>
                  <a:lnTo>
                    <a:pt x="1006" y="84"/>
                  </a:lnTo>
                  <a:lnTo>
                    <a:pt x="1006" y="87"/>
                  </a:lnTo>
                  <a:lnTo>
                    <a:pt x="1005" y="89"/>
                  </a:lnTo>
                  <a:lnTo>
                    <a:pt x="1004" y="92"/>
                  </a:lnTo>
                  <a:lnTo>
                    <a:pt x="1002" y="94"/>
                  </a:lnTo>
                  <a:lnTo>
                    <a:pt x="1001" y="97"/>
                  </a:lnTo>
                  <a:lnTo>
                    <a:pt x="999" y="99"/>
                  </a:lnTo>
                  <a:lnTo>
                    <a:pt x="998" y="101"/>
                  </a:lnTo>
                  <a:lnTo>
                    <a:pt x="996" y="103"/>
                  </a:lnTo>
                  <a:lnTo>
                    <a:pt x="994" y="105"/>
                  </a:lnTo>
                  <a:lnTo>
                    <a:pt x="992" y="107"/>
                  </a:lnTo>
                  <a:lnTo>
                    <a:pt x="990" y="108"/>
                  </a:lnTo>
                  <a:lnTo>
                    <a:pt x="988" y="110"/>
                  </a:lnTo>
                  <a:lnTo>
                    <a:pt x="985" y="111"/>
                  </a:lnTo>
                  <a:lnTo>
                    <a:pt x="983" y="112"/>
                  </a:lnTo>
                  <a:lnTo>
                    <a:pt x="980" y="113"/>
                  </a:lnTo>
                  <a:lnTo>
                    <a:pt x="977" y="113"/>
                  </a:lnTo>
                  <a:lnTo>
                    <a:pt x="974" y="114"/>
                  </a:lnTo>
                  <a:lnTo>
                    <a:pt x="971" y="114"/>
                  </a:lnTo>
                  <a:lnTo>
                    <a:pt x="968" y="114"/>
                  </a:lnTo>
                  <a:lnTo>
                    <a:pt x="937" y="114"/>
                  </a:lnTo>
                  <a:lnTo>
                    <a:pt x="937" y="24"/>
                  </a:lnTo>
                  <a:lnTo>
                    <a:pt x="969" y="24"/>
                  </a:lnTo>
                  <a:lnTo>
                    <a:pt x="974" y="24"/>
                  </a:lnTo>
                  <a:lnTo>
                    <a:pt x="978" y="25"/>
                  </a:lnTo>
                  <a:lnTo>
                    <a:pt x="982" y="26"/>
                  </a:lnTo>
                  <a:lnTo>
                    <a:pt x="986" y="27"/>
                  </a:lnTo>
                  <a:lnTo>
                    <a:pt x="990" y="29"/>
                  </a:lnTo>
                  <a:lnTo>
                    <a:pt x="993" y="31"/>
                  </a:lnTo>
                  <a:lnTo>
                    <a:pt x="996" y="34"/>
                  </a:lnTo>
                  <a:lnTo>
                    <a:pt x="998" y="37"/>
                  </a:lnTo>
                  <a:lnTo>
                    <a:pt x="1001" y="40"/>
                  </a:lnTo>
                  <a:lnTo>
                    <a:pt x="1003" y="43"/>
                  </a:lnTo>
                  <a:lnTo>
                    <a:pt x="1004" y="47"/>
                  </a:lnTo>
                  <a:lnTo>
                    <a:pt x="1006" y="51"/>
                  </a:lnTo>
                  <a:lnTo>
                    <a:pt x="1007" y="55"/>
                  </a:lnTo>
                  <a:lnTo>
                    <a:pt x="1008" y="59"/>
                  </a:lnTo>
                  <a:lnTo>
                    <a:pt x="1008" y="64"/>
                  </a:lnTo>
                  <a:lnTo>
                    <a:pt x="1008" y="69"/>
                  </a:lnTo>
                  <a:close/>
                  <a:moveTo>
                    <a:pt x="913" y="24"/>
                  </a:moveTo>
                  <a:lnTo>
                    <a:pt x="913" y="114"/>
                  </a:lnTo>
                  <a:lnTo>
                    <a:pt x="903" y="114"/>
                  </a:lnTo>
                  <a:lnTo>
                    <a:pt x="903" y="24"/>
                  </a:lnTo>
                  <a:lnTo>
                    <a:pt x="913" y="24"/>
                  </a:lnTo>
                  <a:close/>
                  <a:moveTo>
                    <a:pt x="871" y="51"/>
                  </a:moveTo>
                  <a:lnTo>
                    <a:pt x="871" y="48"/>
                  </a:lnTo>
                  <a:lnTo>
                    <a:pt x="871" y="46"/>
                  </a:lnTo>
                  <a:lnTo>
                    <a:pt x="871" y="44"/>
                  </a:lnTo>
                  <a:lnTo>
                    <a:pt x="870" y="42"/>
                  </a:lnTo>
                  <a:lnTo>
                    <a:pt x="869" y="41"/>
                  </a:lnTo>
                  <a:lnTo>
                    <a:pt x="868" y="39"/>
                  </a:lnTo>
                  <a:lnTo>
                    <a:pt x="867" y="38"/>
                  </a:lnTo>
                  <a:lnTo>
                    <a:pt x="866" y="37"/>
                  </a:lnTo>
                  <a:lnTo>
                    <a:pt x="864" y="36"/>
                  </a:lnTo>
                  <a:lnTo>
                    <a:pt x="862" y="35"/>
                  </a:lnTo>
                  <a:lnTo>
                    <a:pt x="861" y="35"/>
                  </a:lnTo>
                  <a:lnTo>
                    <a:pt x="859" y="34"/>
                  </a:lnTo>
                  <a:lnTo>
                    <a:pt x="856" y="34"/>
                  </a:lnTo>
                  <a:lnTo>
                    <a:pt x="854" y="33"/>
                  </a:lnTo>
                  <a:lnTo>
                    <a:pt x="852" y="33"/>
                  </a:lnTo>
                  <a:lnTo>
                    <a:pt x="849" y="33"/>
                  </a:lnTo>
                  <a:lnTo>
                    <a:pt x="835" y="33"/>
                  </a:lnTo>
                  <a:lnTo>
                    <a:pt x="835" y="69"/>
                  </a:lnTo>
                  <a:lnTo>
                    <a:pt x="848" y="69"/>
                  </a:lnTo>
                  <a:lnTo>
                    <a:pt x="851" y="69"/>
                  </a:lnTo>
                  <a:lnTo>
                    <a:pt x="853" y="68"/>
                  </a:lnTo>
                  <a:lnTo>
                    <a:pt x="855" y="68"/>
                  </a:lnTo>
                  <a:lnTo>
                    <a:pt x="857" y="68"/>
                  </a:lnTo>
                  <a:lnTo>
                    <a:pt x="860" y="67"/>
                  </a:lnTo>
                  <a:lnTo>
                    <a:pt x="861" y="66"/>
                  </a:lnTo>
                  <a:lnTo>
                    <a:pt x="863" y="65"/>
                  </a:lnTo>
                  <a:lnTo>
                    <a:pt x="865" y="64"/>
                  </a:lnTo>
                  <a:lnTo>
                    <a:pt x="866" y="63"/>
                  </a:lnTo>
                  <a:lnTo>
                    <a:pt x="868" y="62"/>
                  </a:lnTo>
                  <a:lnTo>
                    <a:pt x="869" y="61"/>
                  </a:lnTo>
                  <a:lnTo>
                    <a:pt x="870" y="59"/>
                  </a:lnTo>
                  <a:lnTo>
                    <a:pt x="870" y="57"/>
                  </a:lnTo>
                  <a:lnTo>
                    <a:pt x="871" y="55"/>
                  </a:lnTo>
                  <a:lnTo>
                    <a:pt x="871" y="53"/>
                  </a:lnTo>
                  <a:lnTo>
                    <a:pt x="871" y="51"/>
                  </a:lnTo>
                  <a:close/>
                  <a:moveTo>
                    <a:pt x="825" y="114"/>
                  </a:moveTo>
                  <a:lnTo>
                    <a:pt x="825" y="24"/>
                  </a:lnTo>
                  <a:lnTo>
                    <a:pt x="849" y="24"/>
                  </a:lnTo>
                  <a:lnTo>
                    <a:pt x="853" y="24"/>
                  </a:lnTo>
                  <a:lnTo>
                    <a:pt x="856" y="25"/>
                  </a:lnTo>
                  <a:lnTo>
                    <a:pt x="859" y="25"/>
                  </a:lnTo>
                  <a:lnTo>
                    <a:pt x="863" y="26"/>
                  </a:lnTo>
                  <a:lnTo>
                    <a:pt x="866" y="27"/>
                  </a:lnTo>
                  <a:lnTo>
                    <a:pt x="868" y="28"/>
                  </a:lnTo>
                  <a:lnTo>
                    <a:pt x="871" y="29"/>
                  </a:lnTo>
                  <a:lnTo>
                    <a:pt x="873" y="31"/>
                  </a:lnTo>
                  <a:lnTo>
                    <a:pt x="875" y="32"/>
                  </a:lnTo>
                  <a:lnTo>
                    <a:pt x="877" y="34"/>
                  </a:lnTo>
                  <a:lnTo>
                    <a:pt x="879" y="36"/>
                  </a:lnTo>
                  <a:lnTo>
                    <a:pt x="880" y="39"/>
                  </a:lnTo>
                  <a:lnTo>
                    <a:pt x="881" y="41"/>
                  </a:lnTo>
                  <a:lnTo>
                    <a:pt x="882" y="44"/>
                  </a:lnTo>
                  <a:lnTo>
                    <a:pt x="882" y="47"/>
                  </a:lnTo>
                  <a:lnTo>
                    <a:pt x="882" y="50"/>
                  </a:lnTo>
                  <a:lnTo>
                    <a:pt x="882" y="53"/>
                  </a:lnTo>
                  <a:lnTo>
                    <a:pt x="882" y="55"/>
                  </a:lnTo>
                  <a:lnTo>
                    <a:pt x="881" y="57"/>
                  </a:lnTo>
                  <a:lnTo>
                    <a:pt x="881" y="58"/>
                  </a:lnTo>
                  <a:lnTo>
                    <a:pt x="880" y="60"/>
                  </a:lnTo>
                  <a:lnTo>
                    <a:pt x="880" y="62"/>
                  </a:lnTo>
                  <a:lnTo>
                    <a:pt x="879" y="63"/>
                  </a:lnTo>
                  <a:lnTo>
                    <a:pt x="878" y="65"/>
                  </a:lnTo>
                  <a:lnTo>
                    <a:pt x="877" y="66"/>
                  </a:lnTo>
                  <a:lnTo>
                    <a:pt x="875" y="68"/>
                  </a:lnTo>
                  <a:lnTo>
                    <a:pt x="874" y="69"/>
                  </a:lnTo>
                  <a:lnTo>
                    <a:pt x="873" y="70"/>
                  </a:lnTo>
                  <a:lnTo>
                    <a:pt x="871" y="71"/>
                  </a:lnTo>
                  <a:lnTo>
                    <a:pt x="870" y="72"/>
                  </a:lnTo>
                  <a:lnTo>
                    <a:pt x="868" y="73"/>
                  </a:lnTo>
                  <a:lnTo>
                    <a:pt x="866" y="74"/>
                  </a:lnTo>
                  <a:lnTo>
                    <a:pt x="889" y="114"/>
                  </a:lnTo>
                  <a:lnTo>
                    <a:pt x="878" y="114"/>
                  </a:lnTo>
                  <a:lnTo>
                    <a:pt x="857" y="77"/>
                  </a:lnTo>
                  <a:lnTo>
                    <a:pt x="856" y="77"/>
                  </a:lnTo>
                  <a:lnTo>
                    <a:pt x="855" y="77"/>
                  </a:lnTo>
                  <a:lnTo>
                    <a:pt x="854" y="77"/>
                  </a:lnTo>
                  <a:lnTo>
                    <a:pt x="852" y="77"/>
                  </a:lnTo>
                  <a:lnTo>
                    <a:pt x="851" y="77"/>
                  </a:lnTo>
                  <a:lnTo>
                    <a:pt x="850" y="77"/>
                  </a:lnTo>
                  <a:lnTo>
                    <a:pt x="849" y="77"/>
                  </a:lnTo>
                  <a:lnTo>
                    <a:pt x="848" y="77"/>
                  </a:lnTo>
                  <a:lnTo>
                    <a:pt x="835" y="77"/>
                  </a:lnTo>
                  <a:lnTo>
                    <a:pt x="835" y="114"/>
                  </a:lnTo>
                  <a:lnTo>
                    <a:pt x="825" y="114"/>
                  </a:lnTo>
                  <a:close/>
                  <a:moveTo>
                    <a:pt x="796" y="69"/>
                  </a:moveTo>
                  <a:lnTo>
                    <a:pt x="796" y="65"/>
                  </a:lnTo>
                  <a:lnTo>
                    <a:pt x="796" y="61"/>
                  </a:lnTo>
                  <a:lnTo>
                    <a:pt x="795" y="58"/>
                  </a:lnTo>
                  <a:lnTo>
                    <a:pt x="795" y="54"/>
                  </a:lnTo>
                  <a:lnTo>
                    <a:pt x="794" y="51"/>
                  </a:lnTo>
                  <a:lnTo>
                    <a:pt x="792" y="48"/>
                  </a:lnTo>
                  <a:lnTo>
                    <a:pt x="791" y="45"/>
                  </a:lnTo>
                  <a:lnTo>
                    <a:pt x="789" y="43"/>
                  </a:lnTo>
                  <a:lnTo>
                    <a:pt x="787" y="41"/>
                  </a:lnTo>
                  <a:lnTo>
                    <a:pt x="785" y="39"/>
                  </a:lnTo>
                  <a:lnTo>
                    <a:pt x="783" y="37"/>
                  </a:lnTo>
                  <a:lnTo>
                    <a:pt x="780" y="36"/>
                  </a:lnTo>
                  <a:lnTo>
                    <a:pt x="778" y="34"/>
                  </a:lnTo>
                  <a:lnTo>
                    <a:pt x="775" y="34"/>
                  </a:lnTo>
                  <a:lnTo>
                    <a:pt x="771" y="33"/>
                  </a:lnTo>
                  <a:lnTo>
                    <a:pt x="768" y="33"/>
                  </a:lnTo>
                  <a:lnTo>
                    <a:pt x="747" y="33"/>
                  </a:lnTo>
                  <a:lnTo>
                    <a:pt x="747" y="105"/>
                  </a:lnTo>
                  <a:lnTo>
                    <a:pt x="767" y="105"/>
                  </a:lnTo>
                  <a:lnTo>
                    <a:pt x="769" y="105"/>
                  </a:lnTo>
                  <a:lnTo>
                    <a:pt x="771" y="105"/>
                  </a:lnTo>
                  <a:lnTo>
                    <a:pt x="773" y="105"/>
                  </a:lnTo>
                  <a:lnTo>
                    <a:pt x="775" y="104"/>
                  </a:lnTo>
                  <a:lnTo>
                    <a:pt x="777" y="104"/>
                  </a:lnTo>
                  <a:lnTo>
                    <a:pt x="779" y="103"/>
                  </a:lnTo>
                  <a:lnTo>
                    <a:pt x="781" y="102"/>
                  </a:lnTo>
                  <a:lnTo>
                    <a:pt x="782" y="101"/>
                  </a:lnTo>
                  <a:lnTo>
                    <a:pt x="784" y="100"/>
                  </a:lnTo>
                  <a:lnTo>
                    <a:pt x="786" y="98"/>
                  </a:lnTo>
                  <a:lnTo>
                    <a:pt x="787" y="97"/>
                  </a:lnTo>
                  <a:lnTo>
                    <a:pt x="788" y="96"/>
                  </a:lnTo>
                  <a:lnTo>
                    <a:pt x="790" y="94"/>
                  </a:lnTo>
                  <a:lnTo>
                    <a:pt x="791" y="92"/>
                  </a:lnTo>
                  <a:lnTo>
                    <a:pt x="792" y="90"/>
                  </a:lnTo>
                  <a:lnTo>
                    <a:pt x="793" y="88"/>
                  </a:lnTo>
                  <a:lnTo>
                    <a:pt x="794" y="86"/>
                  </a:lnTo>
                  <a:lnTo>
                    <a:pt x="794" y="84"/>
                  </a:lnTo>
                  <a:lnTo>
                    <a:pt x="795" y="82"/>
                  </a:lnTo>
                  <a:lnTo>
                    <a:pt x="795" y="79"/>
                  </a:lnTo>
                  <a:lnTo>
                    <a:pt x="796" y="77"/>
                  </a:lnTo>
                  <a:lnTo>
                    <a:pt x="796" y="74"/>
                  </a:lnTo>
                  <a:lnTo>
                    <a:pt x="796" y="72"/>
                  </a:lnTo>
                  <a:lnTo>
                    <a:pt x="796" y="69"/>
                  </a:lnTo>
                  <a:close/>
                  <a:moveTo>
                    <a:pt x="807" y="69"/>
                  </a:moveTo>
                  <a:lnTo>
                    <a:pt x="807" y="72"/>
                  </a:lnTo>
                  <a:lnTo>
                    <a:pt x="807" y="75"/>
                  </a:lnTo>
                  <a:lnTo>
                    <a:pt x="806" y="78"/>
                  </a:lnTo>
                  <a:lnTo>
                    <a:pt x="806" y="81"/>
                  </a:lnTo>
                  <a:lnTo>
                    <a:pt x="805" y="84"/>
                  </a:lnTo>
                  <a:lnTo>
                    <a:pt x="804" y="87"/>
                  </a:lnTo>
                  <a:lnTo>
                    <a:pt x="803" y="89"/>
                  </a:lnTo>
                  <a:lnTo>
                    <a:pt x="802" y="92"/>
                  </a:lnTo>
                  <a:lnTo>
                    <a:pt x="801" y="94"/>
                  </a:lnTo>
                  <a:lnTo>
                    <a:pt x="800" y="97"/>
                  </a:lnTo>
                  <a:lnTo>
                    <a:pt x="798" y="99"/>
                  </a:lnTo>
                  <a:lnTo>
                    <a:pt x="796" y="101"/>
                  </a:lnTo>
                  <a:lnTo>
                    <a:pt x="795" y="103"/>
                  </a:lnTo>
                  <a:lnTo>
                    <a:pt x="793" y="105"/>
                  </a:lnTo>
                  <a:lnTo>
                    <a:pt x="791" y="107"/>
                  </a:lnTo>
                  <a:lnTo>
                    <a:pt x="789" y="108"/>
                  </a:lnTo>
                  <a:lnTo>
                    <a:pt x="786" y="110"/>
                  </a:lnTo>
                  <a:lnTo>
                    <a:pt x="784" y="111"/>
                  </a:lnTo>
                  <a:lnTo>
                    <a:pt x="781" y="112"/>
                  </a:lnTo>
                  <a:lnTo>
                    <a:pt x="779" y="113"/>
                  </a:lnTo>
                  <a:lnTo>
                    <a:pt x="776" y="113"/>
                  </a:lnTo>
                  <a:lnTo>
                    <a:pt x="773" y="114"/>
                  </a:lnTo>
                  <a:lnTo>
                    <a:pt x="770" y="114"/>
                  </a:lnTo>
                  <a:lnTo>
                    <a:pt x="767" y="114"/>
                  </a:lnTo>
                  <a:lnTo>
                    <a:pt x="736" y="114"/>
                  </a:lnTo>
                  <a:lnTo>
                    <a:pt x="736" y="24"/>
                  </a:lnTo>
                  <a:lnTo>
                    <a:pt x="768" y="24"/>
                  </a:lnTo>
                  <a:lnTo>
                    <a:pt x="772" y="24"/>
                  </a:lnTo>
                  <a:lnTo>
                    <a:pt x="777" y="25"/>
                  </a:lnTo>
                  <a:lnTo>
                    <a:pt x="781" y="26"/>
                  </a:lnTo>
                  <a:lnTo>
                    <a:pt x="785" y="27"/>
                  </a:lnTo>
                  <a:lnTo>
                    <a:pt x="788" y="29"/>
                  </a:lnTo>
                  <a:lnTo>
                    <a:pt x="792" y="31"/>
                  </a:lnTo>
                  <a:lnTo>
                    <a:pt x="794" y="34"/>
                  </a:lnTo>
                  <a:lnTo>
                    <a:pt x="797" y="37"/>
                  </a:lnTo>
                  <a:lnTo>
                    <a:pt x="799" y="40"/>
                  </a:lnTo>
                  <a:lnTo>
                    <a:pt x="801" y="43"/>
                  </a:lnTo>
                  <a:lnTo>
                    <a:pt x="803" y="47"/>
                  </a:lnTo>
                  <a:lnTo>
                    <a:pt x="804" y="51"/>
                  </a:lnTo>
                  <a:lnTo>
                    <a:pt x="805" y="55"/>
                  </a:lnTo>
                  <a:lnTo>
                    <a:pt x="806" y="59"/>
                  </a:lnTo>
                  <a:lnTo>
                    <a:pt x="807" y="64"/>
                  </a:lnTo>
                  <a:lnTo>
                    <a:pt x="807" y="69"/>
                  </a:lnTo>
                  <a:close/>
                  <a:moveTo>
                    <a:pt x="654" y="44"/>
                  </a:moveTo>
                  <a:lnTo>
                    <a:pt x="654" y="114"/>
                  </a:lnTo>
                  <a:lnTo>
                    <a:pt x="644" y="114"/>
                  </a:lnTo>
                  <a:lnTo>
                    <a:pt x="644" y="24"/>
                  </a:lnTo>
                  <a:lnTo>
                    <a:pt x="652" y="24"/>
                  </a:lnTo>
                  <a:lnTo>
                    <a:pt x="696" y="85"/>
                  </a:lnTo>
                  <a:lnTo>
                    <a:pt x="701" y="94"/>
                  </a:lnTo>
                  <a:lnTo>
                    <a:pt x="701" y="24"/>
                  </a:lnTo>
                  <a:lnTo>
                    <a:pt x="712" y="24"/>
                  </a:lnTo>
                  <a:lnTo>
                    <a:pt x="712" y="114"/>
                  </a:lnTo>
                  <a:lnTo>
                    <a:pt x="703" y="114"/>
                  </a:lnTo>
                  <a:lnTo>
                    <a:pt x="658" y="49"/>
                  </a:lnTo>
                  <a:lnTo>
                    <a:pt x="654" y="44"/>
                  </a:lnTo>
                  <a:close/>
                  <a:moveTo>
                    <a:pt x="619" y="24"/>
                  </a:moveTo>
                  <a:lnTo>
                    <a:pt x="619" y="114"/>
                  </a:lnTo>
                  <a:lnTo>
                    <a:pt x="609" y="114"/>
                  </a:lnTo>
                  <a:lnTo>
                    <a:pt x="609" y="24"/>
                  </a:lnTo>
                  <a:lnTo>
                    <a:pt x="619" y="24"/>
                  </a:lnTo>
                  <a:close/>
                  <a:moveTo>
                    <a:pt x="553" y="106"/>
                  </a:moveTo>
                  <a:lnTo>
                    <a:pt x="594" y="106"/>
                  </a:lnTo>
                  <a:lnTo>
                    <a:pt x="595" y="114"/>
                  </a:lnTo>
                  <a:lnTo>
                    <a:pt x="542" y="114"/>
                  </a:lnTo>
                  <a:lnTo>
                    <a:pt x="542" y="24"/>
                  </a:lnTo>
                  <a:lnTo>
                    <a:pt x="553" y="24"/>
                  </a:lnTo>
                  <a:lnTo>
                    <a:pt x="553" y="106"/>
                  </a:lnTo>
                  <a:close/>
                  <a:moveTo>
                    <a:pt x="518" y="24"/>
                  </a:moveTo>
                  <a:lnTo>
                    <a:pt x="518" y="114"/>
                  </a:lnTo>
                  <a:lnTo>
                    <a:pt x="508" y="114"/>
                  </a:lnTo>
                  <a:lnTo>
                    <a:pt x="508" y="24"/>
                  </a:lnTo>
                  <a:lnTo>
                    <a:pt x="518" y="24"/>
                  </a:lnTo>
                  <a:close/>
                  <a:moveTo>
                    <a:pt x="459" y="116"/>
                  </a:moveTo>
                  <a:lnTo>
                    <a:pt x="458" y="116"/>
                  </a:lnTo>
                  <a:lnTo>
                    <a:pt x="456" y="116"/>
                  </a:lnTo>
                  <a:lnTo>
                    <a:pt x="455" y="116"/>
                  </a:lnTo>
                  <a:lnTo>
                    <a:pt x="453" y="115"/>
                  </a:lnTo>
                  <a:lnTo>
                    <a:pt x="451" y="115"/>
                  </a:lnTo>
                  <a:lnTo>
                    <a:pt x="450" y="115"/>
                  </a:lnTo>
                  <a:lnTo>
                    <a:pt x="448" y="114"/>
                  </a:lnTo>
                  <a:lnTo>
                    <a:pt x="446" y="114"/>
                  </a:lnTo>
                  <a:lnTo>
                    <a:pt x="444" y="113"/>
                  </a:lnTo>
                  <a:lnTo>
                    <a:pt x="442" y="113"/>
                  </a:lnTo>
                  <a:lnTo>
                    <a:pt x="441" y="112"/>
                  </a:lnTo>
                  <a:lnTo>
                    <a:pt x="439" y="112"/>
                  </a:lnTo>
                  <a:lnTo>
                    <a:pt x="438" y="111"/>
                  </a:lnTo>
                  <a:lnTo>
                    <a:pt x="437" y="111"/>
                  </a:lnTo>
                  <a:lnTo>
                    <a:pt x="436" y="110"/>
                  </a:lnTo>
                  <a:lnTo>
                    <a:pt x="435" y="110"/>
                  </a:lnTo>
                  <a:lnTo>
                    <a:pt x="437" y="102"/>
                  </a:lnTo>
                  <a:lnTo>
                    <a:pt x="438" y="102"/>
                  </a:lnTo>
                  <a:lnTo>
                    <a:pt x="439" y="103"/>
                  </a:lnTo>
                  <a:lnTo>
                    <a:pt x="441" y="103"/>
                  </a:lnTo>
                  <a:lnTo>
                    <a:pt x="442" y="104"/>
                  </a:lnTo>
                  <a:lnTo>
                    <a:pt x="443" y="104"/>
                  </a:lnTo>
                  <a:lnTo>
                    <a:pt x="445" y="104"/>
                  </a:lnTo>
                  <a:lnTo>
                    <a:pt x="446" y="105"/>
                  </a:lnTo>
                  <a:lnTo>
                    <a:pt x="447" y="105"/>
                  </a:lnTo>
                  <a:lnTo>
                    <a:pt x="449" y="106"/>
                  </a:lnTo>
                  <a:lnTo>
                    <a:pt x="450" y="106"/>
                  </a:lnTo>
                  <a:lnTo>
                    <a:pt x="452" y="106"/>
                  </a:lnTo>
                  <a:lnTo>
                    <a:pt x="453" y="107"/>
                  </a:lnTo>
                  <a:lnTo>
                    <a:pt x="455" y="107"/>
                  </a:lnTo>
                  <a:lnTo>
                    <a:pt x="456" y="107"/>
                  </a:lnTo>
                  <a:lnTo>
                    <a:pt x="458" y="107"/>
                  </a:lnTo>
                  <a:lnTo>
                    <a:pt x="459" y="107"/>
                  </a:lnTo>
                  <a:lnTo>
                    <a:pt x="462" y="107"/>
                  </a:lnTo>
                  <a:lnTo>
                    <a:pt x="464" y="107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70" y="105"/>
                  </a:lnTo>
                  <a:lnTo>
                    <a:pt x="472" y="105"/>
                  </a:lnTo>
                  <a:lnTo>
                    <a:pt x="474" y="104"/>
                  </a:lnTo>
                  <a:lnTo>
                    <a:pt x="475" y="103"/>
                  </a:lnTo>
                  <a:lnTo>
                    <a:pt x="476" y="102"/>
                  </a:lnTo>
                  <a:lnTo>
                    <a:pt x="478" y="101"/>
                  </a:lnTo>
                  <a:lnTo>
                    <a:pt x="479" y="100"/>
                  </a:lnTo>
                  <a:lnTo>
                    <a:pt x="479" y="98"/>
                  </a:lnTo>
                  <a:lnTo>
                    <a:pt x="480" y="97"/>
                  </a:lnTo>
                  <a:lnTo>
                    <a:pt x="480" y="95"/>
                  </a:lnTo>
                  <a:lnTo>
                    <a:pt x="481" y="94"/>
                  </a:lnTo>
                  <a:lnTo>
                    <a:pt x="481" y="92"/>
                  </a:lnTo>
                  <a:lnTo>
                    <a:pt x="481" y="91"/>
                  </a:lnTo>
                  <a:lnTo>
                    <a:pt x="481" y="90"/>
                  </a:lnTo>
                  <a:lnTo>
                    <a:pt x="480" y="89"/>
                  </a:lnTo>
                  <a:lnTo>
                    <a:pt x="480" y="88"/>
                  </a:lnTo>
                  <a:lnTo>
                    <a:pt x="480" y="87"/>
                  </a:lnTo>
                  <a:lnTo>
                    <a:pt x="479" y="86"/>
                  </a:lnTo>
                  <a:lnTo>
                    <a:pt x="479" y="85"/>
                  </a:lnTo>
                  <a:lnTo>
                    <a:pt x="478" y="84"/>
                  </a:lnTo>
                  <a:lnTo>
                    <a:pt x="477" y="83"/>
                  </a:lnTo>
                  <a:lnTo>
                    <a:pt x="476" y="82"/>
                  </a:lnTo>
                  <a:lnTo>
                    <a:pt x="475" y="81"/>
                  </a:lnTo>
                  <a:lnTo>
                    <a:pt x="474" y="80"/>
                  </a:lnTo>
                  <a:lnTo>
                    <a:pt x="473" y="79"/>
                  </a:lnTo>
                  <a:lnTo>
                    <a:pt x="472" y="79"/>
                  </a:lnTo>
                  <a:lnTo>
                    <a:pt x="471" y="78"/>
                  </a:lnTo>
                  <a:lnTo>
                    <a:pt x="469" y="77"/>
                  </a:lnTo>
                  <a:lnTo>
                    <a:pt x="468" y="76"/>
                  </a:lnTo>
                  <a:lnTo>
                    <a:pt x="466" y="76"/>
                  </a:lnTo>
                  <a:lnTo>
                    <a:pt x="465" y="75"/>
                  </a:lnTo>
                  <a:lnTo>
                    <a:pt x="463" y="74"/>
                  </a:lnTo>
                  <a:lnTo>
                    <a:pt x="461" y="73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1" y="69"/>
                  </a:lnTo>
                  <a:lnTo>
                    <a:pt x="449" y="67"/>
                  </a:lnTo>
                  <a:lnTo>
                    <a:pt x="446" y="66"/>
                  </a:lnTo>
                  <a:lnTo>
                    <a:pt x="444" y="64"/>
                  </a:lnTo>
                  <a:lnTo>
                    <a:pt x="442" y="63"/>
                  </a:lnTo>
                  <a:lnTo>
                    <a:pt x="441" y="61"/>
                  </a:lnTo>
                  <a:lnTo>
                    <a:pt x="439" y="60"/>
                  </a:lnTo>
                  <a:lnTo>
                    <a:pt x="438" y="58"/>
                  </a:lnTo>
                  <a:lnTo>
                    <a:pt x="437" y="57"/>
                  </a:lnTo>
                  <a:lnTo>
                    <a:pt x="436" y="55"/>
                  </a:lnTo>
                  <a:lnTo>
                    <a:pt x="435" y="53"/>
                  </a:lnTo>
                  <a:lnTo>
                    <a:pt x="434" y="51"/>
                  </a:lnTo>
                  <a:lnTo>
                    <a:pt x="434" y="49"/>
                  </a:lnTo>
                  <a:lnTo>
                    <a:pt x="433" y="47"/>
                  </a:lnTo>
                  <a:lnTo>
                    <a:pt x="433" y="45"/>
                  </a:lnTo>
                  <a:lnTo>
                    <a:pt x="433" y="43"/>
                  </a:lnTo>
                  <a:lnTo>
                    <a:pt x="434" y="42"/>
                  </a:lnTo>
                  <a:lnTo>
                    <a:pt x="434" y="40"/>
                  </a:lnTo>
                  <a:lnTo>
                    <a:pt x="434" y="39"/>
                  </a:lnTo>
                  <a:lnTo>
                    <a:pt x="435" y="37"/>
                  </a:lnTo>
                  <a:lnTo>
                    <a:pt x="435" y="36"/>
                  </a:lnTo>
                  <a:lnTo>
                    <a:pt x="436" y="35"/>
                  </a:lnTo>
                  <a:lnTo>
                    <a:pt x="437" y="33"/>
                  </a:lnTo>
                  <a:lnTo>
                    <a:pt x="438" y="32"/>
                  </a:lnTo>
                  <a:lnTo>
                    <a:pt x="439" y="31"/>
                  </a:lnTo>
                  <a:lnTo>
                    <a:pt x="440" y="30"/>
                  </a:lnTo>
                  <a:lnTo>
                    <a:pt x="441" y="29"/>
                  </a:lnTo>
                  <a:lnTo>
                    <a:pt x="442" y="28"/>
                  </a:lnTo>
                  <a:lnTo>
                    <a:pt x="444" y="27"/>
                  </a:lnTo>
                  <a:lnTo>
                    <a:pt x="445" y="26"/>
                  </a:lnTo>
                  <a:lnTo>
                    <a:pt x="447" y="25"/>
                  </a:lnTo>
                  <a:lnTo>
                    <a:pt x="448" y="24"/>
                  </a:lnTo>
                  <a:lnTo>
                    <a:pt x="450" y="24"/>
                  </a:lnTo>
                  <a:lnTo>
                    <a:pt x="452" y="23"/>
                  </a:lnTo>
                  <a:lnTo>
                    <a:pt x="454" y="23"/>
                  </a:lnTo>
                  <a:lnTo>
                    <a:pt x="456" y="23"/>
                  </a:lnTo>
                  <a:lnTo>
                    <a:pt x="458" y="22"/>
                  </a:lnTo>
                  <a:lnTo>
                    <a:pt x="460" y="22"/>
                  </a:lnTo>
                  <a:lnTo>
                    <a:pt x="462" y="22"/>
                  </a:lnTo>
                  <a:lnTo>
                    <a:pt x="463" y="22"/>
                  </a:lnTo>
                  <a:lnTo>
                    <a:pt x="465" y="22"/>
                  </a:lnTo>
                  <a:lnTo>
                    <a:pt x="467" y="22"/>
                  </a:lnTo>
                  <a:lnTo>
                    <a:pt x="468" y="23"/>
                  </a:lnTo>
                  <a:lnTo>
                    <a:pt x="470" y="23"/>
                  </a:lnTo>
                  <a:lnTo>
                    <a:pt x="471" y="23"/>
                  </a:lnTo>
                  <a:lnTo>
                    <a:pt x="473" y="23"/>
                  </a:lnTo>
                  <a:lnTo>
                    <a:pt x="474" y="24"/>
                  </a:lnTo>
                  <a:lnTo>
                    <a:pt x="476" y="24"/>
                  </a:lnTo>
                  <a:lnTo>
                    <a:pt x="477" y="25"/>
                  </a:lnTo>
                  <a:lnTo>
                    <a:pt x="479" y="25"/>
                  </a:lnTo>
                  <a:lnTo>
                    <a:pt x="480" y="25"/>
                  </a:lnTo>
                  <a:lnTo>
                    <a:pt x="481" y="26"/>
                  </a:lnTo>
                  <a:lnTo>
                    <a:pt x="482" y="27"/>
                  </a:lnTo>
                  <a:lnTo>
                    <a:pt x="484" y="27"/>
                  </a:lnTo>
                  <a:lnTo>
                    <a:pt x="485" y="28"/>
                  </a:lnTo>
                  <a:lnTo>
                    <a:pt x="481" y="36"/>
                  </a:lnTo>
                  <a:lnTo>
                    <a:pt x="480" y="35"/>
                  </a:lnTo>
                  <a:lnTo>
                    <a:pt x="479" y="35"/>
                  </a:lnTo>
                  <a:lnTo>
                    <a:pt x="478" y="34"/>
                  </a:lnTo>
                  <a:lnTo>
                    <a:pt x="477" y="34"/>
                  </a:lnTo>
                  <a:lnTo>
                    <a:pt x="476" y="33"/>
                  </a:lnTo>
                  <a:lnTo>
                    <a:pt x="474" y="33"/>
                  </a:lnTo>
                  <a:lnTo>
                    <a:pt x="473" y="33"/>
                  </a:lnTo>
                  <a:lnTo>
                    <a:pt x="472" y="32"/>
                  </a:lnTo>
                  <a:lnTo>
                    <a:pt x="471" y="32"/>
                  </a:lnTo>
                  <a:lnTo>
                    <a:pt x="470" y="32"/>
                  </a:lnTo>
                  <a:lnTo>
                    <a:pt x="469" y="32"/>
                  </a:lnTo>
                  <a:lnTo>
                    <a:pt x="468" y="31"/>
                  </a:lnTo>
                  <a:lnTo>
                    <a:pt x="467" y="31"/>
                  </a:lnTo>
                  <a:lnTo>
                    <a:pt x="465" y="31"/>
                  </a:lnTo>
                  <a:lnTo>
                    <a:pt x="464" y="31"/>
                  </a:lnTo>
                  <a:lnTo>
                    <a:pt x="463" y="31"/>
                  </a:lnTo>
                  <a:lnTo>
                    <a:pt x="460" y="31"/>
                  </a:lnTo>
                  <a:lnTo>
                    <a:pt x="458" y="31"/>
                  </a:lnTo>
                  <a:lnTo>
                    <a:pt x="457" y="32"/>
                  </a:lnTo>
                  <a:lnTo>
                    <a:pt x="455" y="32"/>
                  </a:lnTo>
                  <a:lnTo>
                    <a:pt x="453" y="32"/>
                  </a:lnTo>
                  <a:lnTo>
                    <a:pt x="451" y="33"/>
                  </a:lnTo>
                  <a:lnTo>
                    <a:pt x="450" y="34"/>
                  </a:lnTo>
                  <a:lnTo>
                    <a:pt x="449" y="35"/>
                  </a:lnTo>
                  <a:lnTo>
                    <a:pt x="447" y="36"/>
                  </a:lnTo>
                  <a:lnTo>
                    <a:pt x="446" y="37"/>
                  </a:lnTo>
                  <a:lnTo>
                    <a:pt x="445" y="38"/>
                  </a:lnTo>
                  <a:lnTo>
                    <a:pt x="445" y="39"/>
                  </a:lnTo>
                  <a:lnTo>
                    <a:pt x="444" y="40"/>
                  </a:lnTo>
                  <a:lnTo>
                    <a:pt x="444" y="42"/>
                  </a:lnTo>
                  <a:lnTo>
                    <a:pt x="444" y="43"/>
                  </a:lnTo>
                  <a:lnTo>
                    <a:pt x="443" y="45"/>
                  </a:lnTo>
                  <a:lnTo>
                    <a:pt x="444" y="46"/>
                  </a:lnTo>
                  <a:lnTo>
                    <a:pt x="444" y="47"/>
                  </a:lnTo>
                  <a:lnTo>
                    <a:pt x="444" y="48"/>
                  </a:lnTo>
                  <a:lnTo>
                    <a:pt x="444" y="49"/>
                  </a:lnTo>
                  <a:lnTo>
                    <a:pt x="444" y="50"/>
                  </a:lnTo>
                  <a:lnTo>
                    <a:pt x="445" y="51"/>
                  </a:lnTo>
                  <a:lnTo>
                    <a:pt x="445" y="52"/>
                  </a:lnTo>
                  <a:lnTo>
                    <a:pt x="446" y="53"/>
                  </a:lnTo>
                  <a:lnTo>
                    <a:pt x="447" y="54"/>
                  </a:lnTo>
                  <a:lnTo>
                    <a:pt x="448" y="55"/>
                  </a:lnTo>
                  <a:lnTo>
                    <a:pt x="449" y="56"/>
                  </a:lnTo>
                  <a:lnTo>
                    <a:pt x="450" y="57"/>
                  </a:lnTo>
                  <a:lnTo>
                    <a:pt x="451" y="57"/>
                  </a:lnTo>
                  <a:lnTo>
                    <a:pt x="452" y="58"/>
                  </a:lnTo>
                  <a:lnTo>
                    <a:pt x="453" y="59"/>
                  </a:lnTo>
                  <a:lnTo>
                    <a:pt x="455" y="60"/>
                  </a:lnTo>
                  <a:lnTo>
                    <a:pt x="456" y="60"/>
                  </a:lnTo>
                  <a:lnTo>
                    <a:pt x="458" y="61"/>
                  </a:lnTo>
                  <a:lnTo>
                    <a:pt x="459" y="62"/>
                  </a:lnTo>
                  <a:lnTo>
                    <a:pt x="461" y="63"/>
                  </a:lnTo>
                  <a:lnTo>
                    <a:pt x="463" y="64"/>
                  </a:lnTo>
                  <a:lnTo>
                    <a:pt x="465" y="65"/>
                  </a:lnTo>
                  <a:lnTo>
                    <a:pt x="467" y="66"/>
                  </a:lnTo>
                  <a:lnTo>
                    <a:pt x="469" y="67"/>
                  </a:lnTo>
                  <a:lnTo>
                    <a:pt x="471" y="68"/>
                  </a:lnTo>
                  <a:lnTo>
                    <a:pt x="473" y="69"/>
                  </a:lnTo>
                  <a:lnTo>
                    <a:pt x="475" y="70"/>
                  </a:lnTo>
                  <a:lnTo>
                    <a:pt x="476" y="71"/>
                  </a:lnTo>
                  <a:lnTo>
                    <a:pt x="478" y="71"/>
                  </a:lnTo>
                  <a:lnTo>
                    <a:pt x="479" y="72"/>
                  </a:lnTo>
                  <a:lnTo>
                    <a:pt x="481" y="73"/>
                  </a:lnTo>
                  <a:lnTo>
                    <a:pt x="482" y="74"/>
                  </a:lnTo>
                  <a:lnTo>
                    <a:pt x="483" y="75"/>
                  </a:lnTo>
                  <a:lnTo>
                    <a:pt x="484" y="76"/>
                  </a:lnTo>
                  <a:lnTo>
                    <a:pt x="485" y="77"/>
                  </a:lnTo>
                  <a:lnTo>
                    <a:pt x="486" y="78"/>
                  </a:lnTo>
                  <a:lnTo>
                    <a:pt x="487" y="79"/>
                  </a:lnTo>
                  <a:lnTo>
                    <a:pt x="488" y="80"/>
                  </a:lnTo>
                  <a:lnTo>
                    <a:pt x="488" y="81"/>
                  </a:lnTo>
                  <a:lnTo>
                    <a:pt x="489" y="83"/>
                  </a:lnTo>
                  <a:lnTo>
                    <a:pt x="490" y="84"/>
                  </a:lnTo>
                  <a:lnTo>
                    <a:pt x="490" y="85"/>
                  </a:lnTo>
                  <a:lnTo>
                    <a:pt x="490" y="86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1"/>
                  </a:lnTo>
                  <a:lnTo>
                    <a:pt x="491" y="92"/>
                  </a:lnTo>
                  <a:lnTo>
                    <a:pt x="491" y="94"/>
                  </a:lnTo>
                  <a:lnTo>
                    <a:pt x="491" y="96"/>
                  </a:lnTo>
                  <a:lnTo>
                    <a:pt x="491" y="97"/>
                  </a:lnTo>
                  <a:lnTo>
                    <a:pt x="490" y="99"/>
                  </a:lnTo>
                  <a:lnTo>
                    <a:pt x="490" y="100"/>
                  </a:lnTo>
                  <a:lnTo>
                    <a:pt x="489" y="102"/>
                  </a:lnTo>
                  <a:lnTo>
                    <a:pt x="488" y="103"/>
                  </a:lnTo>
                  <a:lnTo>
                    <a:pt x="487" y="104"/>
                  </a:lnTo>
                  <a:lnTo>
                    <a:pt x="486" y="106"/>
                  </a:lnTo>
                  <a:lnTo>
                    <a:pt x="485" y="107"/>
                  </a:lnTo>
                  <a:lnTo>
                    <a:pt x="484" y="108"/>
                  </a:lnTo>
                  <a:lnTo>
                    <a:pt x="483" y="109"/>
                  </a:lnTo>
                  <a:lnTo>
                    <a:pt x="481" y="110"/>
                  </a:lnTo>
                  <a:lnTo>
                    <a:pt x="480" y="111"/>
                  </a:lnTo>
                  <a:lnTo>
                    <a:pt x="478" y="112"/>
                  </a:lnTo>
                  <a:lnTo>
                    <a:pt x="476" y="113"/>
                  </a:lnTo>
                  <a:lnTo>
                    <a:pt x="475" y="113"/>
                  </a:lnTo>
                  <a:lnTo>
                    <a:pt x="473" y="114"/>
                  </a:lnTo>
                  <a:lnTo>
                    <a:pt x="471" y="115"/>
                  </a:lnTo>
                  <a:lnTo>
                    <a:pt x="469" y="115"/>
                  </a:lnTo>
                  <a:lnTo>
                    <a:pt x="466" y="115"/>
                  </a:lnTo>
                  <a:lnTo>
                    <a:pt x="464" y="116"/>
                  </a:lnTo>
                  <a:lnTo>
                    <a:pt x="462" y="116"/>
                  </a:lnTo>
                  <a:lnTo>
                    <a:pt x="459" y="116"/>
                  </a:lnTo>
                  <a:close/>
                  <a:moveTo>
                    <a:pt x="380" y="31"/>
                  </a:moveTo>
                  <a:lnTo>
                    <a:pt x="378" y="31"/>
                  </a:lnTo>
                  <a:lnTo>
                    <a:pt x="376" y="32"/>
                  </a:lnTo>
                  <a:lnTo>
                    <a:pt x="374" y="32"/>
                  </a:lnTo>
                  <a:lnTo>
                    <a:pt x="372" y="32"/>
                  </a:lnTo>
                  <a:lnTo>
                    <a:pt x="370" y="33"/>
                  </a:lnTo>
                  <a:lnTo>
                    <a:pt x="368" y="34"/>
                  </a:lnTo>
                  <a:lnTo>
                    <a:pt x="366" y="35"/>
                  </a:lnTo>
                  <a:lnTo>
                    <a:pt x="364" y="36"/>
                  </a:lnTo>
                  <a:lnTo>
                    <a:pt x="362" y="37"/>
                  </a:lnTo>
                  <a:lnTo>
                    <a:pt x="361" y="39"/>
                  </a:lnTo>
                  <a:lnTo>
                    <a:pt x="359" y="40"/>
                  </a:lnTo>
                  <a:lnTo>
                    <a:pt x="358" y="42"/>
                  </a:lnTo>
                  <a:lnTo>
                    <a:pt x="356" y="44"/>
                  </a:lnTo>
                  <a:lnTo>
                    <a:pt x="355" y="46"/>
                  </a:lnTo>
                  <a:lnTo>
                    <a:pt x="354" y="48"/>
                  </a:lnTo>
                  <a:lnTo>
                    <a:pt x="353" y="50"/>
                  </a:lnTo>
                  <a:lnTo>
                    <a:pt x="352" y="52"/>
                  </a:lnTo>
                  <a:lnTo>
                    <a:pt x="351" y="54"/>
                  </a:lnTo>
                  <a:lnTo>
                    <a:pt x="350" y="57"/>
                  </a:lnTo>
                  <a:lnTo>
                    <a:pt x="350" y="59"/>
                  </a:lnTo>
                  <a:lnTo>
                    <a:pt x="349" y="62"/>
                  </a:lnTo>
                  <a:lnTo>
                    <a:pt x="349" y="64"/>
                  </a:lnTo>
                  <a:lnTo>
                    <a:pt x="349" y="67"/>
                  </a:lnTo>
                  <a:lnTo>
                    <a:pt x="349" y="69"/>
                  </a:lnTo>
                  <a:lnTo>
                    <a:pt x="349" y="72"/>
                  </a:lnTo>
                  <a:lnTo>
                    <a:pt x="349" y="75"/>
                  </a:lnTo>
                  <a:lnTo>
                    <a:pt x="349" y="77"/>
                  </a:lnTo>
                  <a:lnTo>
                    <a:pt x="350" y="80"/>
                  </a:lnTo>
                  <a:lnTo>
                    <a:pt x="350" y="82"/>
                  </a:lnTo>
                  <a:lnTo>
                    <a:pt x="351" y="84"/>
                  </a:lnTo>
                  <a:lnTo>
                    <a:pt x="352" y="86"/>
                  </a:lnTo>
                  <a:lnTo>
                    <a:pt x="353" y="89"/>
                  </a:lnTo>
                  <a:lnTo>
                    <a:pt x="354" y="91"/>
                  </a:lnTo>
                  <a:lnTo>
                    <a:pt x="355" y="93"/>
                  </a:lnTo>
                  <a:lnTo>
                    <a:pt x="356" y="95"/>
                  </a:lnTo>
                  <a:lnTo>
                    <a:pt x="357" y="96"/>
                  </a:lnTo>
                  <a:lnTo>
                    <a:pt x="359" y="98"/>
                  </a:lnTo>
                  <a:lnTo>
                    <a:pt x="360" y="99"/>
                  </a:lnTo>
                  <a:lnTo>
                    <a:pt x="362" y="101"/>
                  </a:lnTo>
                  <a:lnTo>
                    <a:pt x="364" y="102"/>
                  </a:lnTo>
                  <a:lnTo>
                    <a:pt x="365" y="103"/>
                  </a:lnTo>
                  <a:lnTo>
                    <a:pt x="367" y="104"/>
                  </a:lnTo>
                  <a:lnTo>
                    <a:pt x="369" y="105"/>
                  </a:lnTo>
                  <a:lnTo>
                    <a:pt x="371" y="106"/>
                  </a:lnTo>
                  <a:lnTo>
                    <a:pt x="373" y="106"/>
                  </a:lnTo>
                  <a:lnTo>
                    <a:pt x="375" y="107"/>
                  </a:lnTo>
                  <a:lnTo>
                    <a:pt x="377" y="107"/>
                  </a:lnTo>
                  <a:lnTo>
                    <a:pt x="379" y="107"/>
                  </a:lnTo>
                  <a:lnTo>
                    <a:pt x="382" y="107"/>
                  </a:lnTo>
                  <a:lnTo>
                    <a:pt x="384" y="106"/>
                  </a:lnTo>
                  <a:lnTo>
                    <a:pt x="386" y="106"/>
                  </a:lnTo>
                  <a:lnTo>
                    <a:pt x="388" y="106"/>
                  </a:lnTo>
                  <a:lnTo>
                    <a:pt x="390" y="105"/>
                  </a:lnTo>
                  <a:lnTo>
                    <a:pt x="392" y="104"/>
                  </a:lnTo>
                  <a:lnTo>
                    <a:pt x="394" y="103"/>
                  </a:lnTo>
                  <a:lnTo>
                    <a:pt x="396" y="102"/>
                  </a:lnTo>
                  <a:lnTo>
                    <a:pt x="397" y="101"/>
                  </a:lnTo>
                  <a:lnTo>
                    <a:pt x="399" y="99"/>
                  </a:lnTo>
                  <a:lnTo>
                    <a:pt x="400" y="98"/>
                  </a:lnTo>
                  <a:lnTo>
                    <a:pt x="402" y="96"/>
                  </a:lnTo>
                  <a:lnTo>
                    <a:pt x="403" y="94"/>
                  </a:lnTo>
                  <a:lnTo>
                    <a:pt x="405" y="92"/>
                  </a:lnTo>
                  <a:lnTo>
                    <a:pt x="406" y="90"/>
                  </a:lnTo>
                  <a:lnTo>
                    <a:pt x="407" y="88"/>
                  </a:lnTo>
                  <a:lnTo>
                    <a:pt x="408" y="86"/>
                  </a:lnTo>
                  <a:lnTo>
                    <a:pt x="409" y="84"/>
                  </a:lnTo>
                  <a:lnTo>
                    <a:pt x="409" y="81"/>
                  </a:lnTo>
                  <a:lnTo>
                    <a:pt x="410" y="79"/>
                  </a:lnTo>
                  <a:lnTo>
                    <a:pt x="410" y="77"/>
                  </a:lnTo>
                  <a:lnTo>
                    <a:pt x="411" y="74"/>
                  </a:lnTo>
                  <a:lnTo>
                    <a:pt x="411" y="71"/>
                  </a:lnTo>
                  <a:lnTo>
                    <a:pt x="411" y="69"/>
                  </a:lnTo>
                  <a:lnTo>
                    <a:pt x="411" y="66"/>
                  </a:lnTo>
                  <a:lnTo>
                    <a:pt x="411" y="63"/>
                  </a:lnTo>
                  <a:lnTo>
                    <a:pt x="410" y="61"/>
                  </a:lnTo>
                  <a:lnTo>
                    <a:pt x="410" y="58"/>
                  </a:lnTo>
                  <a:lnTo>
                    <a:pt x="409" y="56"/>
                  </a:lnTo>
                  <a:lnTo>
                    <a:pt x="409" y="54"/>
                  </a:lnTo>
                  <a:lnTo>
                    <a:pt x="408" y="52"/>
                  </a:lnTo>
                  <a:lnTo>
                    <a:pt x="407" y="49"/>
                  </a:lnTo>
                  <a:lnTo>
                    <a:pt x="406" y="47"/>
                  </a:lnTo>
                  <a:lnTo>
                    <a:pt x="405" y="45"/>
                  </a:lnTo>
                  <a:lnTo>
                    <a:pt x="404" y="44"/>
                  </a:lnTo>
                  <a:lnTo>
                    <a:pt x="402" y="42"/>
                  </a:lnTo>
                  <a:lnTo>
                    <a:pt x="401" y="40"/>
                  </a:lnTo>
                  <a:lnTo>
                    <a:pt x="399" y="39"/>
                  </a:lnTo>
                  <a:lnTo>
                    <a:pt x="398" y="37"/>
                  </a:lnTo>
                  <a:lnTo>
                    <a:pt x="396" y="36"/>
                  </a:lnTo>
                  <a:lnTo>
                    <a:pt x="394" y="35"/>
                  </a:lnTo>
                  <a:lnTo>
                    <a:pt x="392" y="34"/>
                  </a:lnTo>
                  <a:lnTo>
                    <a:pt x="391" y="33"/>
                  </a:lnTo>
                  <a:lnTo>
                    <a:pt x="389" y="32"/>
                  </a:lnTo>
                  <a:lnTo>
                    <a:pt x="387" y="32"/>
                  </a:lnTo>
                  <a:lnTo>
                    <a:pt x="385" y="32"/>
                  </a:lnTo>
                  <a:lnTo>
                    <a:pt x="382" y="31"/>
                  </a:lnTo>
                  <a:lnTo>
                    <a:pt x="380" y="31"/>
                  </a:lnTo>
                  <a:close/>
                  <a:moveTo>
                    <a:pt x="338" y="70"/>
                  </a:moveTo>
                  <a:lnTo>
                    <a:pt x="338" y="66"/>
                  </a:lnTo>
                  <a:lnTo>
                    <a:pt x="338" y="63"/>
                  </a:lnTo>
                  <a:lnTo>
                    <a:pt x="338" y="60"/>
                  </a:lnTo>
                  <a:lnTo>
                    <a:pt x="339" y="57"/>
                  </a:lnTo>
                  <a:lnTo>
                    <a:pt x="340" y="54"/>
                  </a:lnTo>
                  <a:lnTo>
                    <a:pt x="341" y="51"/>
                  </a:lnTo>
                  <a:lnTo>
                    <a:pt x="342" y="48"/>
                  </a:lnTo>
                  <a:lnTo>
                    <a:pt x="343" y="45"/>
                  </a:lnTo>
                  <a:lnTo>
                    <a:pt x="345" y="43"/>
                  </a:lnTo>
                  <a:lnTo>
                    <a:pt x="346" y="40"/>
                  </a:lnTo>
                  <a:lnTo>
                    <a:pt x="348" y="38"/>
                  </a:lnTo>
                  <a:lnTo>
                    <a:pt x="350" y="36"/>
                  </a:lnTo>
                  <a:lnTo>
                    <a:pt x="352" y="34"/>
                  </a:lnTo>
                  <a:lnTo>
                    <a:pt x="354" y="32"/>
                  </a:lnTo>
                  <a:lnTo>
                    <a:pt x="356" y="30"/>
                  </a:lnTo>
                  <a:lnTo>
                    <a:pt x="358" y="29"/>
                  </a:lnTo>
                  <a:lnTo>
                    <a:pt x="361" y="27"/>
                  </a:lnTo>
                  <a:lnTo>
                    <a:pt x="363" y="26"/>
                  </a:lnTo>
                  <a:lnTo>
                    <a:pt x="366" y="25"/>
                  </a:lnTo>
                  <a:lnTo>
                    <a:pt x="369" y="24"/>
                  </a:lnTo>
                  <a:lnTo>
                    <a:pt x="371" y="23"/>
                  </a:lnTo>
                  <a:lnTo>
                    <a:pt x="374" y="23"/>
                  </a:lnTo>
                  <a:lnTo>
                    <a:pt x="377" y="22"/>
                  </a:lnTo>
                  <a:lnTo>
                    <a:pt x="380" y="22"/>
                  </a:lnTo>
                  <a:lnTo>
                    <a:pt x="383" y="22"/>
                  </a:lnTo>
                  <a:lnTo>
                    <a:pt x="386" y="22"/>
                  </a:lnTo>
                  <a:lnTo>
                    <a:pt x="389" y="23"/>
                  </a:lnTo>
                  <a:lnTo>
                    <a:pt x="391" y="24"/>
                  </a:lnTo>
                  <a:lnTo>
                    <a:pt x="394" y="24"/>
                  </a:lnTo>
                  <a:lnTo>
                    <a:pt x="397" y="25"/>
                  </a:lnTo>
                  <a:lnTo>
                    <a:pt x="399" y="27"/>
                  </a:lnTo>
                  <a:lnTo>
                    <a:pt x="402" y="28"/>
                  </a:lnTo>
                  <a:lnTo>
                    <a:pt x="404" y="30"/>
                  </a:lnTo>
                  <a:lnTo>
                    <a:pt x="406" y="31"/>
                  </a:lnTo>
                  <a:lnTo>
                    <a:pt x="408" y="33"/>
                  </a:lnTo>
                  <a:lnTo>
                    <a:pt x="410" y="35"/>
                  </a:lnTo>
                  <a:lnTo>
                    <a:pt x="412" y="37"/>
                  </a:lnTo>
                  <a:lnTo>
                    <a:pt x="414" y="40"/>
                  </a:lnTo>
                  <a:lnTo>
                    <a:pt x="415" y="42"/>
                  </a:lnTo>
                  <a:lnTo>
                    <a:pt x="417" y="45"/>
                  </a:lnTo>
                  <a:lnTo>
                    <a:pt x="418" y="47"/>
                  </a:lnTo>
                  <a:lnTo>
                    <a:pt x="419" y="50"/>
                  </a:lnTo>
                  <a:lnTo>
                    <a:pt x="420" y="53"/>
                  </a:lnTo>
                  <a:lnTo>
                    <a:pt x="421" y="56"/>
                  </a:lnTo>
                  <a:lnTo>
                    <a:pt x="421" y="59"/>
                  </a:lnTo>
                  <a:lnTo>
                    <a:pt x="422" y="62"/>
                  </a:lnTo>
                  <a:lnTo>
                    <a:pt x="422" y="65"/>
                  </a:lnTo>
                  <a:lnTo>
                    <a:pt x="422" y="68"/>
                  </a:lnTo>
                  <a:lnTo>
                    <a:pt x="422" y="72"/>
                  </a:lnTo>
                  <a:lnTo>
                    <a:pt x="422" y="75"/>
                  </a:lnTo>
                  <a:lnTo>
                    <a:pt x="421" y="78"/>
                  </a:lnTo>
                  <a:lnTo>
                    <a:pt x="421" y="81"/>
                  </a:lnTo>
                  <a:lnTo>
                    <a:pt x="420" y="84"/>
                  </a:lnTo>
                  <a:lnTo>
                    <a:pt x="419" y="87"/>
                  </a:lnTo>
                  <a:lnTo>
                    <a:pt x="418" y="90"/>
                  </a:lnTo>
                  <a:lnTo>
                    <a:pt x="417" y="93"/>
                  </a:lnTo>
                  <a:lnTo>
                    <a:pt x="415" y="95"/>
                  </a:lnTo>
                  <a:lnTo>
                    <a:pt x="414" y="98"/>
                  </a:lnTo>
                  <a:lnTo>
                    <a:pt x="412" y="100"/>
                  </a:lnTo>
                  <a:lnTo>
                    <a:pt x="410" y="102"/>
                  </a:lnTo>
                  <a:lnTo>
                    <a:pt x="408" y="104"/>
                  </a:lnTo>
                  <a:lnTo>
                    <a:pt x="406" y="106"/>
                  </a:lnTo>
                  <a:lnTo>
                    <a:pt x="404" y="108"/>
                  </a:lnTo>
                  <a:lnTo>
                    <a:pt x="401" y="110"/>
                  </a:lnTo>
                  <a:lnTo>
                    <a:pt x="399" y="111"/>
                  </a:lnTo>
                  <a:lnTo>
                    <a:pt x="396" y="112"/>
                  </a:lnTo>
                  <a:lnTo>
                    <a:pt x="394" y="113"/>
                  </a:lnTo>
                  <a:lnTo>
                    <a:pt x="391" y="114"/>
                  </a:lnTo>
                  <a:lnTo>
                    <a:pt x="388" y="115"/>
                  </a:lnTo>
                  <a:lnTo>
                    <a:pt x="385" y="115"/>
                  </a:lnTo>
                  <a:lnTo>
                    <a:pt x="383" y="116"/>
                  </a:lnTo>
                  <a:lnTo>
                    <a:pt x="380" y="116"/>
                  </a:lnTo>
                  <a:lnTo>
                    <a:pt x="377" y="116"/>
                  </a:lnTo>
                  <a:lnTo>
                    <a:pt x="374" y="116"/>
                  </a:lnTo>
                  <a:lnTo>
                    <a:pt x="371" y="115"/>
                  </a:lnTo>
                  <a:lnTo>
                    <a:pt x="368" y="114"/>
                  </a:lnTo>
                  <a:lnTo>
                    <a:pt x="366" y="114"/>
                  </a:lnTo>
                  <a:lnTo>
                    <a:pt x="363" y="113"/>
                  </a:lnTo>
                  <a:lnTo>
                    <a:pt x="360" y="111"/>
                  </a:lnTo>
                  <a:lnTo>
                    <a:pt x="358" y="110"/>
                  </a:lnTo>
                  <a:lnTo>
                    <a:pt x="356" y="108"/>
                  </a:lnTo>
                  <a:lnTo>
                    <a:pt x="354" y="107"/>
                  </a:lnTo>
                  <a:lnTo>
                    <a:pt x="351" y="105"/>
                  </a:lnTo>
                  <a:lnTo>
                    <a:pt x="350" y="103"/>
                  </a:lnTo>
                  <a:lnTo>
                    <a:pt x="348" y="101"/>
                  </a:lnTo>
                  <a:lnTo>
                    <a:pt x="346" y="98"/>
                  </a:lnTo>
                  <a:lnTo>
                    <a:pt x="345" y="96"/>
                  </a:lnTo>
                  <a:lnTo>
                    <a:pt x="343" y="93"/>
                  </a:lnTo>
                  <a:lnTo>
                    <a:pt x="342" y="91"/>
                  </a:lnTo>
                  <a:lnTo>
                    <a:pt x="341" y="88"/>
                  </a:lnTo>
                  <a:lnTo>
                    <a:pt x="340" y="85"/>
                  </a:lnTo>
                  <a:lnTo>
                    <a:pt x="339" y="82"/>
                  </a:lnTo>
                  <a:lnTo>
                    <a:pt x="338" y="79"/>
                  </a:lnTo>
                  <a:lnTo>
                    <a:pt x="338" y="76"/>
                  </a:lnTo>
                  <a:lnTo>
                    <a:pt x="338" y="73"/>
                  </a:lnTo>
                  <a:lnTo>
                    <a:pt x="338" y="70"/>
                  </a:lnTo>
                  <a:close/>
                  <a:moveTo>
                    <a:pt x="313" y="51"/>
                  </a:moveTo>
                  <a:lnTo>
                    <a:pt x="313" y="48"/>
                  </a:lnTo>
                  <a:lnTo>
                    <a:pt x="313" y="46"/>
                  </a:lnTo>
                  <a:lnTo>
                    <a:pt x="312" y="44"/>
                  </a:lnTo>
                  <a:lnTo>
                    <a:pt x="312" y="42"/>
                  </a:lnTo>
                  <a:lnTo>
                    <a:pt x="311" y="41"/>
                  </a:lnTo>
                  <a:lnTo>
                    <a:pt x="310" y="39"/>
                  </a:lnTo>
                  <a:lnTo>
                    <a:pt x="309" y="38"/>
                  </a:lnTo>
                  <a:lnTo>
                    <a:pt x="307" y="37"/>
                  </a:lnTo>
                  <a:lnTo>
                    <a:pt x="306" y="36"/>
                  </a:lnTo>
                  <a:lnTo>
                    <a:pt x="304" y="35"/>
                  </a:lnTo>
                  <a:lnTo>
                    <a:pt x="302" y="35"/>
                  </a:lnTo>
                  <a:lnTo>
                    <a:pt x="300" y="34"/>
                  </a:lnTo>
                  <a:lnTo>
                    <a:pt x="298" y="34"/>
                  </a:lnTo>
                  <a:lnTo>
                    <a:pt x="296" y="33"/>
                  </a:lnTo>
                  <a:lnTo>
                    <a:pt x="293" y="33"/>
                  </a:lnTo>
                  <a:lnTo>
                    <a:pt x="291" y="33"/>
                  </a:lnTo>
                  <a:lnTo>
                    <a:pt x="277" y="33"/>
                  </a:lnTo>
                  <a:lnTo>
                    <a:pt x="277" y="69"/>
                  </a:lnTo>
                  <a:lnTo>
                    <a:pt x="290" y="69"/>
                  </a:lnTo>
                  <a:lnTo>
                    <a:pt x="292" y="69"/>
                  </a:lnTo>
                  <a:lnTo>
                    <a:pt x="295" y="68"/>
                  </a:lnTo>
                  <a:lnTo>
                    <a:pt x="297" y="68"/>
                  </a:lnTo>
                  <a:lnTo>
                    <a:pt x="299" y="68"/>
                  </a:lnTo>
                  <a:lnTo>
                    <a:pt x="301" y="67"/>
                  </a:lnTo>
                  <a:lnTo>
                    <a:pt x="303" y="66"/>
                  </a:lnTo>
                  <a:lnTo>
                    <a:pt x="305" y="65"/>
                  </a:lnTo>
                  <a:lnTo>
                    <a:pt x="307" y="64"/>
                  </a:lnTo>
                  <a:lnTo>
                    <a:pt x="308" y="63"/>
                  </a:lnTo>
                  <a:lnTo>
                    <a:pt x="309" y="62"/>
                  </a:lnTo>
                  <a:lnTo>
                    <a:pt x="310" y="61"/>
                  </a:lnTo>
                  <a:lnTo>
                    <a:pt x="311" y="59"/>
                  </a:lnTo>
                  <a:lnTo>
                    <a:pt x="312" y="57"/>
                  </a:lnTo>
                  <a:lnTo>
                    <a:pt x="313" y="55"/>
                  </a:lnTo>
                  <a:lnTo>
                    <a:pt x="313" y="53"/>
                  </a:lnTo>
                  <a:lnTo>
                    <a:pt x="313" y="51"/>
                  </a:lnTo>
                  <a:close/>
                  <a:moveTo>
                    <a:pt x="266" y="114"/>
                  </a:moveTo>
                  <a:lnTo>
                    <a:pt x="266" y="24"/>
                  </a:lnTo>
                  <a:lnTo>
                    <a:pt x="291" y="24"/>
                  </a:lnTo>
                  <a:lnTo>
                    <a:pt x="294" y="24"/>
                  </a:lnTo>
                  <a:lnTo>
                    <a:pt x="298" y="25"/>
                  </a:lnTo>
                  <a:lnTo>
                    <a:pt x="301" y="25"/>
                  </a:lnTo>
                  <a:lnTo>
                    <a:pt x="304" y="26"/>
                  </a:lnTo>
                  <a:lnTo>
                    <a:pt x="307" y="27"/>
                  </a:lnTo>
                  <a:lnTo>
                    <a:pt x="310" y="28"/>
                  </a:lnTo>
                  <a:lnTo>
                    <a:pt x="312" y="29"/>
                  </a:lnTo>
                  <a:lnTo>
                    <a:pt x="315" y="31"/>
                  </a:lnTo>
                  <a:lnTo>
                    <a:pt x="317" y="32"/>
                  </a:lnTo>
                  <a:lnTo>
                    <a:pt x="319" y="34"/>
                  </a:lnTo>
                  <a:lnTo>
                    <a:pt x="320" y="36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3" y="44"/>
                  </a:lnTo>
                  <a:lnTo>
                    <a:pt x="324" y="47"/>
                  </a:lnTo>
                  <a:lnTo>
                    <a:pt x="324" y="50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323" y="57"/>
                  </a:lnTo>
                  <a:lnTo>
                    <a:pt x="323" y="58"/>
                  </a:lnTo>
                  <a:lnTo>
                    <a:pt x="322" y="60"/>
                  </a:lnTo>
                  <a:lnTo>
                    <a:pt x="321" y="62"/>
                  </a:lnTo>
                  <a:lnTo>
                    <a:pt x="320" y="63"/>
                  </a:lnTo>
                  <a:lnTo>
                    <a:pt x="319" y="65"/>
                  </a:lnTo>
                  <a:lnTo>
                    <a:pt x="318" y="66"/>
                  </a:lnTo>
                  <a:lnTo>
                    <a:pt x="317" y="68"/>
                  </a:lnTo>
                  <a:lnTo>
                    <a:pt x="316" y="69"/>
                  </a:lnTo>
                  <a:lnTo>
                    <a:pt x="314" y="70"/>
                  </a:lnTo>
                  <a:lnTo>
                    <a:pt x="313" y="71"/>
                  </a:lnTo>
                  <a:lnTo>
                    <a:pt x="311" y="72"/>
                  </a:lnTo>
                  <a:lnTo>
                    <a:pt x="310" y="73"/>
                  </a:lnTo>
                  <a:lnTo>
                    <a:pt x="308" y="74"/>
                  </a:lnTo>
                  <a:lnTo>
                    <a:pt x="331" y="114"/>
                  </a:lnTo>
                  <a:lnTo>
                    <a:pt x="319" y="114"/>
                  </a:lnTo>
                  <a:lnTo>
                    <a:pt x="299" y="77"/>
                  </a:lnTo>
                  <a:lnTo>
                    <a:pt x="298" y="77"/>
                  </a:lnTo>
                  <a:lnTo>
                    <a:pt x="296" y="77"/>
                  </a:lnTo>
                  <a:lnTo>
                    <a:pt x="295" y="77"/>
                  </a:lnTo>
                  <a:lnTo>
                    <a:pt x="294" y="77"/>
                  </a:lnTo>
                  <a:lnTo>
                    <a:pt x="293" y="77"/>
                  </a:lnTo>
                  <a:lnTo>
                    <a:pt x="292" y="77"/>
                  </a:lnTo>
                  <a:lnTo>
                    <a:pt x="291" y="77"/>
                  </a:lnTo>
                  <a:lnTo>
                    <a:pt x="289" y="77"/>
                  </a:lnTo>
                  <a:lnTo>
                    <a:pt x="277" y="77"/>
                  </a:lnTo>
                  <a:lnTo>
                    <a:pt x="277" y="114"/>
                  </a:lnTo>
                  <a:lnTo>
                    <a:pt x="266" y="114"/>
                  </a:lnTo>
                  <a:close/>
                  <a:moveTo>
                    <a:pt x="238" y="69"/>
                  </a:moveTo>
                  <a:lnTo>
                    <a:pt x="238" y="65"/>
                  </a:lnTo>
                  <a:lnTo>
                    <a:pt x="238" y="61"/>
                  </a:lnTo>
                  <a:lnTo>
                    <a:pt x="237" y="58"/>
                  </a:lnTo>
                  <a:lnTo>
                    <a:pt x="236" y="54"/>
                  </a:lnTo>
                  <a:lnTo>
                    <a:pt x="235" y="51"/>
                  </a:lnTo>
                  <a:lnTo>
                    <a:pt x="234" y="48"/>
                  </a:lnTo>
                  <a:lnTo>
                    <a:pt x="233" y="45"/>
                  </a:lnTo>
                  <a:lnTo>
                    <a:pt x="231" y="43"/>
                  </a:lnTo>
                  <a:lnTo>
                    <a:pt x="229" y="41"/>
                  </a:lnTo>
                  <a:lnTo>
                    <a:pt x="227" y="39"/>
                  </a:lnTo>
                  <a:lnTo>
                    <a:pt x="225" y="37"/>
                  </a:lnTo>
                  <a:lnTo>
                    <a:pt x="222" y="36"/>
                  </a:lnTo>
                  <a:lnTo>
                    <a:pt x="219" y="34"/>
                  </a:lnTo>
                  <a:lnTo>
                    <a:pt x="216" y="34"/>
                  </a:lnTo>
                  <a:lnTo>
                    <a:pt x="213" y="33"/>
                  </a:lnTo>
                  <a:lnTo>
                    <a:pt x="210" y="33"/>
                  </a:lnTo>
                  <a:lnTo>
                    <a:pt x="188" y="33"/>
                  </a:lnTo>
                  <a:lnTo>
                    <a:pt x="188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3" y="105"/>
                  </a:lnTo>
                  <a:lnTo>
                    <a:pt x="215" y="105"/>
                  </a:lnTo>
                  <a:lnTo>
                    <a:pt x="217" y="104"/>
                  </a:lnTo>
                  <a:lnTo>
                    <a:pt x="219" y="104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4" y="101"/>
                  </a:lnTo>
                  <a:lnTo>
                    <a:pt x="226" y="100"/>
                  </a:lnTo>
                  <a:lnTo>
                    <a:pt x="227" y="98"/>
                  </a:lnTo>
                  <a:lnTo>
                    <a:pt x="229" y="97"/>
                  </a:lnTo>
                  <a:lnTo>
                    <a:pt x="230" y="96"/>
                  </a:lnTo>
                  <a:lnTo>
                    <a:pt x="231" y="94"/>
                  </a:lnTo>
                  <a:lnTo>
                    <a:pt x="232" y="92"/>
                  </a:lnTo>
                  <a:lnTo>
                    <a:pt x="233" y="90"/>
                  </a:lnTo>
                  <a:lnTo>
                    <a:pt x="234" y="88"/>
                  </a:lnTo>
                  <a:lnTo>
                    <a:pt x="235" y="86"/>
                  </a:lnTo>
                  <a:lnTo>
                    <a:pt x="236" y="84"/>
                  </a:lnTo>
                  <a:lnTo>
                    <a:pt x="237" y="82"/>
                  </a:lnTo>
                  <a:lnTo>
                    <a:pt x="237" y="79"/>
                  </a:lnTo>
                  <a:lnTo>
                    <a:pt x="238" y="77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38" y="69"/>
                  </a:lnTo>
                  <a:close/>
                  <a:moveTo>
                    <a:pt x="248" y="69"/>
                  </a:moveTo>
                  <a:lnTo>
                    <a:pt x="248" y="72"/>
                  </a:lnTo>
                  <a:lnTo>
                    <a:pt x="248" y="75"/>
                  </a:lnTo>
                  <a:lnTo>
                    <a:pt x="248" y="78"/>
                  </a:lnTo>
                  <a:lnTo>
                    <a:pt x="247" y="81"/>
                  </a:lnTo>
                  <a:lnTo>
                    <a:pt x="247" y="84"/>
                  </a:lnTo>
                  <a:lnTo>
                    <a:pt x="246" y="87"/>
                  </a:lnTo>
                  <a:lnTo>
                    <a:pt x="245" y="89"/>
                  </a:lnTo>
                  <a:lnTo>
                    <a:pt x="244" y="92"/>
                  </a:lnTo>
                  <a:lnTo>
                    <a:pt x="243" y="94"/>
                  </a:lnTo>
                  <a:lnTo>
                    <a:pt x="241" y="97"/>
                  </a:lnTo>
                  <a:lnTo>
                    <a:pt x="240" y="99"/>
                  </a:lnTo>
                  <a:lnTo>
                    <a:pt x="238" y="101"/>
                  </a:lnTo>
                  <a:lnTo>
                    <a:pt x="236" y="103"/>
                  </a:lnTo>
                  <a:lnTo>
                    <a:pt x="234" y="105"/>
                  </a:lnTo>
                  <a:lnTo>
                    <a:pt x="232" y="107"/>
                  </a:lnTo>
                  <a:lnTo>
                    <a:pt x="230" y="108"/>
                  </a:lnTo>
                  <a:lnTo>
                    <a:pt x="228" y="110"/>
                  </a:lnTo>
                  <a:lnTo>
                    <a:pt x="225" y="111"/>
                  </a:lnTo>
                  <a:lnTo>
                    <a:pt x="223" y="112"/>
                  </a:lnTo>
                  <a:lnTo>
                    <a:pt x="220" y="113"/>
                  </a:lnTo>
                  <a:lnTo>
                    <a:pt x="217" y="113"/>
                  </a:lnTo>
                  <a:lnTo>
                    <a:pt x="215" y="114"/>
                  </a:lnTo>
                  <a:lnTo>
                    <a:pt x="212" y="114"/>
                  </a:lnTo>
                  <a:lnTo>
                    <a:pt x="208" y="114"/>
                  </a:lnTo>
                  <a:lnTo>
                    <a:pt x="178" y="114"/>
                  </a:lnTo>
                  <a:lnTo>
                    <a:pt x="178" y="24"/>
                  </a:lnTo>
                  <a:lnTo>
                    <a:pt x="209" y="24"/>
                  </a:lnTo>
                  <a:lnTo>
                    <a:pt x="214" y="24"/>
                  </a:lnTo>
                  <a:lnTo>
                    <a:pt x="218" y="25"/>
                  </a:lnTo>
                  <a:lnTo>
                    <a:pt x="223" y="26"/>
                  </a:lnTo>
                  <a:lnTo>
                    <a:pt x="226" y="27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36" y="34"/>
                  </a:lnTo>
                  <a:lnTo>
                    <a:pt x="239" y="37"/>
                  </a:lnTo>
                  <a:lnTo>
                    <a:pt x="241" y="40"/>
                  </a:lnTo>
                  <a:lnTo>
                    <a:pt x="243" y="43"/>
                  </a:lnTo>
                  <a:lnTo>
                    <a:pt x="245" y="47"/>
                  </a:lnTo>
                  <a:lnTo>
                    <a:pt x="246" y="51"/>
                  </a:lnTo>
                  <a:lnTo>
                    <a:pt x="247" y="55"/>
                  </a:lnTo>
                  <a:lnTo>
                    <a:pt x="248" y="59"/>
                  </a:lnTo>
                  <a:lnTo>
                    <a:pt x="248" y="64"/>
                  </a:lnTo>
                  <a:lnTo>
                    <a:pt x="248" y="69"/>
                  </a:lnTo>
                  <a:close/>
                  <a:moveTo>
                    <a:pt x="87" y="82"/>
                  </a:moveTo>
                  <a:lnTo>
                    <a:pt x="87" y="85"/>
                  </a:lnTo>
                  <a:lnTo>
                    <a:pt x="87" y="87"/>
                  </a:lnTo>
                  <a:lnTo>
                    <a:pt x="87" y="89"/>
                  </a:lnTo>
                  <a:lnTo>
                    <a:pt x="88" y="91"/>
                  </a:lnTo>
                  <a:lnTo>
                    <a:pt x="88" y="93"/>
                  </a:lnTo>
                  <a:lnTo>
                    <a:pt x="89" y="96"/>
                  </a:lnTo>
                  <a:lnTo>
                    <a:pt x="90" y="97"/>
                  </a:lnTo>
                  <a:lnTo>
                    <a:pt x="91" y="99"/>
                  </a:lnTo>
                  <a:lnTo>
                    <a:pt x="92" y="101"/>
                  </a:lnTo>
                  <a:lnTo>
                    <a:pt x="93" y="103"/>
                  </a:lnTo>
                  <a:lnTo>
                    <a:pt x="94" y="105"/>
                  </a:lnTo>
                  <a:lnTo>
                    <a:pt x="96" y="106"/>
                  </a:lnTo>
                  <a:lnTo>
                    <a:pt x="97" y="108"/>
                  </a:lnTo>
                  <a:lnTo>
                    <a:pt x="99" y="109"/>
                  </a:lnTo>
                  <a:lnTo>
                    <a:pt x="101" y="110"/>
                  </a:lnTo>
                  <a:lnTo>
                    <a:pt x="103" y="111"/>
                  </a:lnTo>
                  <a:lnTo>
                    <a:pt x="105" y="112"/>
                  </a:lnTo>
                  <a:lnTo>
                    <a:pt x="107" y="113"/>
                  </a:lnTo>
                  <a:lnTo>
                    <a:pt x="109" y="114"/>
                  </a:lnTo>
                  <a:lnTo>
                    <a:pt x="111" y="115"/>
                  </a:lnTo>
                  <a:lnTo>
                    <a:pt x="113" y="115"/>
                  </a:lnTo>
                  <a:lnTo>
                    <a:pt x="116" y="115"/>
                  </a:lnTo>
                  <a:lnTo>
                    <a:pt x="118" y="116"/>
                  </a:lnTo>
                  <a:lnTo>
                    <a:pt x="121" y="116"/>
                  </a:lnTo>
                  <a:lnTo>
                    <a:pt x="123" y="116"/>
                  </a:lnTo>
                  <a:lnTo>
                    <a:pt x="126" y="115"/>
                  </a:lnTo>
                  <a:lnTo>
                    <a:pt x="128" y="115"/>
                  </a:lnTo>
                  <a:lnTo>
                    <a:pt x="130" y="115"/>
                  </a:lnTo>
                  <a:lnTo>
                    <a:pt x="132" y="114"/>
                  </a:lnTo>
                  <a:lnTo>
                    <a:pt x="135" y="113"/>
                  </a:lnTo>
                  <a:lnTo>
                    <a:pt x="137" y="112"/>
                  </a:lnTo>
                  <a:lnTo>
                    <a:pt x="139" y="111"/>
                  </a:lnTo>
                  <a:lnTo>
                    <a:pt x="140" y="110"/>
                  </a:lnTo>
                  <a:lnTo>
                    <a:pt x="142" y="109"/>
                  </a:lnTo>
                  <a:lnTo>
                    <a:pt x="144" y="108"/>
                  </a:lnTo>
                  <a:lnTo>
                    <a:pt x="145" y="106"/>
                  </a:lnTo>
                  <a:lnTo>
                    <a:pt x="147" y="105"/>
                  </a:lnTo>
                  <a:lnTo>
                    <a:pt x="148" y="103"/>
                  </a:lnTo>
                  <a:lnTo>
                    <a:pt x="149" y="101"/>
                  </a:lnTo>
                  <a:lnTo>
                    <a:pt x="150" y="99"/>
                  </a:lnTo>
                  <a:lnTo>
                    <a:pt x="151" y="97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4" y="91"/>
                  </a:lnTo>
                  <a:lnTo>
                    <a:pt x="154" y="89"/>
                  </a:lnTo>
                  <a:lnTo>
                    <a:pt x="154" y="87"/>
                  </a:lnTo>
                  <a:lnTo>
                    <a:pt x="155" y="85"/>
                  </a:lnTo>
                  <a:lnTo>
                    <a:pt x="155" y="82"/>
                  </a:lnTo>
                  <a:lnTo>
                    <a:pt x="155" y="24"/>
                  </a:lnTo>
                  <a:lnTo>
                    <a:pt x="144" y="24"/>
                  </a:lnTo>
                  <a:lnTo>
                    <a:pt x="144" y="81"/>
                  </a:lnTo>
                  <a:lnTo>
                    <a:pt x="144" y="84"/>
                  </a:lnTo>
                  <a:lnTo>
                    <a:pt x="144" y="87"/>
                  </a:lnTo>
                  <a:lnTo>
                    <a:pt x="143" y="89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0" y="96"/>
                  </a:lnTo>
                  <a:lnTo>
                    <a:pt x="139" y="98"/>
                  </a:lnTo>
                  <a:lnTo>
                    <a:pt x="138" y="100"/>
                  </a:lnTo>
                  <a:lnTo>
                    <a:pt x="136" y="101"/>
                  </a:lnTo>
                  <a:lnTo>
                    <a:pt x="134" y="103"/>
                  </a:lnTo>
                  <a:lnTo>
                    <a:pt x="132" y="104"/>
                  </a:lnTo>
                  <a:lnTo>
                    <a:pt x="130" y="105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18" y="107"/>
                  </a:lnTo>
                  <a:lnTo>
                    <a:pt x="116" y="106"/>
                  </a:lnTo>
                  <a:lnTo>
                    <a:pt x="113" y="106"/>
                  </a:lnTo>
                  <a:lnTo>
                    <a:pt x="111" y="105"/>
                  </a:lnTo>
                  <a:lnTo>
                    <a:pt x="109" y="104"/>
                  </a:lnTo>
                  <a:lnTo>
                    <a:pt x="107" y="103"/>
                  </a:lnTo>
                  <a:lnTo>
                    <a:pt x="105" y="101"/>
                  </a:lnTo>
                  <a:lnTo>
                    <a:pt x="103" y="100"/>
                  </a:lnTo>
                  <a:lnTo>
                    <a:pt x="102" y="98"/>
                  </a:lnTo>
                  <a:lnTo>
                    <a:pt x="101" y="96"/>
                  </a:lnTo>
                  <a:lnTo>
                    <a:pt x="100" y="94"/>
                  </a:lnTo>
                  <a:lnTo>
                    <a:pt x="99" y="91"/>
                  </a:lnTo>
                  <a:lnTo>
                    <a:pt x="98" y="89"/>
                  </a:lnTo>
                  <a:lnTo>
                    <a:pt x="97" y="87"/>
                  </a:lnTo>
                  <a:lnTo>
                    <a:pt x="97" y="84"/>
                  </a:lnTo>
                  <a:lnTo>
                    <a:pt x="97" y="81"/>
                  </a:lnTo>
                  <a:lnTo>
                    <a:pt x="97" y="24"/>
                  </a:lnTo>
                  <a:lnTo>
                    <a:pt x="87" y="24"/>
                  </a:lnTo>
                  <a:lnTo>
                    <a:pt x="87" y="82"/>
                  </a:lnTo>
                  <a:close/>
                  <a:moveTo>
                    <a:pt x="127" y="7"/>
                  </a:moveTo>
                  <a:lnTo>
                    <a:pt x="127" y="7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2"/>
                  </a:lnTo>
                  <a:lnTo>
                    <a:pt x="124" y="12"/>
                  </a:lnTo>
                  <a:lnTo>
                    <a:pt x="123" y="13"/>
                  </a:lnTo>
                  <a:lnTo>
                    <a:pt x="122" y="13"/>
                  </a:lnTo>
                  <a:lnTo>
                    <a:pt x="121" y="13"/>
                  </a:lnTo>
                  <a:lnTo>
                    <a:pt x="120" y="13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7" y="13"/>
                  </a:lnTo>
                  <a:lnTo>
                    <a:pt x="116" y="12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3" y="9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3" y="6"/>
                  </a:lnTo>
                  <a:lnTo>
                    <a:pt x="113" y="5"/>
                  </a:lnTo>
                  <a:lnTo>
                    <a:pt x="114" y="4"/>
                  </a:lnTo>
                  <a:lnTo>
                    <a:pt x="114" y="3"/>
                  </a:lnTo>
                  <a:lnTo>
                    <a:pt x="115" y="3"/>
                  </a:lnTo>
                  <a:lnTo>
                    <a:pt x="115" y="2"/>
                  </a:lnTo>
                  <a:lnTo>
                    <a:pt x="116" y="1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4" y="1"/>
                  </a:lnTo>
                  <a:lnTo>
                    <a:pt x="125" y="2"/>
                  </a:lnTo>
                  <a:lnTo>
                    <a:pt x="126" y="3"/>
                  </a:lnTo>
                  <a:lnTo>
                    <a:pt x="126" y="4"/>
                  </a:lnTo>
                  <a:lnTo>
                    <a:pt x="127" y="4"/>
                  </a:lnTo>
                  <a:lnTo>
                    <a:pt x="127" y="5"/>
                  </a:lnTo>
                  <a:lnTo>
                    <a:pt x="127" y="6"/>
                  </a:lnTo>
                  <a:lnTo>
                    <a:pt x="127" y="7"/>
                  </a:lnTo>
                  <a:close/>
                  <a:moveTo>
                    <a:pt x="63" y="24"/>
                  </a:moveTo>
                  <a:lnTo>
                    <a:pt x="63" y="114"/>
                  </a:lnTo>
                  <a:lnTo>
                    <a:pt x="53" y="114"/>
                  </a:lnTo>
                  <a:lnTo>
                    <a:pt x="53" y="73"/>
                  </a:lnTo>
                  <a:lnTo>
                    <a:pt x="11" y="73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11" y="65"/>
                  </a:lnTo>
                  <a:lnTo>
                    <a:pt x="53" y="65"/>
                  </a:lnTo>
                  <a:lnTo>
                    <a:pt x="53" y="24"/>
                  </a:lnTo>
                  <a:lnTo>
                    <a:pt x="63" y="24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3" name="Freeform 14"/>
            <p:cNvSpPr>
              <a:spLocks/>
            </p:cNvSpPr>
            <p:nvPr/>
          </p:nvSpPr>
          <p:spPr bwMode="auto">
            <a:xfrm>
              <a:off x="409575" y="6256338"/>
              <a:ext cx="307975" cy="317500"/>
            </a:xfrm>
            <a:custGeom>
              <a:avLst/>
              <a:gdLst>
                <a:gd name="T0" fmla="*/ 93663 w 194"/>
                <a:gd name="T1" fmla="*/ 12700 h 200"/>
                <a:gd name="T2" fmla="*/ 26988 w 194"/>
                <a:gd name="T3" fmla="*/ 69850 h 200"/>
                <a:gd name="T4" fmla="*/ 0 w 194"/>
                <a:gd name="T5" fmla="*/ 158750 h 200"/>
                <a:gd name="T6" fmla="*/ 26988 w 194"/>
                <a:gd name="T7" fmla="*/ 247650 h 200"/>
                <a:gd name="T8" fmla="*/ 93663 w 194"/>
                <a:gd name="T9" fmla="*/ 304800 h 200"/>
                <a:gd name="T10" fmla="*/ 163513 w 194"/>
                <a:gd name="T11" fmla="*/ 317500 h 200"/>
                <a:gd name="T12" fmla="*/ 193675 w 194"/>
                <a:gd name="T13" fmla="*/ 312738 h 200"/>
                <a:gd name="T14" fmla="*/ 219075 w 194"/>
                <a:gd name="T15" fmla="*/ 301625 h 200"/>
                <a:gd name="T16" fmla="*/ 228600 w 194"/>
                <a:gd name="T17" fmla="*/ 296863 h 200"/>
                <a:gd name="T18" fmla="*/ 227013 w 194"/>
                <a:gd name="T19" fmla="*/ 296863 h 200"/>
                <a:gd name="T20" fmla="*/ 227013 w 194"/>
                <a:gd name="T21" fmla="*/ 296863 h 200"/>
                <a:gd name="T22" fmla="*/ 223838 w 194"/>
                <a:gd name="T23" fmla="*/ 293688 h 200"/>
                <a:gd name="T24" fmla="*/ 219075 w 194"/>
                <a:gd name="T25" fmla="*/ 292100 h 200"/>
                <a:gd name="T26" fmla="*/ 215900 w 194"/>
                <a:gd name="T27" fmla="*/ 288925 h 200"/>
                <a:gd name="T28" fmla="*/ 214313 w 194"/>
                <a:gd name="T29" fmla="*/ 287338 h 200"/>
                <a:gd name="T30" fmla="*/ 211138 w 194"/>
                <a:gd name="T31" fmla="*/ 284163 h 200"/>
                <a:gd name="T32" fmla="*/ 196850 w 194"/>
                <a:gd name="T33" fmla="*/ 290513 h 200"/>
                <a:gd name="T34" fmla="*/ 176213 w 194"/>
                <a:gd name="T35" fmla="*/ 298450 h 200"/>
                <a:gd name="T36" fmla="*/ 153988 w 194"/>
                <a:gd name="T37" fmla="*/ 301625 h 200"/>
                <a:gd name="T38" fmla="*/ 88900 w 194"/>
                <a:gd name="T39" fmla="*/ 276225 h 200"/>
                <a:gd name="T40" fmla="*/ 46038 w 194"/>
                <a:gd name="T41" fmla="*/ 214313 h 200"/>
                <a:gd name="T42" fmla="*/ 38100 w 194"/>
                <a:gd name="T43" fmla="*/ 130175 h 200"/>
                <a:gd name="T44" fmla="*/ 71438 w 194"/>
                <a:gd name="T45" fmla="*/ 58738 h 200"/>
                <a:gd name="T46" fmla="*/ 130175 w 194"/>
                <a:gd name="T47" fmla="*/ 19050 h 200"/>
                <a:gd name="T48" fmla="*/ 200025 w 194"/>
                <a:gd name="T49" fmla="*/ 26988 h 200"/>
                <a:gd name="T50" fmla="*/ 252413 w 194"/>
                <a:gd name="T51" fmla="*/ 79375 h 200"/>
                <a:gd name="T52" fmla="*/ 271463 w 194"/>
                <a:gd name="T53" fmla="*/ 158750 h 200"/>
                <a:gd name="T54" fmla="*/ 266700 w 194"/>
                <a:gd name="T55" fmla="*/ 203200 h 200"/>
                <a:gd name="T56" fmla="*/ 249238 w 194"/>
                <a:gd name="T57" fmla="*/ 242888 h 200"/>
                <a:gd name="T58" fmla="*/ 233363 w 194"/>
                <a:gd name="T59" fmla="*/ 265113 h 200"/>
                <a:gd name="T60" fmla="*/ 234950 w 194"/>
                <a:gd name="T61" fmla="*/ 268288 h 200"/>
                <a:gd name="T62" fmla="*/ 236538 w 194"/>
                <a:gd name="T63" fmla="*/ 271463 h 200"/>
                <a:gd name="T64" fmla="*/ 239713 w 194"/>
                <a:gd name="T65" fmla="*/ 274638 h 200"/>
                <a:gd name="T66" fmla="*/ 242888 w 194"/>
                <a:gd name="T67" fmla="*/ 277813 h 200"/>
                <a:gd name="T68" fmla="*/ 244475 w 194"/>
                <a:gd name="T69" fmla="*/ 280988 h 200"/>
                <a:gd name="T70" fmla="*/ 246063 w 194"/>
                <a:gd name="T71" fmla="*/ 280988 h 200"/>
                <a:gd name="T72" fmla="*/ 247650 w 194"/>
                <a:gd name="T73" fmla="*/ 282575 h 200"/>
                <a:gd name="T74" fmla="*/ 261938 w 194"/>
                <a:gd name="T75" fmla="*/ 271463 h 200"/>
                <a:gd name="T76" fmla="*/ 292100 w 194"/>
                <a:gd name="T77" fmla="*/ 228600 h 200"/>
                <a:gd name="T78" fmla="*/ 307975 w 194"/>
                <a:gd name="T79" fmla="*/ 177800 h 200"/>
                <a:gd name="T80" fmla="*/ 296863 w 194"/>
                <a:gd name="T81" fmla="*/ 96838 h 200"/>
                <a:gd name="T82" fmla="*/ 239713 w 194"/>
                <a:gd name="T83" fmla="*/ 26988 h 200"/>
                <a:gd name="T84" fmla="*/ 153988 w 194"/>
                <a:gd name="T85" fmla="*/ 0 h 2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4" h="200">
                  <a:moveTo>
                    <a:pt x="97" y="0"/>
                  </a:moveTo>
                  <a:lnTo>
                    <a:pt x="78" y="2"/>
                  </a:lnTo>
                  <a:lnTo>
                    <a:pt x="59" y="8"/>
                  </a:lnTo>
                  <a:lnTo>
                    <a:pt x="43" y="17"/>
                  </a:lnTo>
                  <a:lnTo>
                    <a:pt x="28" y="29"/>
                  </a:lnTo>
                  <a:lnTo>
                    <a:pt x="17" y="44"/>
                  </a:lnTo>
                  <a:lnTo>
                    <a:pt x="8" y="61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9"/>
                  </a:lnTo>
                  <a:lnTo>
                    <a:pt x="17" y="156"/>
                  </a:lnTo>
                  <a:lnTo>
                    <a:pt x="28" y="170"/>
                  </a:lnTo>
                  <a:lnTo>
                    <a:pt x="43" y="183"/>
                  </a:lnTo>
                  <a:lnTo>
                    <a:pt x="59" y="192"/>
                  </a:lnTo>
                  <a:lnTo>
                    <a:pt x="78" y="198"/>
                  </a:lnTo>
                  <a:lnTo>
                    <a:pt x="97" y="200"/>
                  </a:lnTo>
                  <a:lnTo>
                    <a:pt x="103" y="200"/>
                  </a:lnTo>
                  <a:lnTo>
                    <a:pt x="110" y="199"/>
                  </a:lnTo>
                  <a:lnTo>
                    <a:pt x="116" y="198"/>
                  </a:lnTo>
                  <a:lnTo>
                    <a:pt x="122" y="197"/>
                  </a:lnTo>
                  <a:lnTo>
                    <a:pt x="127" y="195"/>
                  </a:lnTo>
                  <a:lnTo>
                    <a:pt x="133" y="193"/>
                  </a:lnTo>
                  <a:lnTo>
                    <a:pt x="138" y="190"/>
                  </a:lnTo>
                  <a:lnTo>
                    <a:pt x="144" y="187"/>
                  </a:lnTo>
                  <a:lnTo>
                    <a:pt x="143" y="187"/>
                  </a:lnTo>
                  <a:lnTo>
                    <a:pt x="142" y="186"/>
                  </a:lnTo>
                  <a:lnTo>
                    <a:pt x="141" y="186"/>
                  </a:lnTo>
                  <a:lnTo>
                    <a:pt x="141" y="185"/>
                  </a:lnTo>
                  <a:lnTo>
                    <a:pt x="140" y="185"/>
                  </a:lnTo>
                  <a:lnTo>
                    <a:pt x="139" y="184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6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9"/>
                  </a:lnTo>
                  <a:lnTo>
                    <a:pt x="129" y="181"/>
                  </a:lnTo>
                  <a:lnTo>
                    <a:pt x="124" y="183"/>
                  </a:lnTo>
                  <a:lnTo>
                    <a:pt x="120" y="185"/>
                  </a:lnTo>
                  <a:lnTo>
                    <a:pt x="116" y="187"/>
                  </a:lnTo>
                  <a:lnTo>
                    <a:pt x="111" y="188"/>
                  </a:lnTo>
                  <a:lnTo>
                    <a:pt x="107" y="189"/>
                  </a:lnTo>
                  <a:lnTo>
                    <a:pt x="102" y="189"/>
                  </a:lnTo>
                  <a:lnTo>
                    <a:pt x="97" y="190"/>
                  </a:lnTo>
                  <a:lnTo>
                    <a:pt x="82" y="188"/>
                  </a:lnTo>
                  <a:lnTo>
                    <a:pt x="68" y="182"/>
                  </a:lnTo>
                  <a:lnTo>
                    <a:pt x="56" y="174"/>
                  </a:lnTo>
                  <a:lnTo>
                    <a:pt x="45" y="163"/>
                  </a:lnTo>
                  <a:lnTo>
                    <a:pt x="35" y="150"/>
                  </a:lnTo>
                  <a:lnTo>
                    <a:pt x="29" y="135"/>
                  </a:lnTo>
                  <a:lnTo>
                    <a:pt x="24" y="118"/>
                  </a:lnTo>
                  <a:lnTo>
                    <a:pt x="23" y="100"/>
                  </a:lnTo>
                  <a:lnTo>
                    <a:pt x="24" y="82"/>
                  </a:lnTo>
                  <a:lnTo>
                    <a:pt x="29" y="65"/>
                  </a:lnTo>
                  <a:lnTo>
                    <a:pt x="35" y="50"/>
                  </a:lnTo>
                  <a:lnTo>
                    <a:pt x="45" y="37"/>
                  </a:lnTo>
                  <a:lnTo>
                    <a:pt x="56" y="26"/>
                  </a:lnTo>
                  <a:lnTo>
                    <a:pt x="68" y="17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112" y="12"/>
                  </a:lnTo>
                  <a:lnTo>
                    <a:pt x="126" y="17"/>
                  </a:lnTo>
                  <a:lnTo>
                    <a:pt x="139" y="26"/>
                  </a:lnTo>
                  <a:lnTo>
                    <a:pt x="150" y="37"/>
                  </a:lnTo>
                  <a:lnTo>
                    <a:pt x="159" y="50"/>
                  </a:lnTo>
                  <a:lnTo>
                    <a:pt x="166" y="65"/>
                  </a:lnTo>
                  <a:lnTo>
                    <a:pt x="170" y="82"/>
                  </a:lnTo>
                  <a:lnTo>
                    <a:pt x="171" y="100"/>
                  </a:lnTo>
                  <a:lnTo>
                    <a:pt x="171" y="110"/>
                  </a:lnTo>
                  <a:lnTo>
                    <a:pt x="170" y="119"/>
                  </a:lnTo>
                  <a:lnTo>
                    <a:pt x="168" y="128"/>
                  </a:lnTo>
                  <a:lnTo>
                    <a:pt x="165" y="137"/>
                  </a:lnTo>
                  <a:lnTo>
                    <a:pt x="161" y="145"/>
                  </a:lnTo>
                  <a:lnTo>
                    <a:pt x="157" y="153"/>
                  </a:lnTo>
                  <a:lnTo>
                    <a:pt x="152" y="160"/>
                  </a:lnTo>
                  <a:lnTo>
                    <a:pt x="147" y="167"/>
                  </a:lnTo>
                  <a:lnTo>
                    <a:pt x="147" y="168"/>
                  </a:lnTo>
                  <a:lnTo>
                    <a:pt x="148" y="168"/>
                  </a:lnTo>
                  <a:lnTo>
                    <a:pt x="148" y="169"/>
                  </a:lnTo>
                  <a:lnTo>
                    <a:pt x="148" y="170"/>
                  </a:lnTo>
                  <a:lnTo>
                    <a:pt x="149" y="170"/>
                  </a:lnTo>
                  <a:lnTo>
                    <a:pt x="149" y="171"/>
                  </a:lnTo>
                  <a:lnTo>
                    <a:pt x="150" y="171"/>
                  </a:lnTo>
                  <a:lnTo>
                    <a:pt x="150" y="172"/>
                  </a:lnTo>
                  <a:lnTo>
                    <a:pt x="151" y="173"/>
                  </a:lnTo>
                  <a:lnTo>
                    <a:pt x="152" y="174"/>
                  </a:lnTo>
                  <a:lnTo>
                    <a:pt x="153" y="175"/>
                  </a:lnTo>
                  <a:lnTo>
                    <a:pt x="154" y="176"/>
                  </a:lnTo>
                  <a:lnTo>
                    <a:pt x="154" y="177"/>
                  </a:lnTo>
                  <a:lnTo>
                    <a:pt x="155" y="177"/>
                  </a:lnTo>
                  <a:lnTo>
                    <a:pt x="156" y="178"/>
                  </a:lnTo>
                  <a:lnTo>
                    <a:pt x="157" y="179"/>
                  </a:lnTo>
                  <a:lnTo>
                    <a:pt x="165" y="171"/>
                  </a:lnTo>
                  <a:lnTo>
                    <a:pt x="172" y="163"/>
                  </a:lnTo>
                  <a:lnTo>
                    <a:pt x="179" y="154"/>
                  </a:lnTo>
                  <a:lnTo>
                    <a:pt x="184" y="144"/>
                  </a:lnTo>
                  <a:lnTo>
                    <a:pt x="188" y="134"/>
                  </a:lnTo>
                  <a:lnTo>
                    <a:pt x="192" y="123"/>
                  </a:lnTo>
                  <a:lnTo>
                    <a:pt x="194" y="112"/>
                  </a:lnTo>
                  <a:lnTo>
                    <a:pt x="194" y="100"/>
                  </a:lnTo>
                  <a:lnTo>
                    <a:pt x="192" y="80"/>
                  </a:lnTo>
                  <a:lnTo>
                    <a:pt x="187" y="61"/>
                  </a:lnTo>
                  <a:lnTo>
                    <a:pt x="178" y="44"/>
                  </a:lnTo>
                  <a:lnTo>
                    <a:pt x="166" y="29"/>
                  </a:lnTo>
                  <a:lnTo>
                    <a:pt x="151" y="17"/>
                  </a:lnTo>
                  <a:lnTo>
                    <a:pt x="135" y="8"/>
                  </a:lnTo>
                  <a:lnTo>
                    <a:pt x="117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4" name="Freeform 15"/>
            <p:cNvSpPr>
              <a:spLocks/>
            </p:cNvSpPr>
            <p:nvPr/>
          </p:nvSpPr>
          <p:spPr bwMode="auto">
            <a:xfrm>
              <a:off x="485775" y="6330950"/>
              <a:ext cx="155575" cy="165100"/>
            </a:xfrm>
            <a:custGeom>
              <a:avLst/>
              <a:gdLst>
                <a:gd name="T0" fmla="*/ 1588 w 98"/>
                <a:gd name="T1" fmla="*/ 4763 h 104"/>
                <a:gd name="T2" fmla="*/ 1588 w 98"/>
                <a:gd name="T3" fmla="*/ 0 h 104"/>
                <a:gd name="T4" fmla="*/ 55563 w 98"/>
                <a:gd name="T5" fmla="*/ 0 h 104"/>
                <a:gd name="T6" fmla="*/ 55563 w 98"/>
                <a:gd name="T7" fmla="*/ 130175 h 104"/>
                <a:gd name="T8" fmla="*/ 57150 w 98"/>
                <a:gd name="T9" fmla="*/ 134938 h 104"/>
                <a:gd name="T10" fmla="*/ 58738 w 98"/>
                <a:gd name="T11" fmla="*/ 139700 h 104"/>
                <a:gd name="T12" fmla="*/ 60325 w 98"/>
                <a:gd name="T13" fmla="*/ 144463 h 104"/>
                <a:gd name="T14" fmla="*/ 65088 w 98"/>
                <a:gd name="T15" fmla="*/ 147638 h 104"/>
                <a:gd name="T16" fmla="*/ 69850 w 98"/>
                <a:gd name="T17" fmla="*/ 150813 h 104"/>
                <a:gd name="T18" fmla="*/ 74613 w 98"/>
                <a:gd name="T19" fmla="*/ 152400 h 104"/>
                <a:gd name="T20" fmla="*/ 80963 w 98"/>
                <a:gd name="T21" fmla="*/ 153988 h 104"/>
                <a:gd name="T22" fmla="*/ 88900 w 98"/>
                <a:gd name="T23" fmla="*/ 153988 h 104"/>
                <a:gd name="T24" fmla="*/ 98425 w 98"/>
                <a:gd name="T25" fmla="*/ 153988 h 104"/>
                <a:gd name="T26" fmla="*/ 106363 w 98"/>
                <a:gd name="T27" fmla="*/ 152400 h 104"/>
                <a:gd name="T28" fmla="*/ 115888 w 98"/>
                <a:gd name="T29" fmla="*/ 149225 h 104"/>
                <a:gd name="T30" fmla="*/ 123825 w 98"/>
                <a:gd name="T31" fmla="*/ 146050 h 104"/>
                <a:gd name="T32" fmla="*/ 133350 w 98"/>
                <a:gd name="T33" fmla="*/ 141288 h 104"/>
                <a:gd name="T34" fmla="*/ 139700 w 98"/>
                <a:gd name="T35" fmla="*/ 136525 h 104"/>
                <a:gd name="T36" fmla="*/ 146050 w 98"/>
                <a:gd name="T37" fmla="*/ 130175 h 104"/>
                <a:gd name="T38" fmla="*/ 152400 w 98"/>
                <a:gd name="T39" fmla="*/ 122238 h 104"/>
                <a:gd name="T40" fmla="*/ 155575 w 98"/>
                <a:gd name="T41" fmla="*/ 122238 h 104"/>
                <a:gd name="T42" fmla="*/ 139700 w 98"/>
                <a:gd name="T43" fmla="*/ 165100 h 104"/>
                <a:gd name="T44" fmla="*/ 0 w 98"/>
                <a:gd name="T45" fmla="*/ 165100 h 104"/>
                <a:gd name="T46" fmla="*/ 0 w 98"/>
                <a:gd name="T47" fmla="*/ 158750 h 104"/>
                <a:gd name="T48" fmla="*/ 7938 w 98"/>
                <a:gd name="T49" fmla="*/ 158750 h 104"/>
                <a:gd name="T50" fmla="*/ 14288 w 98"/>
                <a:gd name="T51" fmla="*/ 157163 h 104"/>
                <a:gd name="T52" fmla="*/ 19050 w 98"/>
                <a:gd name="T53" fmla="*/ 153988 h 104"/>
                <a:gd name="T54" fmla="*/ 22225 w 98"/>
                <a:gd name="T55" fmla="*/ 152400 h 104"/>
                <a:gd name="T56" fmla="*/ 23813 w 98"/>
                <a:gd name="T57" fmla="*/ 149225 h 104"/>
                <a:gd name="T58" fmla="*/ 25400 w 98"/>
                <a:gd name="T59" fmla="*/ 146050 h 104"/>
                <a:gd name="T60" fmla="*/ 25400 w 98"/>
                <a:gd name="T61" fmla="*/ 141288 h 104"/>
                <a:gd name="T62" fmla="*/ 26988 w 98"/>
                <a:gd name="T63" fmla="*/ 138113 h 104"/>
                <a:gd name="T64" fmla="*/ 26988 w 98"/>
                <a:gd name="T65" fmla="*/ 25400 h 104"/>
                <a:gd name="T66" fmla="*/ 25400 w 98"/>
                <a:gd name="T67" fmla="*/ 22225 h 104"/>
                <a:gd name="T68" fmla="*/ 25400 w 98"/>
                <a:gd name="T69" fmla="*/ 17463 h 104"/>
                <a:gd name="T70" fmla="*/ 23813 w 98"/>
                <a:gd name="T71" fmla="*/ 14288 h 104"/>
                <a:gd name="T72" fmla="*/ 20638 w 98"/>
                <a:gd name="T73" fmla="*/ 11113 h 104"/>
                <a:gd name="T74" fmla="*/ 17463 w 98"/>
                <a:gd name="T75" fmla="*/ 9525 h 104"/>
                <a:gd name="T76" fmla="*/ 12700 w 98"/>
                <a:gd name="T77" fmla="*/ 6350 h 104"/>
                <a:gd name="T78" fmla="*/ 7938 w 98"/>
                <a:gd name="T79" fmla="*/ 6350 h 104"/>
                <a:gd name="T80" fmla="*/ 1588 w 98"/>
                <a:gd name="T81" fmla="*/ 4763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8" h="104">
                  <a:moveTo>
                    <a:pt x="1" y="3"/>
                  </a:moveTo>
                  <a:lnTo>
                    <a:pt x="1" y="0"/>
                  </a:lnTo>
                  <a:lnTo>
                    <a:pt x="35" y="0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1"/>
                  </a:lnTo>
                  <a:lnTo>
                    <a:pt x="41" y="93"/>
                  </a:lnTo>
                  <a:lnTo>
                    <a:pt x="44" y="95"/>
                  </a:lnTo>
                  <a:lnTo>
                    <a:pt x="47" y="96"/>
                  </a:lnTo>
                  <a:lnTo>
                    <a:pt x="51" y="97"/>
                  </a:lnTo>
                  <a:lnTo>
                    <a:pt x="56" y="97"/>
                  </a:lnTo>
                  <a:lnTo>
                    <a:pt x="62" y="97"/>
                  </a:lnTo>
                  <a:lnTo>
                    <a:pt x="67" y="96"/>
                  </a:lnTo>
                  <a:lnTo>
                    <a:pt x="73" y="94"/>
                  </a:lnTo>
                  <a:lnTo>
                    <a:pt x="78" y="92"/>
                  </a:lnTo>
                  <a:lnTo>
                    <a:pt x="84" y="89"/>
                  </a:lnTo>
                  <a:lnTo>
                    <a:pt x="88" y="86"/>
                  </a:lnTo>
                  <a:lnTo>
                    <a:pt x="92" y="82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88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9" y="99"/>
                  </a:lnTo>
                  <a:lnTo>
                    <a:pt x="12" y="97"/>
                  </a:lnTo>
                  <a:lnTo>
                    <a:pt x="14" y="96"/>
                  </a:lnTo>
                  <a:lnTo>
                    <a:pt x="15" y="94"/>
                  </a:lnTo>
                  <a:lnTo>
                    <a:pt x="16" y="92"/>
                  </a:lnTo>
                  <a:lnTo>
                    <a:pt x="16" y="89"/>
                  </a:lnTo>
                  <a:lnTo>
                    <a:pt x="17" y="87"/>
                  </a:lnTo>
                  <a:lnTo>
                    <a:pt x="17" y="16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8" y="4"/>
                  </a:lnTo>
                  <a:lnTo>
                    <a:pt x="5" y="4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5" name="Freeform 16"/>
            <p:cNvSpPr>
              <a:spLocks/>
            </p:cNvSpPr>
            <p:nvPr/>
          </p:nvSpPr>
          <p:spPr bwMode="auto">
            <a:xfrm>
              <a:off x="598488" y="6500813"/>
              <a:ext cx="98425" cy="65088"/>
            </a:xfrm>
            <a:custGeom>
              <a:avLst/>
              <a:gdLst>
                <a:gd name="T0" fmla="*/ 0 w 62"/>
                <a:gd name="T1" fmla="*/ 0 h 41"/>
                <a:gd name="T2" fmla="*/ 26988 w 62"/>
                <a:gd name="T3" fmla="*/ 0 h 41"/>
                <a:gd name="T4" fmla="*/ 33338 w 62"/>
                <a:gd name="T5" fmla="*/ 11113 h 41"/>
                <a:gd name="T6" fmla="*/ 39688 w 62"/>
                <a:gd name="T7" fmla="*/ 22225 h 41"/>
                <a:gd name="T8" fmla="*/ 46038 w 62"/>
                <a:gd name="T9" fmla="*/ 33338 h 41"/>
                <a:gd name="T10" fmla="*/ 53975 w 62"/>
                <a:gd name="T11" fmla="*/ 41275 h 41"/>
                <a:gd name="T12" fmla="*/ 63500 w 62"/>
                <a:gd name="T13" fmla="*/ 49213 h 41"/>
                <a:gd name="T14" fmla="*/ 73025 w 62"/>
                <a:gd name="T15" fmla="*/ 53975 h 41"/>
                <a:gd name="T16" fmla="*/ 84138 w 62"/>
                <a:gd name="T17" fmla="*/ 58738 h 41"/>
                <a:gd name="T18" fmla="*/ 95250 w 62"/>
                <a:gd name="T19" fmla="*/ 61913 h 41"/>
                <a:gd name="T20" fmla="*/ 96838 w 62"/>
                <a:gd name="T21" fmla="*/ 61913 h 41"/>
                <a:gd name="T22" fmla="*/ 98425 w 62"/>
                <a:gd name="T23" fmla="*/ 61913 h 41"/>
                <a:gd name="T24" fmla="*/ 98425 w 62"/>
                <a:gd name="T25" fmla="*/ 63500 h 41"/>
                <a:gd name="T26" fmla="*/ 98425 w 62"/>
                <a:gd name="T27" fmla="*/ 63500 h 41"/>
                <a:gd name="T28" fmla="*/ 98425 w 62"/>
                <a:gd name="T29" fmla="*/ 65088 h 41"/>
                <a:gd name="T30" fmla="*/ 98425 w 62"/>
                <a:gd name="T31" fmla="*/ 65088 h 41"/>
                <a:gd name="T32" fmla="*/ 96838 w 62"/>
                <a:gd name="T33" fmla="*/ 65088 h 41"/>
                <a:gd name="T34" fmla="*/ 95250 w 62"/>
                <a:gd name="T35" fmla="*/ 65088 h 41"/>
                <a:gd name="T36" fmla="*/ 80963 w 62"/>
                <a:gd name="T37" fmla="*/ 63500 h 41"/>
                <a:gd name="T38" fmla="*/ 66675 w 62"/>
                <a:gd name="T39" fmla="*/ 60325 h 41"/>
                <a:gd name="T40" fmla="*/ 53975 w 62"/>
                <a:gd name="T41" fmla="*/ 55563 h 41"/>
                <a:gd name="T42" fmla="*/ 41275 w 62"/>
                <a:gd name="T43" fmla="*/ 47625 h 41"/>
                <a:gd name="T44" fmla="*/ 28575 w 62"/>
                <a:gd name="T45" fmla="*/ 38100 h 41"/>
                <a:gd name="T46" fmla="*/ 17463 w 62"/>
                <a:gd name="T47" fmla="*/ 26988 h 41"/>
                <a:gd name="T48" fmla="*/ 7938 w 62"/>
                <a:gd name="T49" fmla="*/ 14288 h 41"/>
                <a:gd name="T50" fmla="*/ 0 w 62"/>
                <a:gd name="T51" fmla="*/ 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2" h="41">
                  <a:moveTo>
                    <a:pt x="0" y="0"/>
                  </a:moveTo>
                  <a:lnTo>
                    <a:pt x="17" y="0"/>
                  </a:lnTo>
                  <a:lnTo>
                    <a:pt x="21" y="7"/>
                  </a:lnTo>
                  <a:lnTo>
                    <a:pt x="25" y="14"/>
                  </a:lnTo>
                  <a:lnTo>
                    <a:pt x="29" y="21"/>
                  </a:lnTo>
                  <a:lnTo>
                    <a:pt x="34" y="26"/>
                  </a:lnTo>
                  <a:lnTo>
                    <a:pt x="40" y="31"/>
                  </a:lnTo>
                  <a:lnTo>
                    <a:pt x="46" y="34"/>
                  </a:lnTo>
                  <a:lnTo>
                    <a:pt x="53" y="37"/>
                  </a:lnTo>
                  <a:lnTo>
                    <a:pt x="60" y="39"/>
                  </a:lnTo>
                  <a:lnTo>
                    <a:pt x="61" y="39"/>
                  </a:lnTo>
                  <a:lnTo>
                    <a:pt x="62" y="39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51" y="40"/>
                  </a:lnTo>
                  <a:lnTo>
                    <a:pt x="42" y="38"/>
                  </a:lnTo>
                  <a:lnTo>
                    <a:pt x="34" y="35"/>
                  </a:lnTo>
                  <a:lnTo>
                    <a:pt x="26" y="30"/>
                  </a:lnTo>
                  <a:lnTo>
                    <a:pt x="18" y="24"/>
                  </a:lnTo>
                  <a:lnTo>
                    <a:pt x="11" y="17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6" name="Freeform 17"/>
            <p:cNvSpPr>
              <a:spLocks/>
            </p:cNvSpPr>
            <p:nvPr/>
          </p:nvSpPr>
          <p:spPr bwMode="auto">
            <a:xfrm>
              <a:off x="547688" y="6330950"/>
              <a:ext cx="74613" cy="147638"/>
            </a:xfrm>
            <a:custGeom>
              <a:avLst/>
              <a:gdLst>
                <a:gd name="T0" fmla="*/ 0 w 47"/>
                <a:gd name="T1" fmla="*/ 4763 h 93"/>
                <a:gd name="T2" fmla="*/ 0 w 47"/>
                <a:gd name="T3" fmla="*/ 0 h 93"/>
                <a:gd name="T4" fmla="*/ 20638 w 47"/>
                <a:gd name="T5" fmla="*/ 0 h 93"/>
                <a:gd name="T6" fmla="*/ 30163 w 47"/>
                <a:gd name="T7" fmla="*/ 0 h 93"/>
                <a:gd name="T8" fmla="*/ 41275 w 47"/>
                <a:gd name="T9" fmla="*/ 3175 h 93"/>
                <a:gd name="T10" fmla="*/ 50800 w 47"/>
                <a:gd name="T11" fmla="*/ 6350 h 93"/>
                <a:gd name="T12" fmla="*/ 58738 w 47"/>
                <a:gd name="T13" fmla="*/ 9525 h 93"/>
                <a:gd name="T14" fmla="*/ 65088 w 47"/>
                <a:gd name="T15" fmla="*/ 15875 h 93"/>
                <a:gd name="T16" fmla="*/ 69850 w 47"/>
                <a:gd name="T17" fmla="*/ 23813 h 93"/>
                <a:gd name="T18" fmla="*/ 73025 w 47"/>
                <a:gd name="T19" fmla="*/ 31750 h 93"/>
                <a:gd name="T20" fmla="*/ 74613 w 47"/>
                <a:gd name="T21" fmla="*/ 42863 h 93"/>
                <a:gd name="T22" fmla="*/ 74613 w 47"/>
                <a:gd name="T23" fmla="*/ 49213 h 93"/>
                <a:gd name="T24" fmla="*/ 71438 w 47"/>
                <a:gd name="T25" fmla="*/ 55563 h 93"/>
                <a:gd name="T26" fmla="*/ 68263 w 47"/>
                <a:gd name="T27" fmla="*/ 61913 h 93"/>
                <a:gd name="T28" fmla="*/ 65088 w 47"/>
                <a:gd name="T29" fmla="*/ 68263 h 93"/>
                <a:gd name="T30" fmla="*/ 58738 w 47"/>
                <a:gd name="T31" fmla="*/ 73025 h 93"/>
                <a:gd name="T32" fmla="*/ 52388 w 47"/>
                <a:gd name="T33" fmla="*/ 77788 h 93"/>
                <a:gd name="T34" fmla="*/ 44450 w 47"/>
                <a:gd name="T35" fmla="*/ 82550 h 93"/>
                <a:gd name="T36" fmla="*/ 36513 w 47"/>
                <a:gd name="T37" fmla="*/ 84138 h 93"/>
                <a:gd name="T38" fmla="*/ 41275 w 47"/>
                <a:gd name="T39" fmla="*/ 88900 h 93"/>
                <a:gd name="T40" fmla="*/ 46038 w 47"/>
                <a:gd name="T41" fmla="*/ 92075 h 93"/>
                <a:gd name="T42" fmla="*/ 49213 w 47"/>
                <a:gd name="T43" fmla="*/ 98425 h 93"/>
                <a:gd name="T44" fmla="*/ 53975 w 47"/>
                <a:gd name="T45" fmla="*/ 104775 h 93"/>
                <a:gd name="T46" fmla="*/ 57150 w 47"/>
                <a:gd name="T47" fmla="*/ 112713 h 93"/>
                <a:gd name="T48" fmla="*/ 60325 w 47"/>
                <a:gd name="T49" fmla="*/ 120650 h 93"/>
                <a:gd name="T50" fmla="*/ 63500 w 47"/>
                <a:gd name="T51" fmla="*/ 128588 h 93"/>
                <a:gd name="T52" fmla="*/ 66675 w 47"/>
                <a:gd name="T53" fmla="*/ 138113 h 93"/>
                <a:gd name="T54" fmla="*/ 63500 w 47"/>
                <a:gd name="T55" fmla="*/ 139700 h 93"/>
                <a:gd name="T56" fmla="*/ 60325 w 47"/>
                <a:gd name="T57" fmla="*/ 141288 h 93"/>
                <a:gd name="T58" fmla="*/ 57150 w 47"/>
                <a:gd name="T59" fmla="*/ 142875 h 93"/>
                <a:gd name="T60" fmla="*/ 53975 w 47"/>
                <a:gd name="T61" fmla="*/ 144463 h 93"/>
                <a:gd name="T62" fmla="*/ 50800 w 47"/>
                <a:gd name="T63" fmla="*/ 146050 h 93"/>
                <a:gd name="T64" fmla="*/ 47625 w 47"/>
                <a:gd name="T65" fmla="*/ 146050 h 93"/>
                <a:gd name="T66" fmla="*/ 44450 w 47"/>
                <a:gd name="T67" fmla="*/ 147638 h 93"/>
                <a:gd name="T68" fmla="*/ 39688 w 47"/>
                <a:gd name="T69" fmla="*/ 147638 h 93"/>
                <a:gd name="T70" fmla="*/ 36513 w 47"/>
                <a:gd name="T71" fmla="*/ 136525 h 93"/>
                <a:gd name="T72" fmla="*/ 33338 w 47"/>
                <a:gd name="T73" fmla="*/ 125413 h 93"/>
                <a:gd name="T74" fmla="*/ 28575 w 47"/>
                <a:gd name="T75" fmla="*/ 115888 h 93"/>
                <a:gd name="T76" fmla="*/ 23813 w 47"/>
                <a:gd name="T77" fmla="*/ 106363 h 93"/>
                <a:gd name="T78" fmla="*/ 19050 w 47"/>
                <a:gd name="T79" fmla="*/ 96838 h 93"/>
                <a:gd name="T80" fmla="*/ 14288 w 47"/>
                <a:gd name="T81" fmla="*/ 90488 h 93"/>
                <a:gd name="T82" fmla="*/ 7938 w 47"/>
                <a:gd name="T83" fmla="*/ 87313 h 93"/>
                <a:gd name="T84" fmla="*/ 0 w 47"/>
                <a:gd name="T85" fmla="*/ 85725 h 93"/>
                <a:gd name="T86" fmla="*/ 0 w 47"/>
                <a:gd name="T87" fmla="*/ 80963 h 93"/>
                <a:gd name="T88" fmla="*/ 11113 w 47"/>
                <a:gd name="T89" fmla="*/ 79375 h 93"/>
                <a:gd name="T90" fmla="*/ 20638 w 47"/>
                <a:gd name="T91" fmla="*/ 76200 h 93"/>
                <a:gd name="T92" fmla="*/ 28575 w 47"/>
                <a:gd name="T93" fmla="*/ 73025 h 93"/>
                <a:gd name="T94" fmla="*/ 34925 w 47"/>
                <a:gd name="T95" fmla="*/ 66675 h 93"/>
                <a:gd name="T96" fmla="*/ 39688 w 47"/>
                <a:gd name="T97" fmla="*/ 61913 h 93"/>
                <a:gd name="T98" fmla="*/ 42863 w 47"/>
                <a:gd name="T99" fmla="*/ 53975 h 93"/>
                <a:gd name="T100" fmla="*/ 44450 w 47"/>
                <a:gd name="T101" fmla="*/ 47625 h 93"/>
                <a:gd name="T102" fmla="*/ 44450 w 47"/>
                <a:gd name="T103" fmla="*/ 39688 h 93"/>
                <a:gd name="T104" fmla="*/ 44450 w 47"/>
                <a:gd name="T105" fmla="*/ 33338 h 93"/>
                <a:gd name="T106" fmla="*/ 41275 w 47"/>
                <a:gd name="T107" fmla="*/ 26988 h 93"/>
                <a:gd name="T108" fmla="*/ 38100 w 47"/>
                <a:gd name="T109" fmla="*/ 20638 h 93"/>
                <a:gd name="T110" fmla="*/ 33338 w 47"/>
                <a:gd name="T111" fmla="*/ 15875 h 93"/>
                <a:gd name="T112" fmla="*/ 26988 w 47"/>
                <a:gd name="T113" fmla="*/ 11113 h 93"/>
                <a:gd name="T114" fmla="*/ 19050 w 47"/>
                <a:gd name="T115" fmla="*/ 7938 h 93"/>
                <a:gd name="T116" fmla="*/ 9525 w 47"/>
                <a:gd name="T117" fmla="*/ 6350 h 93"/>
                <a:gd name="T118" fmla="*/ 0 w 47"/>
                <a:gd name="T119" fmla="*/ 4763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" h="93">
                  <a:moveTo>
                    <a:pt x="0" y="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4" y="15"/>
                  </a:lnTo>
                  <a:lnTo>
                    <a:pt x="46" y="20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1" y="43"/>
                  </a:lnTo>
                  <a:lnTo>
                    <a:pt x="37" y="46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29" y="58"/>
                  </a:lnTo>
                  <a:lnTo>
                    <a:pt x="31" y="62"/>
                  </a:lnTo>
                  <a:lnTo>
                    <a:pt x="34" y="66"/>
                  </a:lnTo>
                  <a:lnTo>
                    <a:pt x="36" y="71"/>
                  </a:lnTo>
                  <a:lnTo>
                    <a:pt x="38" y="76"/>
                  </a:lnTo>
                  <a:lnTo>
                    <a:pt x="40" y="81"/>
                  </a:lnTo>
                  <a:lnTo>
                    <a:pt x="42" y="87"/>
                  </a:lnTo>
                  <a:lnTo>
                    <a:pt x="40" y="88"/>
                  </a:lnTo>
                  <a:lnTo>
                    <a:pt x="38" y="89"/>
                  </a:lnTo>
                  <a:lnTo>
                    <a:pt x="36" y="90"/>
                  </a:lnTo>
                  <a:lnTo>
                    <a:pt x="34" y="91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8" y="73"/>
                  </a:lnTo>
                  <a:lnTo>
                    <a:pt x="15" y="67"/>
                  </a:lnTo>
                  <a:lnTo>
                    <a:pt x="12" y="61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7" y="50"/>
                  </a:lnTo>
                  <a:lnTo>
                    <a:pt x="13" y="48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25" y="39"/>
                  </a:lnTo>
                  <a:lnTo>
                    <a:pt x="27" y="34"/>
                  </a:lnTo>
                  <a:lnTo>
                    <a:pt x="28" y="30"/>
                  </a:lnTo>
                  <a:lnTo>
                    <a:pt x="28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4" y="13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2" y="5"/>
                  </a:lnTo>
                  <a:lnTo>
                    <a:pt x="6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37" name="Rectangle 18"/>
            <p:cNvSpPr>
              <a:spLocks noChangeArrowheads="1"/>
            </p:cNvSpPr>
            <p:nvPr/>
          </p:nvSpPr>
          <p:spPr bwMode="auto">
            <a:xfrm>
              <a:off x="407988" y="6599238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8" name="Rectangle 19"/>
            <p:cNvSpPr>
              <a:spLocks noChangeArrowheads="1"/>
            </p:cNvSpPr>
            <p:nvPr/>
          </p:nvSpPr>
          <p:spPr bwMode="auto">
            <a:xfrm>
              <a:off x="407988" y="6659563"/>
              <a:ext cx="311150" cy="317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 altLang="et-EE" sz="1805"/>
            </a:p>
          </p:txBody>
        </p:sp>
        <p:sp>
          <p:nvSpPr>
            <p:cNvPr id="5139" name="Freeform 20"/>
            <p:cNvSpPr>
              <a:spLocks noEditPoints="1"/>
            </p:cNvSpPr>
            <p:nvPr/>
          </p:nvSpPr>
          <p:spPr bwMode="auto">
            <a:xfrm>
              <a:off x="476250" y="6616700"/>
              <a:ext cx="176213" cy="33338"/>
            </a:xfrm>
            <a:custGeom>
              <a:avLst/>
              <a:gdLst>
                <a:gd name="T0" fmla="*/ 26988 w 111"/>
                <a:gd name="T1" fmla="*/ 4763 h 21"/>
                <a:gd name="T2" fmla="*/ 20638 w 111"/>
                <a:gd name="T3" fmla="*/ 3175 h 21"/>
                <a:gd name="T4" fmla="*/ 15875 w 111"/>
                <a:gd name="T5" fmla="*/ 7938 h 21"/>
                <a:gd name="T6" fmla="*/ 19050 w 111"/>
                <a:gd name="T7" fmla="*/ 12700 h 21"/>
                <a:gd name="T8" fmla="*/ 30163 w 111"/>
                <a:gd name="T9" fmla="*/ 19050 h 21"/>
                <a:gd name="T10" fmla="*/ 28575 w 111"/>
                <a:gd name="T11" fmla="*/ 30163 h 21"/>
                <a:gd name="T12" fmla="*/ 17463 w 111"/>
                <a:gd name="T13" fmla="*/ 33338 h 21"/>
                <a:gd name="T14" fmla="*/ 12700 w 111"/>
                <a:gd name="T15" fmla="*/ 26988 h 21"/>
                <a:gd name="T16" fmla="*/ 17463 w 111"/>
                <a:gd name="T17" fmla="*/ 28575 h 21"/>
                <a:gd name="T18" fmla="*/ 25400 w 111"/>
                <a:gd name="T19" fmla="*/ 26988 h 21"/>
                <a:gd name="T20" fmla="*/ 20638 w 111"/>
                <a:gd name="T21" fmla="*/ 17463 h 21"/>
                <a:gd name="T22" fmla="*/ 14288 w 111"/>
                <a:gd name="T23" fmla="*/ 14288 h 21"/>
                <a:gd name="T24" fmla="*/ 11113 w 111"/>
                <a:gd name="T25" fmla="*/ 7938 h 21"/>
                <a:gd name="T26" fmla="*/ 20638 w 111"/>
                <a:gd name="T27" fmla="*/ 0 h 21"/>
                <a:gd name="T28" fmla="*/ 26988 w 111"/>
                <a:gd name="T29" fmla="*/ 0 h 21"/>
                <a:gd name="T30" fmla="*/ 42863 w 111"/>
                <a:gd name="T31" fmla="*/ 6350 h 21"/>
                <a:gd name="T32" fmla="*/ 41275 w 111"/>
                <a:gd name="T33" fmla="*/ 22225 h 21"/>
                <a:gd name="T34" fmla="*/ 50800 w 111"/>
                <a:gd name="T35" fmla="*/ 28575 h 21"/>
                <a:gd name="T36" fmla="*/ 60325 w 111"/>
                <a:gd name="T37" fmla="*/ 19050 h 21"/>
                <a:gd name="T38" fmla="*/ 55563 w 111"/>
                <a:gd name="T39" fmla="*/ 4763 h 21"/>
                <a:gd name="T40" fmla="*/ 60325 w 111"/>
                <a:gd name="T41" fmla="*/ 3175 h 21"/>
                <a:gd name="T42" fmla="*/ 63500 w 111"/>
                <a:gd name="T43" fmla="*/ 23813 h 21"/>
                <a:gd name="T44" fmla="*/ 47625 w 111"/>
                <a:gd name="T45" fmla="*/ 33338 h 21"/>
                <a:gd name="T46" fmla="*/ 34925 w 111"/>
                <a:gd name="T47" fmla="*/ 20638 h 21"/>
                <a:gd name="T48" fmla="*/ 42863 w 111"/>
                <a:gd name="T49" fmla="*/ 1588 h 21"/>
                <a:gd name="T50" fmla="*/ 98425 w 111"/>
                <a:gd name="T51" fmla="*/ 4763 h 21"/>
                <a:gd name="T52" fmla="*/ 90488 w 111"/>
                <a:gd name="T53" fmla="*/ 3175 h 21"/>
                <a:gd name="T54" fmla="*/ 87313 w 111"/>
                <a:gd name="T55" fmla="*/ 11113 h 21"/>
                <a:gd name="T56" fmla="*/ 92075 w 111"/>
                <a:gd name="T57" fmla="*/ 17463 h 21"/>
                <a:gd name="T58" fmla="*/ 98425 w 111"/>
                <a:gd name="T59" fmla="*/ 12700 h 21"/>
                <a:gd name="T60" fmla="*/ 85725 w 111"/>
                <a:gd name="T61" fmla="*/ 28575 h 21"/>
                <a:gd name="T62" fmla="*/ 93663 w 111"/>
                <a:gd name="T63" fmla="*/ 28575 h 21"/>
                <a:gd name="T64" fmla="*/ 100013 w 111"/>
                <a:gd name="T65" fmla="*/ 15875 h 21"/>
                <a:gd name="T66" fmla="*/ 93663 w 111"/>
                <a:gd name="T67" fmla="*/ 20638 h 21"/>
                <a:gd name="T68" fmla="*/ 84138 w 111"/>
                <a:gd name="T69" fmla="*/ 15875 h 21"/>
                <a:gd name="T70" fmla="*/ 85725 w 111"/>
                <a:gd name="T71" fmla="*/ 3175 h 21"/>
                <a:gd name="T72" fmla="*/ 98425 w 111"/>
                <a:gd name="T73" fmla="*/ 0 h 21"/>
                <a:gd name="T74" fmla="*/ 104775 w 111"/>
                <a:gd name="T75" fmla="*/ 17463 h 21"/>
                <a:gd name="T76" fmla="*/ 93663 w 111"/>
                <a:gd name="T77" fmla="*/ 31750 h 21"/>
                <a:gd name="T78" fmla="*/ 85725 w 111"/>
                <a:gd name="T79" fmla="*/ 31750 h 21"/>
                <a:gd name="T80" fmla="*/ 115888 w 111"/>
                <a:gd name="T81" fmla="*/ 6350 h 21"/>
                <a:gd name="T82" fmla="*/ 114300 w 111"/>
                <a:gd name="T83" fmla="*/ 22225 h 21"/>
                <a:gd name="T84" fmla="*/ 120650 w 111"/>
                <a:gd name="T85" fmla="*/ 30163 h 21"/>
                <a:gd name="T86" fmla="*/ 127000 w 111"/>
                <a:gd name="T87" fmla="*/ 19050 h 21"/>
                <a:gd name="T88" fmla="*/ 123825 w 111"/>
                <a:gd name="T89" fmla="*/ 4763 h 21"/>
                <a:gd name="T90" fmla="*/ 127000 w 111"/>
                <a:gd name="T91" fmla="*/ 3175 h 21"/>
                <a:gd name="T92" fmla="*/ 130175 w 111"/>
                <a:gd name="T93" fmla="*/ 23813 h 21"/>
                <a:gd name="T94" fmla="*/ 119063 w 111"/>
                <a:gd name="T95" fmla="*/ 33338 h 21"/>
                <a:gd name="T96" fmla="*/ 109538 w 111"/>
                <a:gd name="T97" fmla="*/ 20638 h 21"/>
                <a:gd name="T98" fmla="*/ 114300 w 111"/>
                <a:gd name="T99" fmla="*/ 1588 h 21"/>
                <a:gd name="T100" fmla="*/ 142875 w 111"/>
                <a:gd name="T101" fmla="*/ 6350 h 21"/>
                <a:gd name="T102" fmla="*/ 141288 w 111"/>
                <a:gd name="T103" fmla="*/ 22225 h 21"/>
                <a:gd name="T104" fmla="*/ 147638 w 111"/>
                <a:gd name="T105" fmla="*/ 30163 h 21"/>
                <a:gd name="T106" fmla="*/ 153988 w 111"/>
                <a:gd name="T107" fmla="*/ 19050 h 21"/>
                <a:gd name="T108" fmla="*/ 150813 w 111"/>
                <a:gd name="T109" fmla="*/ 4763 h 21"/>
                <a:gd name="T110" fmla="*/ 153988 w 111"/>
                <a:gd name="T111" fmla="*/ 3175 h 21"/>
                <a:gd name="T112" fmla="*/ 157163 w 111"/>
                <a:gd name="T113" fmla="*/ 23813 h 21"/>
                <a:gd name="T114" fmla="*/ 146050 w 111"/>
                <a:gd name="T115" fmla="*/ 33338 h 21"/>
                <a:gd name="T116" fmla="*/ 136525 w 111"/>
                <a:gd name="T117" fmla="*/ 20638 h 21"/>
                <a:gd name="T118" fmla="*/ 141288 w 111"/>
                <a:gd name="T119" fmla="*/ 1588 h 21"/>
                <a:gd name="T120" fmla="*/ 173038 w 111"/>
                <a:gd name="T121" fmla="*/ 0 h 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1" h="21">
                  <a:moveTo>
                    <a:pt x="0" y="0"/>
                  </a:moveTo>
                  <a:lnTo>
                    <a:pt x="3" y="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0"/>
                  </a:lnTo>
                  <a:close/>
                  <a:moveTo>
                    <a:pt x="18" y="1"/>
                  </a:move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8" y="17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5" y="13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1"/>
                  </a:lnTo>
                  <a:close/>
                  <a:moveTo>
                    <a:pt x="31" y="2"/>
                  </a:move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close/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  <a:moveTo>
                    <a:pt x="63" y="6"/>
                  </a:moveTo>
                  <a:lnTo>
                    <a:pt x="63" y="6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63" y="6"/>
                  </a:lnTo>
                  <a:close/>
                  <a:moveTo>
                    <a:pt x="53" y="20"/>
                  </a:moveTo>
                  <a:lnTo>
                    <a:pt x="53" y="18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8"/>
                  </a:lnTo>
                  <a:lnTo>
                    <a:pt x="59" y="18"/>
                  </a:lnTo>
                  <a:lnTo>
                    <a:pt x="60" y="18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6" y="13"/>
                  </a:lnTo>
                  <a:lnTo>
                    <a:pt x="55" y="12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8" y="21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5" y="21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3" y="20"/>
                  </a:lnTo>
                  <a:close/>
                  <a:moveTo>
                    <a:pt x="76" y="2"/>
                  </a:moveTo>
                  <a:lnTo>
                    <a:pt x="75" y="2"/>
                  </a:lnTo>
                  <a:lnTo>
                    <a:pt x="74" y="2"/>
                  </a:lnTo>
                  <a:lnTo>
                    <a:pt x="74" y="3"/>
                  </a:lnTo>
                  <a:lnTo>
                    <a:pt x="73" y="3"/>
                  </a:lnTo>
                  <a:lnTo>
                    <a:pt x="73" y="4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2" y="9"/>
                  </a:lnTo>
                  <a:lnTo>
                    <a:pt x="72" y="10"/>
                  </a:lnTo>
                  <a:lnTo>
                    <a:pt x="72" y="11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2" y="15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8"/>
                  </a:lnTo>
                  <a:lnTo>
                    <a:pt x="78" y="18"/>
                  </a:lnTo>
                  <a:lnTo>
                    <a:pt x="78" y="17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7" y="2"/>
                  </a:lnTo>
                  <a:lnTo>
                    <a:pt x="76" y="2"/>
                  </a:lnTo>
                  <a:close/>
                  <a:moveTo>
                    <a:pt x="76" y="0"/>
                  </a:move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1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2" y="7"/>
                  </a:lnTo>
                  <a:lnTo>
                    <a:pt x="83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8" y="20"/>
                  </a:lnTo>
                  <a:lnTo>
                    <a:pt x="77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3" y="20"/>
                  </a:lnTo>
                  <a:lnTo>
                    <a:pt x="72" y="20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69" y="10"/>
                  </a:lnTo>
                  <a:lnTo>
                    <a:pt x="69" y="9"/>
                  </a:lnTo>
                  <a:lnTo>
                    <a:pt x="69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71" y="2"/>
                  </a:lnTo>
                  <a:lnTo>
                    <a:pt x="72" y="1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close/>
                  <a:moveTo>
                    <a:pt x="93" y="2"/>
                  </a:moveTo>
                  <a:lnTo>
                    <a:pt x="92" y="2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89" y="5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1" y="18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18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7" y="9"/>
                  </a:lnTo>
                  <a:lnTo>
                    <a:pt x="97" y="8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6" y="5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4" y="2"/>
                  </a:lnTo>
                  <a:lnTo>
                    <a:pt x="93" y="2"/>
                  </a:lnTo>
                  <a:close/>
                  <a:moveTo>
                    <a:pt x="93" y="0"/>
                  </a:move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9" y="5"/>
                  </a:lnTo>
                  <a:lnTo>
                    <a:pt x="99" y="6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99" y="13"/>
                  </a:lnTo>
                  <a:lnTo>
                    <a:pt x="99" y="14"/>
                  </a:lnTo>
                  <a:lnTo>
                    <a:pt x="99" y="15"/>
                  </a:lnTo>
                  <a:lnTo>
                    <a:pt x="99" y="16"/>
                  </a:lnTo>
                  <a:lnTo>
                    <a:pt x="98" y="17"/>
                  </a:lnTo>
                  <a:lnTo>
                    <a:pt x="98" y="18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5" y="20"/>
                  </a:lnTo>
                  <a:lnTo>
                    <a:pt x="94" y="21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0" y="20"/>
                  </a:lnTo>
                  <a:lnTo>
                    <a:pt x="89" y="20"/>
                  </a:lnTo>
                  <a:lnTo>
                    <a:pt x="88" y="19"/>
                  </a:lnTo>
                  <a:lnTo>
                    <a:pt x="87" y="18"/>
                  </a:lnTo>
                  <a:lnTo>
                    <a:pt x="87" y="17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0"/>
                  </a:lnTo>
                  <a:lnTo>
                    <a:pt x="109" y="20"/>
                  </a:lnTo>
                  <a:lnTo>
                    <a:pt x="109" y="3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0" name="Freeform 21"/>
            <p:cNvSpPr>
              <a:spLocks noEditPoints="1"/>
            </p:cNvSpPr>
            <p:nvPr/>
          </p:nvSpPr>
          <p:spPr bwMode="auto">
            <a:xfrm>
              <a:off x="361950" y="6208713"/>
              <a:ext cx="250825" cy="287338"/>
            </a:xfrm>
            <a:custGeom>
              <a:avLst/>
              <a:gdLst>
                <a:gd name="T0" fmla="*/ 7938 w 158"/>
                <a:gd name="T1" fmla="*/ 242888 h 181"/>
                <a:gd name="T2" fmla="*/ 23813 w 158"/>
                <a:gd name="T3" fmla="*/ 239713 h 181"/>
                <a:gd name="T4" fmla="*/ 14288 w 158"/>
                <a:gd name="T5" fmla="*/ 230188 h 181"/>
                <a:gd name="T6" fmla="*/ 1588 w 158"/>
                <a:gd name="T7" fmla="*/ 234950 h 181"/>
                <a:gd name="T8" fmla="*/ 23813 w 158"/>
                <a:gd name="T9" fmla="*/ 228600 h 181"/>
                <a:gd name="T10" fmla="*/ 19050 w 158"/>
                <a:gd name="T11" fmla="*/ 247650 h 181"/>
                <a:gd name="T12" fmla="*/ 12700 w 158"/>
                <a:gd name="T13" fmla="*/ 212725 h 181"/>
                <a:gd name="T14" fmla="*/ 19050 w 158"/>
                <a:gd name="T15" fmla="*/ 180975 h 181"/>
                <a:gd name="T16" fmla="*/ 3175 w 158"/>
                <a:gd name="T17" fmla="*/ 188913 h 181"/>
                <a:gd name="T18" fmla="*/ 17463 w 158"/>
                <a:gd name="T19" fmla="*/ 176213 h 181"/>
                <a:gd name="T20" fmla="*/ 3175 w 158"/>
                <a:gd name="T21" fmla="*/ 166688 h 181"/>
                <a:gd name="T22" fmla="*/ 11113 w 158"/>
                <a:gd name="T23" fmla="*/ 149225 h 181"/>
                <a:gd name="T24" fmla="*/ 14288 w 158"/>
                <a:gd name="T25" fmla="*/ 153988 h 181"/>
                <a:gd name="T26" fmla="*/ 25400 w 158"/>
                <a:gd name="T27" fmla="*/ 146050 h 181"/>
                <a:gd name="T28" fmla="*/ 31750 w 158"/>
                <a:gd name="T29" fmla="*/ 157163 h 181"/>
                <a:gd name="T30" fmla="*/ 26988 w 158"/>
                <a:gd name="T31" fmla="*/ 158750 h 181"/>
                <a:gd name="T32" fmla="*/ 28575 w 158"/>
                <a:gd name="T33" fmla="*/ 150813 h 181"/>
                <a:gd name="T34" fmla="*/ 19050 w 158"/>
                <a:gd name="T35" fmla="*/ 153988 h 181"/>
                <a:gd name="T36" fmla="*/ 9525 w 158"/>
                <a:gd name="T37" fmla="*/ 155575 h 181"/>
                <a:gd name="T38" fmla="*/ 9525 w 158"/>
                <a:gd name="T39" fmla="*/ 144463 h 181"/>
                <a:gd name="T40" fmla="*/ 30163 w 158"/>
                <a:gd name="T41" fmla="*/ 115888 h 181"/>
                <a:gd name="T42" fmla="*/ 20638 w 158"/>
                <a:gd name="T43" fmla="*/ 120650 h 181"/>
                <a:gd name="T44" fmla="*/ 31750 w 158"/>
                <a:gd name="T45" fmla="*/ 112713 h 181"/>
                <a:gd name="T46" fmla="*/ 34925 w 158"/>
                <a:gd name="T47" fmla="*/ 117475 h 181"/>
                <a:gd name="T48" fmla="*/ 33338 w 158"/>
                <a:gd name="T49" fmla="*/ 122238 h 181"/>
                <a:gd name="T50" fmla="*/ 57150 w 158"/>
                <a:gd name="T51" fmla="*/ 103188 h 181"/>
                <a:gd name="T52" fmla="*/ 50800 w 158"/>
                <a:gd name="T53" fmla="*/ 74613 h 181"/>
                <a:gd name="T54" fmla="*/ 57150 w 158"/>
                <a:gd name="T55" fmla="*/ 90488 h 181"/>
                <a:gd name="T56" fmla="*/ 68263 w 158"/>
                <a:gd name="T57" fmla="*/ 84138 h 181"/>
                <a:gd name="T58" fmla="*/ 69850 w 158"/>
                <a:gd name="T59" fmla="*/ 85725 h 181"/>
                <a:gd name="T60" fmla="*/ 49213 w 158"/>
                <a:gd name="T61" fmla="*/ 90488 h 181"/>
                <a:gd name="T62" fmla="*/ 50800 w 158"/>
                <a:gd name="T63" fmla="*/ 69850 h 181"/>
                <a:gd name="T64" fmla="*/ 80963 w 158"/>
                <a:gd name="T65" fmla="*/ 46038 h 181"/>
                <a:gd name="T66" fmla="*/ 74613 w 158"/>
                <a:gd name="T67" fmla="*/ 50800 h 181"/>
                <a:gd name="T68" fmla="*/ 79375 w 158"/>
                <a:gd name="T69" fmla="*/ 53975 h 181"/>
                <a:gd name="T70" fmla="*/ 92075 w 158"/>
                <a:gd name="T71" fmla="*/ 57150 h 181"/>
                <a:gd name="T72" fmla="*/ 87313 w 158"/>
                <a:gd name="T73" fmla="*/ 68263 h 181"/>
                <a:gd name="T74" fmla="*/ 85725 w 158"/>
                <a:gd name="T75" fmla="*/ 65088 h 181"/>
                <a:gd name="T76" fmla="*/ 88900 w 158"/>
                <a:gd name="T77" fmla="*/ 58738 h 181"/>
                <a:gd name="T78" fmla="*/ 77788 w 158"/>
                <a:gd name="T79" fmla="*/ 58738 h 181"/>
                <a:gd name="T80" fmla="*/ 71438 w 158"/>
                <a:gd name="T81" fmla="*/ 49213 h 181"/>
                <a:gd name="T82" fmla="*/ 79375 w 158"/>
                <a:gd name="T83" fmla="*/ 42863 h 181"/>
                <a:gd name="T84" fmla="*/ 128588 w 158"/>
                <a:gd name="T85" fmla="*/ 41275 h 181"/>
                <a:gd name="T86" fmla="*/ 139700 w 158"/>
                <a:gd name="T87" fmla="*/ 17463 h 181"/>
                <a:gd name="T88" fmla="*/ 134938 w 158"/>
                <a:gd name="T89" fmla="*/ 12700 h 181"/>
                <a:gd name="T90" fmla="*/ 142875 w 158"/>
                <a:gd name="T91" fmla="*/ 19050 h 181"/>
                <a:gd name="T92" fmla="*/ 142875 w 158"/>
                <a:gd name="T93" fmla="*/ 23813 h 181"/>
                <a:gd name="T94" fmla="*/ 136525 w 158"/>
                <a:gd name="T95" fmla="*/ 25400 h 181"/>
                <a:gd name="T96" fmla="*/ 188913 w 158"/>
                <a:gd name="T97" fmla="*/ 11113 h 181"/>
                <a:gd name="T98" fmla="*/ 188913 w 158"/>
                <a:gd name="T99" fmla="*/ 3175 h 181"/>
                <a:gd name="T100" fmla="*/ 193675 w 158"/>
                <a:gd name="T101" fmla="*/ 3175 h 181"/>
                <a:gd name="T102" fmla="*/ 190500 w 158"/>
                <a:gd name="T103" fmla="*/ 12700 h 181"/>
                <a:gd name="T104" fmla="*/ 190500 w 158"/>
                <a:gd name="T105" fmla="*/ 15875 h 181"/>
                <a:gd name="T106" fmla="*/ 214313 w 158"/>
                <a:gd name="T107" fmla="*/ 25400 h 181"/>
                <a:gd name="T108" fmla="*/ 206375 w 158"/>
                <a:gd name="T109" fmla="*/ 23813 h 181"/>
                <a:gd name="T110" fmla="*/ 207963 w 158"/>
                <a:gd name="T111" fmla="*/ 1588 h 181"/>
                <a:gd name="T112" fmla="*/ 225425 w 158"/>
                <a:gd name="T113" fmla="*/ 12700 h 181"/>
                <a:gd name="T114" fmla="*/ 212725 w 158"/>
                <a:gd name="T115" fmla="*/ 3175 h 181"/>
                <a:gd name="T116" fmla="*/ 207963 w 158"/>
                <a:gd name="T117" fmla="*/ 20638 h 181"/>
                <a:gd name="T118" fmla="*/ 220663 w 158"/>
                <a:gd name="T119" fmla="*/ 17463 h 181"/>
                <a:gd name="T120" fmla="*/ 236538 w 158"/>
                <a:gd name="T121" fmla="*/ 19050 h 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8" h="181">
                  <a:moveTo>
                    <a:pt x="10" y="181"/>
                  </a:moveTo>
                  <a:lnTo>
                    <a:pt x="9" y="179"/>
                  </a:lnTo>
                  <a:lnTo>
                    <a:pt x="22" y="173"/>
                  </a:lnTo>
                  <a:lnTo>
                    <a:pt x="20" y="168"/>
                  </a:lnTo>
                  <a:lnTo>
                    <a:pt x="21" y="167"/>
                  </a:lnTo>
                  <a:lnTo>
                    <a:pt x="25" y="175"/>
                  </a:lnTo>
                  <a:lnTo>
                    <a:pt x="10" y="181"/>
                  </a:lnTo>
                  <a:close/>
                  <a:moveTo>
                    <a:pt x="6" y="169"/>
                  </a:moveTo>
                  <a:lnTo>
                    <a:pt x="5" y="167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9" y="156"/>
                  </a:lnTo>
                  <a:lnTo>
                    <a:pt x="21" y="165"/>
                  </a:lnTo>
                  <a:lnTo>
                    <a:pt x="6" y="169"/>
                  </a:lnTo>
                  <a:close/>
                  <a:moveTo>
                    <a:pt x="3" y="151"/>
                  </a:moveTo>
                  <a:lnTo>
                    <a:pt x="3" y="151"/>
                  </a:lnTo>
                  <a:lnTo>
                    <a:pt x="3" y="152"/>
                  </a:lnTo>
                  <a:lnTo>
                    <a:pt x="4" y="152"/>
                  </a:lnTo>
                  <a:lnTo>
                    <a:pt x="4" y="153"/>
                  </a:lnTo>
                  <a:lnTo>
                    <a:pt x="5" y="153"/>
                  </a:lnTo>
                  <a:lnTo>
                    <a:pt x="5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8" y="155"/>
                  </a:lnTo>
                  <a:lnTo>
                    <a:pt x="9" y="155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2" y="154"/>
                  </a:lnTo>
                  <a:lnTo>
                    <a:pt x="13" y="154"/>
                  </a:lnTo>
                  <a:lnTo>
                    <a:pt x="13" y="153"/>
                  </a:lnTo>
                  <a:lnTo>
                    <a:pt x="14" y="153"/>
                  </a:lnTo>
                  <a:lnTo>
                    <a:pt x="15" y="152"/>
                  </a:lnTo>
                  <a:lnTo>
                    <a:pt x="15" y="151"/>
                  </a:lnTo>
                  <a:lnTo>
                    <a:pt x="16" y="151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6" y="148"/>
                  </a:lnTo>
                  <a:lnTo>
                    <a:pt x="15" y="147"/>
                  </a:lnTo>
                  <a:lnTo>
                    <a:pt x="15" y="146"/>
                  </a:lnTo>
                  <a:lnTo>
                    <a:pt x="14" y="146"/>
                  </a:lnTo>
                  <a:lnTo>
                    <a:pt x="13" y="145"/>
                  </a:lnTo>
                  <a:lnTo>
                    <a:pt x="12" y="145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9" y="145"/>
                  </a:lnTo>
                  <a:lnTo>
                    <a:pt x="8" y="145"/>
                  </a:lnTo>
                  <a:lnTo>
                    <a:pt x="7" y="145"/>
                  </a:lnTo>
                  <a:lnTo>
                    <a:pt x="6" y="146"/>
                  </a:lnTo>
                  <a:lnTo>
                    <a:pt x="5" y="146"/>
                  </a:lnTo>
                  <a:lnTo>
                    <a:pt x="5" y="147"/>
                  </a:lnTo>
                  <a:lnTo>
                    <a:pt x="4" y="147"/>
                  </a:lnTo>
                  <a:lnTo>
                    <a:pt x="4" y="148"/>
                  </a:lnTo>
                  <a:lnTo>
                    <a:pt x="3" y="148"/>
                  </a:lnTo>
                  <a:lnTo>
                    <a:pt x="3" y="149"/>
                  </a:lnTo>
                  <a:lnTo>
                    <a:pt x="3" y="150"/>
                  </a:lnTo>
                  <a:lnTo>
                    <a:pt x="3" y="151"/>
                  </a:lnTo>
                  <a:close/>
                  <a:moveTo>
                    <a:pt x="1" y="151"/>
                  </a:moveTo>
                  <a:lnTo>
                    <a:pt x="1" y="150"/>
                  </a:lnTo>
                  <a:lnTo>
                    <a:pt x="1" y="149"/>
                  </a:lnTo>
                  <a:lnTo>
                    <a:pt x="1" y="148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6" y="143"/>
                  </a:lnTo>
                  <a:lnTo>
                    <a:pt x="7" y="143"/>
                  </a:lnTo>
                  <a:lnTo>
                    <a:pt x="8" y="143"/>
                  </a:lnTo>
                  <a:lnTo>
                    <a:pt x="9" y="142"/>
                  </a:lnTo>
                  <a:lnTo>
                    <a:pt x="10" y="142"/>
                  </a:lnTo>
                  <a:lnTo>
                    <a:pt x="11" y="142"/>
                  </a:lnTo>
                  <a:lnTo>
                    <a:pt x="12" y="142"/>
                  </a:lnTo>
                  <a:lnTo>
                    <a:pt x="12" y="143"/>
                  </a:lnTo>
                  <a:lnTo>
                    <a:pt x="13" y="143"/>
                  </a:lnTo>
                  <a:lnTo>
                    <a:pt x="14" y="143"/>
                  </a:lnTo>
                  <a:lnTo>
                    <a:pt x="15" y="144"/>
                  </a:lnTo>
                  <a:lnTo>
                    <a:pt x="16" y="145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48"/>
                  </a:lnTo>
                  <a:lnTo>
                    <a:pt x="18" y="149"/>
                  </a:lnTo>
                  <a:lnTo>
                    <a:pt x="18" y="150"/>
                  </a:lnTo>
                  <a:lnTo>
                    <a:pt x="17" y="151"/>
                  </a:lnTo>
                  <a:lnTo>
                    <a:pt x="17" y="152"/>
                  </a:lnTo>
                  <a:lnTo>
                    <a:pt x="17" y="153"/>
                  </a:lnTo>
                  <a:lnTo>
                    <a:pt x="16" y="154"/>
                  </a:lnTo>
                  <a:lnTo>
                    <a:pt x="15" y="155"/>
                  </a:lnTo>
                  <a:lnTo>
                    <a:pt x="14" y="156"/>
                  </a:lnTo>
                  <a:lnTo>
                    <a:pt x="13" y="156"/>
                  </a:lnTo>
                  <a:lnTo>
                    <a:pt x="12" y="156"/>
                  </a:lnTo>
                  <a:lnTo>
                    <a:pt x="11" y="157"/>
                  </a:lnTo>
                  <a:lnTo>
                    <a:pt x="10" y="157"/>
                  </a:lnTo>
                  <a:lnTo>
                    <a:pt x="9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5" y="156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2" y="154"/>
                  </a:lnTo>
                  <a:lnTo>
                    <a:pt x="2" y="153"/>
                  </a:lnTo>
                  <a:lnTo>
                    <a:pt x="2" y="152"/>
                  </a:lnTo>
                  <a:lnTo>
                    <a:pt x="1" y="151"/>
                  </a:lnTo>
                  <a:close/>
                  <a:moveTo>
                    <a:pt x="0" y="141"/>
                  </a:moveTo>
                  <a:lnTo>
                    <a:pt x="0" y="138"/>
                  </a:lnTo>
                  <a:lnTo>
                    <a:pt x="8" y="134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9" y="132"/>
                  </a:lnTo>
                  <a:lnTo>
                    <a:pt x="16" y="132"/>
                  </a:lnTo>
                  <a:lnTo>
                    <a:pt x="16" y="134"/>
                  </a:lnTo>
                  <a:lnTo>
                    <a:pt x="9" y="135"/>
                  </a:lnTo>
                  <a:lnTo>
                    <a:pt x="0" y="141"/>
                  </a:lnTo>
                  <a:close/>
                  <a:moveTo>
                    <a:pt x="2" y="121"/>
                  </a:moveTo>
                  <a:lnTo>
                    <a:pt x="14" y="122"/>
                  </a:lnTo>
                  <a:lnTo>
                    <a:pt x="14" y="120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4" y="117"/>
                  </a:lnTo>
                  <a:lnTo>
                    <a:pt x="14" y="116"/>
                  </a:lnTo>
                  <a:lnTo>
                    <a:pt x="13" y="116"/>
                  </a:lnTo>
                  <a:lnTo>
                    <a:pt x="13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9" y="114"/>
                  </a:lnTo>
                  <a:lnTo>
                    <a:pt x="8" y="113"/>
                  </a:lnTo>
                  <a:lnTo>
                    <a:pt x="7" y="114"/>
                  </a:lnTo>
                  <a:lnTo>
                    <a:pt x="6" y="114"/>
                  </a:lnTo>
                  <a:lnTo>
                    <a:pt x="5" y="114"/>
                  </a:lnTo>
                  <a:lnTo>
                    <a:pt x="4" y="114"/>
                  </a:lnTo>
                  <a:lnTo>
                    <a:pt x="4" y="115"/>
                  </a:lnTo>
                  <a:lnTo>
                    <a:pt x="3" y="116"/>
                  </a:lnTo>
                  <a:lnTo>
                    <a:pt x="3" y="117"/>
                  </a:lnTo>
                  <a:lnTo>
                    <a:pt x="2" y="117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21"/>
                  </a:lnTo>
                  <a:close/>
                  <a:moveTo>
                    <a:pt x="0" y="123"/>
                  </a:moveTo>
                  <a:lnTo>
                    <a:pt x="0" y="119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6" y="111"/>
                  </a:lnTo>
                  <a:lnTo>
                    <a:pt x="7" y="111"/>
                  </a:lnTo>
                  <a:lnTo>
                    <a:pt x="8" y="111"/>
                  </a:lnTo>
                  <a:lnTo>
                    <a:pt x="9" y="111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3" y="112"/>
                  </a:lnTo>
                  <a:lnTo>
                    <a:pt x="13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6" y="120"/>
                  </a:lnTo>
                  <a:lnTo>
                    <a:pt x="16" y="121"/>
                  </a:lnTo>
                  <a:lnTo>
                    <a:pt x="16" y="124"/>
                  </a:lnTo>
                  <a:lnTo>
                    <a:pt x="0" y="123"/>
                  </a:lnTo>
                  <a:close/>
                  <a:moveTo>
                    <a:pt x="2" y="105"/>
                  </a:moveTo>
                  <a:lnTo>
                    <a:pt x="3" y="103"/>
                  </a:lnTo>
                  <a:lnTo>
                    <a:pt x="8" y="105"/>
                  </a:lnTo>
                  <a:lnTo>
                    <a:pt x="7" y="107"/>
                  </a:lnTo>
                  <a:lnTo>
                    <a:pt x="2" y="105"/>
                  </a:lnTo>
                  <a:close/>
                  <a:moveTo>
                    <a:pt x="7" y="90"/>
                  </a:moveTo>
                  <a:lnTo>
                    <a:pt x="8" y="91"/>
                  </a:lnTo>
                  <a:lnTo>
                    <a:pt x="8" y="92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9" y="97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4" y="92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9" y="93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20" y="96"/>
                  </a:lnTo>
                  <a:lnTo>
                    <a:pt x="20" y="97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0" y="100"/>
                  </a:lnTo>
                  <a:lnTo>
                    <a:pt x="19" y="101"/>
                  </a:lnTo>
                  <a:lnTo>
                    <a:pt x="19" y="102"/>
                  </a:lnTo>
                  <a:lnTo>
                    <a:pt x="17" y="101"/>
                  </a:lnTo>
                  <a:lnTo>
                    <a:pt x="17" y="100"/>
                  </a:lnTo>
                  <a:lnTo>
                    <a:pt x="18" y="100"/>
                  </a:lnTo>
                  <a:lnTo>
                    <a:pt x="18" y="99"/>
                  </a:lnTo>
                  <a:lnTo>
                    <a:pt x="18" y="98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7" y="95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3" y="97"/>
                  </a:lnTo>
                  <a:lnTo>
                    <a:pt x="12" y="97"/>
                  </a:lnTo>
                  <a:lnTo>
                    <a:pt x="12" y="98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0" y="99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7" y="99"/>
                  </a:lnTo>
                  <a:lnTo>
                    <a:pt x="6" y="98"/>
                  </a:lnTo>
                  <a:lnTo>
                    <a:pt x="5" y="97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2"/>
                  </a:lnTo>
                  <a:lnTo>
                    <a:pt x="6" y="92"/>
                  </a:lnTo>
                  <a:lnTo>
                    <a:pt x="6" y="91"/>
                  </a:lnTo>
                  <a:lnTo>
                    <a:pt x="6" y="90"/>
                  </a:lnTo>
                  <a:lnTo>
                    <a:pt x="7" y="90"/>
                  </a:lnTo>
                  <a:close/>
                  <a:moveTo>
                    <a:pt x="13" y="76"/>
                  </a:moveTo>
                  <a:lnTo>
                    <a:pt x="18" y="78"/>
                  </a:lnTo>
                  <a:lnTo>
                    <a:pt x="19" y="77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5" y="74"/>
                  </a:lnTo>
                  <a:lnTo>
                    <a:pt x="14" y="74"/>
                  </a:lnTo>
                  <a:lnTo>
                    <a:pt x="13" y="76"/>
                  </a:lnTo>
                  <a:close/>
                  <a:moveTo>
                    <a:pt x="11" y="77"/>
                  </a:moveTo>
                  <a:lnTo>
                    <a:pt x="13" y="73"/>
                  </a:lnTo>
                  <a:lnTo>
                    <a:pt x="13" y="72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9" y="71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30" y="74"/>
                  </a:lnTo>
                  <a:lnTo>
                    <a:pt x="29" y="77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21" y="77"/>
                  </a:lnTo>
                  <a:lnTo>
                    <a:pt x="20" y="78"/>
                  </a:lnTo>
                  <a:lnTo>
                    <a:pt x="20" y="79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11" y="77"/>
                  </a:lnTo>
                  <a:close/>
                  <a:moveTo>
                    <a:pt x="18" y="64"/>
                  </a:moveTo>
                  <a:lnTo>
                    <a:pt x="22" y="57"/>
                  </a:lnTo>
                  <a:lnTo>
                    <a:pt x="24" y="57"/>
                  </a:lnTo>
                  <a:lnTo>
                    <a:pt x="20" y="63"/>
                  </a:lnTo>
                  <a:lnTo>
                    <a:pt x="25" y="65"/>
                  </a:lnTo>
                  <a:lnTo>
                    <a:pt x="28" y="60"/>
                  </a:lnTo>
                  <a:lnTo>
                    <a:pt x="29" y="61"/>
                  </a:lnTo>
                  <a:lnTo>
                    <a:pt x="26" y="66"/>
                  </a:lnTo>
                  <a:lnTo>
                    <a:pt x="31" y="69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1" y="72"/>
                  </a:lnTo>
                  <a:lnTo>
                    <a:pt x="18" y="64"/>
                  </a:lnTo>
                  <a:close/>
                  <a:moveTo>
                    <a:pt x="34" y="42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4" y="45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1" y="53"/>
                  </a:lnTo>
                  <a:lnTo>
                    <a:pt x="32" y="54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3"/>
                  </a:lnTo>
                  <a:lnTo>
                    <a:pt x="43" y="53"/>
                  </a:lnTo>
                  <a:lnTo>
                    <a:pt x="43" y="52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0"/>
                  </a:lnTo>
                  <a:lnTo>
                    <a:pt x="39" y="46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5" y="53"/>
                  </a:lnTo>
                  <a:lnTo>
                    <a:pt x="44" y="53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0" y="58"/>
                  </a:lnTo>
                  <a:lnTo>
                    <a:pt x="39" y="59"/>
                  </a:lnTo>
                  <a:lnTo>
                    <a:pt x="38" y="59"/>
                  </a:lnTo>
                  <a:lnTo>
                    <a:pt x="37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1" y="57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9" y="52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9" y="50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4" y="42"/>
                  </a:lnTo>
                  <a:close/>
                  <a:moveTo>
                    <a:pt x="38" y="38"/>
                  </a:moveTo>
                  <a:lnTo>
                    <a:pt x="39" y="36"/>
                  </a:lnTo>
                  <a:lnTo>
                    <a:pt x="51" y="47"/>
                  </a:lnTo>
                  <a:lnTo>
                    <a:pt x="49" y="49"/>
                  </a:lnTo>
                  <a:lnTo>
                    <a:pt x="38" y="38"/>
                  </a:lnTo>
                  <a:close/>
                  <a:moveTo>
                    <a:pt x="50" y="27"/>
                  </a:moveTo>
                  <a:lnTo>
                    <a:pt x="51" y="29"/>
                  </a:lnTo>
                  <a:lnTo>
                    <a:pt x="50" y="29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9" y="34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2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5" y="34"/>
                  </a:lnTo>
                  <a:lnTo>
                    <a:pt x="56" y="34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6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6" y="42"/>
                  </a:lnTo>
                  <a:lnTo>
                    <a:pt x="56" y="43"/>
                  </a:lnTo>
                  <a:lnTo>
                    <a:pt x="55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3" y="44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5" y="41"/>
                  </a:lnTo>
                  <a:lnTo>
                    <a:pt x="56" y="40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7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4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6" y="30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50" y="27"/>
                  </a:lnTo>
                  <a:close/>
                  <a:moveTo>
                    <a:pt x="53" y="25"/>
                  </a:moveTo>
                  <a:lnTo>
                    <a:pt x="62" y="18"/>
                  </a:lnTo>
                  <a:lnTo>
                    <a:pt x="63" y="20"/>
                  </a:lnTo>
                  <a:lnTo>
                    <a:pt x="60" y="22"/>
                  </a:lnTo>
                  <a:lnTo>
                    <a:pt x="67" y="34"/>
                  </a:lnTo>
                  <a:lnTo>
                    <a:pt x="66" y="35"/>
                  </a:lnTo>
                  <a:lnTo>
                    <a:pt x="58" y="24"/>
                  </a:lnTo>
                  <a:lnTo>
                    <a:pt x="54" y="26"/>
                  </a:lnTo>
                  <a:lnTo>
                    <a:pt x="53" y="25"/>
                  </a:lnTo>
                  <a:close/>
                  <a:moveTo>
                    <a:pt x="66" y="16"/>
                  </a:moveTo>
                  <a:lnTo>
                    <a:pt x="74" y="12"/>
                  </a:lnTo>
                  <a:lnTo>
                    <a:pt x="74" y="14"/>
                  </a:lnTo>
                  <a:lnTo>
                    <a:pt x="69" y="17"/>
                  </a:lnTo>
                  <a:lnTo>
                    <a:pt x="71" y="21"/>
                  </a:lnTo>
                  <a:lnTo>
                    <a:pt x="77" y="18"/>
                  </a:lnTo>
                  <a:lnTo>
                    <a:pt x="77" y="20"/>
                  </a:lnTo>
                  <a:lnTo>
                    <a:pt x="72" y="23"/>
                  </a:lnTo>
                  <a:lnTo>
                    <a:pt x="75" y="28"/>
                  </a:lnTo>
                  <a:lnTo>
                    <a:pt x="80" y="24"/>
                  </a:lnTo>
                  <a:lnTo>
                    <a:pt x="81" y="26"/>
                  </a:lnTo>
                  <a:lnTo>
                    <a:pt x="74" y="30"/>
                  </a:lnTo>
                  <a:lnTo>
                    <a:pt x="66" y="16"/>
                  </a:lnTo>
                  <a:close/>
                  <a:moveTo>
                    <a:pt x="82" y="10"/>
                  </a:moveTo>
                  <a:lnTo>
                    <a:pt x="84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8" y="11"/>
                  </a:lnTo>
                  <a:lnTo>
                    <a:pt x="87" y="10"/>
                  </a:lnTo>
                  <a:lnTo>
                    <a:pt x="86" y="9"/>
                  </a:lnTo>
                  <a:lnTo>
                    <a:pt x="85" y="9"/>
                  </a:lnTo>
                  <a:lnTo>
                    <a:pt x="84" y="10"/>
                  </a:lnTo>
                  <a:lnTo>
                    <a:pt x="83" y="10"/>
                  </a:lnTo>
                  <a:lnTo>
                    <a:pt x="82" y="10"/>
                  </a:lnTo>
                  <a:close/>
                  <a:moveTo>
                    <a:pt x="79" y="10"/>
                  </a:moveTo>
                  <a:lnTo>
                    <a:pt x="83" y="8"/>
                  </a:lnTo>
                  <a:lnTo>
                    <a:pt x="84" y="8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1" y="16"/>
                  </a:lnTo>
                  <a:lnTo>
                    <a:pt x="95" y="21"/>
                  </a:lnTo>
                  <a:lnTo>
                    <a:pt x="92" y="21"/>
                  </a:lnTo>
                  <a:lnTo>
                    <a:pt x="89" y="17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4" y="17"/>
                  </a:lnTo>
                  <a:lnTo>
                    <a:pt x="87" y="24"/>
                  </a:lnTo>
                  <a:lnTo>
                    <a:pt x="85" y="24"/>
                  </a:lnTo>
                  <a:lnTo>
                    <a:pt x="79" y="10"/>
                  </a:lnTo>
                  <a:close/>
                  <a:moveTo>
                    <a:pt x="100" y="3"/>
                  </a:moveTo>
                  <a:lnTo>
                    <a:pt x="102" y="3"/>
                  </a:lnTo>
                  <a:lnTo>
                    <a:pt x="105" y="16"/>
                  </a:lnTo>
                  <a:lnTo>
                    <a:pt x="111" y="15"/>
                  </a:lnTo>
                  <a:lnTo>
                    <a:pt x="112" y="17"/>
                  </a:lnTo>
                  <a:lnTo>
                    <a:pt x="103" y="18"/>
                  </a:lnTo>
                  <a:lnTo>
                    <a:pt x="100" y="3"/>
                  </a:lnTo>
                  <a:close/>
                  <a:moveTo>
                    <a:pt x="115" y="2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8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0" y="7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0" y="4"/>
                  </a:lnTo>
                  <a:lnTo>
                    <a:pt x="120" y="3"/>
                  </a:lnTo>
                  <a:lnTo>
                    <a:pt x="119" y="3"/>
                  </a:lnTo>
                  <a:lnTo>
                    <a:pt x="119" y="2"/>
                  </a:lnTo>
                  <a:lnTo>
                    <a:pt x="118" y="2"/>
                  </a:lnTo>
                  <a:lnTo>
                    <a:pt x="117" y="2"/>
                  </a:lnTo>
                  <a:lnTo>
                    <a:pt x="115" y="2"/>
                  </a:lnTo>
                  <a:close/>
                  <a:moveTo>
                    <a:pt x="113" y="1"/>
                  </a:moveTo>
                  <a:lnTo>
                    <a:pt x="117" y="1"/>
                  </a:lnTo>
                  <a:lnTo>
                    <a:pt x="118" y="1"/>
                  </a:lnTo>
                  <a:lnTo>
                    <a:pt x="119" y="1"/>
                  </a:lnTo>
                  <a:lnTo>
                    <a:pt x="120" y="1"/>
                  </a:lnTo>
                  <a:lnTo>
                    <a:pt x="121" y="1"/>
                  </a:lnTo>
                  <a:lnTo>
                    <a:pt x="122" y="2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7"/>
                  </a:lnTo>
                  <a:lnTo>
                    <a:pt x="121" y="7"/>
                  </a:lnTo>
                  <a:lnTo>
                    <a:pt x="121" y="8"/>
                  </a:lnTo>
                  <a:lnTo>
                    <a:pt x="120" y="8"/>
                  </a:lnTo>
                  <a:lnTo>
                    <a:pt x="120" y="9"/>
                  </a:lnTo>
                  <a:lnTo>
                    <a:pt x="121" y="9"/>
                  </a:lnTo>
                  <a:lnTo>
                    <a:pt x="121" y="10"/>
                  </a:lnTo>
                  <a:lnTo>
                    <a:pt x="122" y="10"/>
                  </a:lnTo>
                  <a:lnTo>
                    <a:pt x="125" y="16"/>
                  </a:lnTo>
                  <a:lnTo>
                    <a:pt x="122" y="16"/>
                  </a:lnTo>
                  <a:lnTo>
                    <a:pt x="120" y="11"/>
                  </a:lnTo>
                  <a:lnTo>
                    <a:pt x="120" y="10"/>
                  </a:lnTo>
                  <a:lnTo>
                    <a:pt x="119" y="10"/>
                  </a:lnTo>
                  <a:lnTo>
                    <a:pt x="118" y="10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6" y="10"/>
                  </a:lnTo>
                  <a:lnTo>
                    <a:pt x="116" y="16"/>
                  </a:lnTo>
                  <a:lnTo>
                    <a:pt x="114" y="17"/>
                  </a:lnTo>
                  <a:lnTo>
                    <a:pt x="113" y="1"/>
                  </a:lnTo>
                  <a:close/>
                  <a:moveTo>
                    <a:pt x="137" y="16"/>
                  </a:moveTo>
                  <a:lnTo>
                    <a:pt x="140" y="20"/>
                  </a:lnTo>
                  <a:lnTo>
                    <a:pt x="137" y="20"/>
                  </a:lnTo>
                  <a:lnTo>
                    <a:pt x="135" y="16"/>
                  </a:lnTo>
                  <a:lnTo>
                    <a:pt x="134" y="16"/>
                  </a:lnTo>
                  <a:lnTo>
                    <a:pt x="133" y="16"/>
                  </a:lnTo>
                  <a:lnTo>
                    <a:pt x="132" y="16"/>
                  </a:lnTo>
                  <a:lnTo>
                    <a:pt x="131" y="16"/>
                  </a:lnTo>
                  <a:lnTo>
                    <a:pt x="130" y="15"/>
                  </a:lnTo>
                  <a:lnTo>
                    <a:pt x="129" y="14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28" y="11"/>
                  </a:lnTo>
                  <a:lnTo>
                    <a:pt x="128" y="10"/>
                  </a:lnTo>
                  <a:lnTo>
                    <a:pt x="127" y="10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6"/>
                  </a:lnTo>
                  <a:lnTo>
                    <a:pt x="128" y="5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3"/>
                  </a:lnTo>
                  <a:lnTo>
                    <a:pt x="129" y="2"/>
                  </a:lnTo>
                  <a:lnTo>
                    <a:pt x="130" y="2"/>
                  </a:lnTo>
                  <a:lnTo>
                    <a:pt x="130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2" y="7"/>
                  </a:lnTo>
                  <a:lnTo>
                    <a:pt x="142" y="8"/>
                  </a:lnTo>
                  <a:lnTo>
                    <a:pt x="142" y="9"/>
                  </a:lnTo>
                  <a:lnTo>
                    <a:pt x="142" y="10"/>
                  </a:lnTo>
                  <a:lnTo>
                    <a:pt x="141" y="11"/>
                  </a:lnTo>
                  <a:lnTo>
                    <a:pt x="141" y="12"/>
                  </a:lnTo>
                  <a:lnTo>
                    <a:pt x="141" y="13"/>
                  </a:lnTo>
                  <a:lnTo>
                    <a:pt x="140" y="14"/>
                  </a:lnTo>
                  <a:lnTo>
                    <a:pt x="139" y="15"/>
                  </a:lnTo>
                  <a:lnTo>
                    <a:pt x="138" y="15"/>
                  </a:lnTo>
                  <a:lnTo>
                    <a:pt x="138" y="16"/>
                  </a:lnTo>
                  <a:lnTo>
                    <a:pt x="137" y="16"/>
                  </a:lnTo>
                  <a:close/>
                  <a:moveTo>
                    <a:pt x="135" y="2"/>
                  </a:move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2" y="3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30" y="7"/>
                  </a:lnTo>
                  <a:lnTo>
                    <a:pt x="130" y="8"/>
                  </a:lnTo>
                  <a:lnTo>
                    <a:pt x="130" y="9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2"/>
                  </a:lnTo>
                  <a:lnTo>
                    <a:pt x="131" y="13"/>
                  </a:lnTo>
                  <a:lnTo>
                    <a:pt x="132" y="14"/>
                  </a:lnTo>
                  <a:lnTo>
                    <a:pt x="133" y="14"/>
                  </a:lnTo>
                  <a:lnTo>
                    <a:pt x="134" y="15"/>
                  </a:lnTo>
                  <a:lnTo>
                    <a:pt x="135" y="15"/>
                  </a:lnTo>
                  <a:lnTo>
                    <a:pt x="136" y="15"/>
                  </a:lnTo>
                  <a:lnTo>
                    <a:pt x="136" y="14"/>
                  </a:lnTo>
                  <a:lnTo>
                    <a:pt x="137" y="14"/>
                  </a:lnTo>
                  <a:lnTo>
                    <a:pt x="138" y="13"/>
                  </a:lnTo>
                  <a:lnTo>
                    <a:pt x="138" y="12"/>
                  </a:lnTo>
                  <a:lnTo>
                    <a:pt x="139" y="12"/>
                  </a:lnTo>
                  <a:lnTo>
                    <a:pt x="139" y="11"/>
                  </a:lnTo>
                  <a:lnTo>
                    <a:pt x="139" y="10"/>
                  </a:lnTo>
                  <a:lnTo>
                    <a:pt x="139" y="9"/>
                  </a:lnTo>
                  <a:lnTo>
                    <a:pt x="139" y="8"/>
                  </a:lnTo>
                  <a:lnTo>
                    <a:pt x="139" y="7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9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7" y="3"/>
                  </a:lnTo>
                  <a:lnTo>
                    <a:pt x="137" y="2"/>
                  </a:lnTo>
                  <a:lnTo>
                    <a:pt x="136" y="2"/>
                  </a:lnTo>
                  <a:lnTo>
                    <a:pt x="135" y="2"/>
                  </a:lnTo>
                  <a:close/>
                  <a:moveTo>
                    <a:pt x="154" y="5"/>
                  </a:moveTo>
                  <a:lnTo>
                    <a:pt x="149" y="12"/>
                  </a:lnTo>
                  <a:lnTo>
                    <a:pt x="155" y="14"/>
                  </a:lnTo>
                  <a:lnTo>
                    <a:pt x="154" y="5"/>
                  </a:lnTo>
                  <a:close/>
                  <a:moveTo>
                    <a:pt x="153" y="3"/>
                  </a:moveTo>
                  <a:lnTo>
                    <a:pt x="155" y="3"/>
                  </a:lnTo>
                  <a:lnTo>
                    <a:pt x="158" y="20"/>
                  </a:lnTo>
                  <a:lnTo>
                    <a:pt x="155" y="20"/>
                  </a:lnTo>
                  <a:lnTo>
                    <a:pt x="155" y="15"/>
                  </a:lnTo>
                  <a:lnTo>
                    <a:pt x="147" y="14"/>
                  </a:lnTo>
                  <a:lnTo>
                    <a:pt x="145" y="17"/>
                  </a:lnTo>
                  <a:lnTo>
                    <a:pt x="143" y="17"/>
                  </a:lnTo>
                  <a:lnTo>
                    <a:pt x="153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1" name="Freeform 22"/>
            <p:cNvSpPr>
              <a:spLocks/>
            </p:cNvSpPr>
            <p:nvPr/>
          </p:nvSpPr>
          <p:spPr bwMode="auto">
            <a:xfrm>
              <a:off x="511175" y="6224588"/>
              <a:ext cx="6350" cy="6350"/>
            </a:xfrm>
            <a:custGeom>
              <a:avLst/>
              <a:gdLst>
                <a:gd name="T0" fmla="*/ 0 w 4"/>
                <a:gd name="T1" fmla="*/ 1588 h 4"/>
                <a:gd name="T2" fmla="*/ 4763 w 4"/>
                <a:gd name="T3" fmla="*/ 0 h 4"/>
                <a:gd name="T4" fmla="*/ 6350 w 4"/>
                <a:gd name="T5" fmla="*/ 4763 h 4"/>
                <a:gd name="T6" fmla="*/ 1588 w 4"/>
                <a:gd name="T7" fmla="*/ 6350 h 4"/>
                <a:gd name="T8" fmla="*/ 0 w 4"/>
                <a:gd name="T9" fmla="*/ 158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3" y="0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2" name="Freeform 23"/>
            <p:cNvSpPr>
              <a:spLocks/>
            </p:cNvSpPr>
            <p:nvPr/>
          </p:nvSpPr>
          <p:spPr bwMode="auto">
            <a:xfrm>
              <a:off x="0" y="6142038"/>
              <a:ext cx="9158288" cy="30163"/>
            </a:xfrm>
            <a:custGeom>
              <a:avLst/>
              <a:gdLst>
                <a:gd name="T0" fmla="*/ 0 w 5769"/>
                <a:gd name="T1" fmla="*/ 0 h 19"/>
                <a:gd name="T2" fmla="*/ 9126538 w 5769"/>
                <a:gd name="T3" fmla="*/ 0 h 19"/>
                <a:gd name="T4" fmla="*/ 9158288 w 5769"/>
                <a:gd name="T5" fmla="*/ 30163 h 19"/>
                <a:gd name="T6" fmla="*/ 0 w 5769"/>
                <a:gd name="T7" fmla="*/ 30163 h 19"/>
                <a:gd name="T8" fmla="*/ 0 w 57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9" h="19">
                  <a:moveTo>
                    <a:pt x="0" y="0"/>
                  </a:moveTo>
                  <a:lnTo>
                    <a:pt x="5749" y="0"/>
                  </a:lnTo>
                  <a:lnTo>
                    <a:pt x="5769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3" name="Freeform 24"/>
            <p:cNvSpPr>
              <a:spLocks/>
            </p:cNvSpPr>
            <p:nvPr/>
          </p:nvSpPr>
          <p:spPr bwMode="auto">
            <a:xfrm>
              <a:off x="9731375" y="6694488"/>
              <a:ext cx="1238250" cy="28575"/>
            </a:xfrm>
            <a:custGeom>
              <a:avLst/>
              <a:gdLst>
                <a:gd name="T0" fmla="*/ 1238250 w 780"/>
                <a:gd name="T1" fmla="*/ 0 h 18"/>
                <a:gd name="T2" fmla="*/ 33338 w 780"/>
                <a:gd name="T3" fmla="*/ 0 h 18"/>
                <a:gd name="T4" fmla="*/ 0 w 780"/>
                <a:gd name="T5" fmla="*/ 28575 h 18"/>
                <a:gd name="T6" fmla="*/ 1238250 w 780"/>
                <a:gd name="T7" fmla="*/ 28575 h 18"/>
                <a:gd name="T8" fmla="*/ 1238250 w 78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0" h="18">
                  <a:moveTo>
                    <a:pt x="780" y="0"/>
                  </a:moveTo>
                  <a:lnTo>
                    <a:pt x="21" y="0"/>
                  </a:lnTo>
                  <a:lnTo>
                    <a:pt x="0" y="18"/>
                  </a:lnTo>
                  <a:lnTo>
                    <a:pt x="780" y="1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4" name="Freeform 25"/>
            <p:cNvSpPr>
              <a:spLocks noEditPoints="1"/>
            </p:cNvSpPr>
            <p:nvPr/>
          </p:nvSpPr>
          <p:spPr bwMode="auto">
            <a:xfrm>
              <a:off x="9353550" y="6142038"/>
              <a:ext cx="563563" cy="379413"/>
            </a:xfrm>
            <a:custGeom>
              <a:avLst/>
              <a:gdLst>
                <a:gd name="T0" fmla="*/ 563563 w 355"/>
                <a:gd name="T1" fmla="*/ 174625 h 239"/>
                <a:gd name="T2" fmla="*/ 452438 w 355"/>
                <a:gd name="T3" fmla="*/ 112713 h 239"/>
                <a:gd name="T4" fmla="*/ 388938 w 355"/>
                <a:gd name="T5" fmla="*/ 174625 h 239"/>
                <a:gd name="T6" fmla="*/ 414338 w 355"/>
                <a:gd name="T7" fmla="*/ 123825 h 239"/>
                <a:gd name="T8" fmla="*/ 347663 w 355"/>
                <a:gd name="T9" fmla="*/ 174625 h 239"/>
                <a:gd name="T10" fmla="*/ 347663 w 355"/>
                <a:gd name="T11" fmla="*/ 0 h 239"/>
                <a:gd name="T12" fmla="*/ 347663 w 355"/>
                <a:gd name="T13" fmla="*/ 19050 h 239"/>
                <a:gd name="T14" fmla="*/ 236538 w 355"/>
                <a:gd name="T15" fmla="*/ 144463 h 239"/>
                <a:gd name="T16" fmla="*/ 214313 w 355"/>
                <a:gd name="T17" fmla="*/ 133350 h 239"/>
                <a:gd name="T18" fmla="*/ 203200 w 355"/>
                <a:gd name="T19" fmla="*/ 111125 h 239"/>
                <a:gd name="T20" fmla="*/ 173038 w 355"/>
                <a:gd name="T21" fmla="*/ 0 h 239"/>
                <a:gd name="T22" fmla="*/ 179388 w 355"/>
                <a:gd name="T23" fmla="*/ 130175 h 239"/>
                <a:gd name="T24" fmla="*/ 204788 w 355"/>
                <a:gd name="T25" fmla="*/ 163513 h 239"/>
                <a:gd name="T26" fmla="*/ 246063 w 355"/>
                <a:gd name="T27" fmla="*/ 174625 h 239"/>
                <a:gd name="T28" fmla="*/ 287338 w 355"/>
                <a:gd name="T29" fmla="*/ 163513 h 239"/>
                <a:gd name="T30" fmla="*/ 312738 w 355"/>
                <a:gd name="T31" fmla="*/ 130175 h 239"/>
                <a:gd name="T32" fmla="*/ 319088 w 355"/>
                <a:gd name="T33" fmla="*/ 36513 h 239"/>
                <a:gd name="T34" fmla="*/ 288925 w 355"/>
                <a:gd name="T35" fmla="*/ 111125 h 239"/>
                <a:gd name="T36" fmla="*/ 276225 w 355"/>
                <a:gd name="T37" fmla="*/ 133350 h 239"/>
                <a:gd name="T38" fmla="*/ 254000 w 355"/>
                <a:gd name="T39" fmla="*/ 144463 h 239"/>
                <a:gd name="T40" fmla="*/ 115888 w 355"/>
                <a:gd name="T41" fmla="*/ 104775 h 239"/>
                <a:gd name="T42" fmla="*/ 144463 w 355"/>
                <a:gd name="T43" fmla="*/ 174625 h 239"/>
                <a:gd name="T44" fmla="*/ 144463 w 355"/>
                <a:gd name="T45" fmla="*/ 0 h 239"/>
                <a:gd name="T46" fmla="*/ 0 w 355"/>
                <a:gd name="T47" fmla="*/ 174625 h 239"/>
                <a:gd name="T48" fmla="*/ 28575 w 355"/>
                <a:gd name="T49" fmla="*/ 174625 h 239"/>
                <a:gd name="T50" fmla="*/ 31750 w 355"/>
                <a:gd name="T51" fmla="*/ 233363 h 239"/>
                <a:gd name="T52" fmla="*/ 98425 w 355"/>
                <a:gd name="T53" fmla="*/ 236538 h 239"/>
                <a:gd name="T54" fmla="*/ 111125 w 355"/>
                <a:gd name="T55" fmla="*/ 246063 h 239"/>
                <a:gd name="T56" fmla="*/ 115888 w 355"/>
                <a:gd name="T57" fmla="*/ 263525 h 239"/>
                <a:gd name="T58" fmla="*/ 111125 w 355"/>
                <a:gd name="T59" fmla="*/ 279400 h 239"/>
                <a:gd name="T60" fmla="*/ 98425 w 355"/>
                <a:gd name="T61" fmla="*/ 288925 h 239"/>
                <a:gd name="T62" fmla="*/ 0 w 355"/>
                <a:gd name="T63" fmla="*/ 292100 h 239"/>
                <a:gd name="T64" fmla="*/ 28575 w 355"/>
                <a:gd name="T65" fmla="*/ 320675 h 239"/>
                <a:gd name="T66" fmla="*/ 109538 w 355"/>
                <a:gd name="T67" fmla="*/ 315913 h 239"/>
                <a:gd name="T68" fmla="*/ 134938 w 355"/>
                <a:gd name="T69" fmla="*/ 295275 h 239"/>
                <a:gd name="T70" fmla="*/ 144463 w 355"/>
                <a:gd name="T71" fmla="*/ 263525 h 239"/>
                <a:gd name="T72" fmla="*/ 134938 w 355"/>
                <a:gd name="T73" fmla="*/ 230188 h 239"/>
                <a:gd name="T74" fmla="*/ 109538 w 355"/>
                <a:gd name="T75" fmla="*/ 209550 h 239"/>
                <a:gd name="T76" fmla="*/ 461963 w 355"/>
                <a:gd name="T77" fmla="*/ 233363 h 239"/>
                <a:gd name="T78" fmla="*/ 490538 w 355"/>
                <a:gd name="T79" fmla="*/ 379413 h 239"/>
                <a:gd name="T80" fmla="*/ 563563 w 355"/>
                <a:gd name="T81" fmla="*/ 204788 h 239"/>
                <a:gd name="T82" fmla="*/ 461963 w 355"/>
                <a:gd name="T83" fmla="*/ 233363 h 239"/>
                <a:gd name="T84" fmla="*/ 173038 w 355"/>
                <a:gd name="T85" fmla="*/ 292100 h 239"/>
                <a:gd name="T86" fmla="*/ 173038 w 355"/>
                <a:gd name="T87" fmla="*/ 244475 h 239"/>
                <a:gd name="T88" fmla="*/ 347663 w 355"/>
                <a:gd name="T89" fmla="*/ 379413 h 239"/>
                <a:gd name="T90" fmla="*/ 274638 w 355"/>
                <a:gd name="T91" fmla="*/ 296863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55" h="239">
                  <a:moveTo>
                    <a:pt x="300" y="41"/>
                  </a:moveTo>
                  <a:lnTo>
                    <a:pt x="334" y="110"/>
                  </a:lnTo>
                  <a:lnTo>
                    <a:pt x="355" y="110"/>
                  </a:lnTo>
                  <a:lnTo>
                    <a:pt x="300" y="0"/>
                  </a:lnTo>
                  <a:lnTo>
                    <a:pt x="271" y="59"/>
                  </a:lnTo>
                  <a:lnTo>
                    <a:pt x="285" y="71"/>
                  </a:lnTo>
                  <a:lnTo>
                    <a:pt x="300" y="41"/>
                  </a:lnTo>
                  <a:close/>
                  <a:moveTo>
                    <a:pt x="261" y="78"/>
                  </a:moveTo>
                  <a:lnTo>
                    <a:pt x="245" y="110"/>
                  </a:lnTo>
                  <a:lnTo>
                    <a:pt x="265" y="110"/>
                  </a:lnTo>
                  <a:lnTo>
                    <a:pt x="275" y="90"/>
                  </a:lnTo>
                  <a:lnTo>
                    <a:pt x="261" y="78"/>
                  </a:lnTo>
                  <a:close/>
                  <a:moveTo>
                    <a:pt x="237" y="56"/>
                  </a:moveTo>
                  <a:lnTo>
                    <a:pt x="219" y="40"/>
                  </a:lnTo>
                  <a:lnTo>
                    <a:pt x="219" y="110"/>
                  </a:lnTo>
                  <a:lnTo>
                    <a:pt x="237" y="110"/>
                  </a:lnTo>
                  <a:lnTo>
                    <a:pt x="237" y="56"/>
                  </a:lnTo>
                  <a:close/>
                  <a:moveTo>
                    <a:pt x="219" y="0"/>
                  </a:moveTo>
                  <a:lnTo>
                    <a:pt x="237" y="0"/>
                  </a:lnTo>
                  <a:lnTo>
                    <a:pt x="237" y="28"/>
                  </a:lnTo>
                  <a:lnTo>
                    <a:pt x="219" y="12"/>
                  </a:lnTo>
                  <a:lnTo>
                    <a:pt x="219" y="0"/>
                  </a:lnTo>
                  <a:close/>
                  <a:moveTo>
                    <a:pt x="155" y="92"/>
                  </a:moveTo>
                  <a:lnTo>
                    <a:pt x="149" y="91"/>
                  </a:lnTo>
                  <a:lnTo>
                    <a:pt x="144" y="90"/>
                  </a:lnTo>
                  <a:lnTo>
                    <a:pt x="139" y="87"/>
                  </a:lnTo>
                  <a:lnTo>
                    <a:pt x="135" y="84"/>
                  </a:lnTo>
                  <a:lnTo>
                    <a:pt x="132" y="80"/>
                  </a:lnTo>
                  <a:lnTo>
                    <a:pt x="130" y="75"/>
                  </a:lnTo>
                  <a:lnTo>
                    <a:pt x="128" y="70"/>
                  </a:lnTo>
                  <a:lnTo>
                    <a:pt x="127" y="65"/>
                  </a:lnTo>
                  <a:lnTo>
                    <a:pt x="127" y="0"/>
                  </a:lnTo>
                  <a:lnTo>
                    <a:pt x="109" y="0"/>
                  </a:lnTo>
                  <a:lnTo>
                    <a:pt x="109" y="65"/>
                  </a:lnTo>
                  <a:lnTo>
                    <a:pt x="110" y="74"/>
                  </a:lnTo>
                  <a:lnTo>
                    <a:pt x="113" y="82"/>
                  </a:lnTo>
                  <a:lnTo>
                    <a:pt x="117" y="90"/>
                  </a:lnTo>
                  <a:lnTo>
                    <a:pt x="122" y="97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6" y="109"/>
                  </a:lnTo>
                  <a:lnTo>
                    <a:pt x="155" y="110"/>
                  </a:lnTo>
                  <a:lnTo>
                    <a:pt x="164" y="109"/>
                  </a:lnTo>
                  <a:lnTo>
                    <a:pt x="173" y="107"/>
                  </a:lnTo>
                  <a:lnTo>
                    <a:pt x="181" y="103"/>
                  </a:lnTo>
                  <a:lnTo>
                    <a:pt x="187" y="97"/>
                  </a:lnTo>
                  <a:lnTo>
                    <a:pt x="193" y="90"/>
                  </a:lnTo>
                  <a:lnTo>
                    <a:pt x="197" y="82"/>
                  </a:lnTo>
                  <a:lnTo>
                    <a:pt x="200" y="74"/>
                  </a:lnTo>
                  <a:lnTo>
                    <a:pt x="201" y="65"/>
                  </a:lnTo>
                  <a:lnTo>
                    <a:pt x="201" y="23"/>
                  </a:lnTo>
                  <a:lnTo>
                    <a:pt x="182" y="7"/>
                  </a:lnTo>
                  <a:lnTo>
                    <a:pt x="182" y="65"/>
                  </a:lnTo>
                  <a:lnTo>
                    <a:pt x="182" y="70"/>
                  </a:lnTo>
                  <a:lnTo>
                    <a:pt x="180" y="75"/>
                  </a:lnTo>
                  <a:lnTo>
                    <a:pt x="178" y="80"/>
                  </a:lnTo>
                  <a:lnTo>
                    <a:pt x="174" y="84"/>
                  </a:lnTo>
                  <a:lnTo>
                    <a:pt x="170" y="87"/>
                  </a:lnTo>
                  <a:lnTo>
                    <a:pt x="165" y="90"/>
                  </a:lnTo>
                  <a:lnTo>
                    <a:pt x="160" y="91"/>
                  </a:lnTo>
                  <a:lnTo>
                    <a:pt x="155" y="92"/>
                  </a:lnTo>
                  <a:close/>
                  <a:moveTo>
                    <a:pt x="73" y="0"/>
                  </a:moveTo>
                  <a:lnTo>
                    <a:pt x="73" y="66"/>
                  </a:lnTo>
                  <a:lnTo>
                    <a:pt x="0" y="0"/>
                  </a:lnTo>
                  <a:lnTo>
                    <a:pt x="0" y="28"/>
                  </a:lnTo>
                  <a:lnTo>
                    <a:pt x="91" y="110"/>
                  </a:lnTo>
                  <a:lnTo>
                    <a:pt x="91" y="0"/>
                  </a:lnTo>
                  <a:lnTo>
                    <a:pt x="73" y="0"/>
                  </a:lnTo>
                  <a:close/>
                  <a:moveTo>
                    <a:pt x="18" y="110"/>
                  </a:moveTo>
                  <a:lnTo>
                    <a:pt x="0" y="110"/>
                  </a:lnTo>
                  <a:lnTo>
                    <a:pt x="0" y="56"/>
                  </a:lnTo>
                  <a:lnTo>
                    <a:pt x="18" y="72"/>
                  </a:lnTo>
                  <a:lnTo>
                    <a:pt x="18" y="110"/>
                  </a:lnTo>
                  <a:close/>
                  <a:moveTo>
                    <a:pt x="55" y="129"/>
                  </a:moveTo>
                  <a:lnTo>
                    <a:pt x="0" y="129"/>
                  </a:lnTo>
                  <a:lnTo>
                    <a:pt x="20" y="147"/>
                  </a:lnTo>
                  <a:lnTo>
                    <a:pt x="55" y="147"/>
                  </a:lnTo>
                  <a:lnTo>
                    <a:pt x="59" y="148"/>
                  </a:lnTo>
                  <a:lnTo>
                    <a:pt x="62" y="149"/>
                  </a:lnTo>
                  <a:lnTo>
                    <a:pt x="65" y="150"/>
                  </a:lnTo>
                  <a:lnTo>
                    <a:pt x="68" y="153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3" y="162"/>
                  </a:lnTo>
                  <a:lnTo>
                    <a:pt x="73" y="166"/>
                  </a:lnTo>
                  <a:lnTo>
                    <a:pt x="73" y="169"/>
                  </a:lnTo>
                  <a:lnTo>
                    <a:pt x="72" y="173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5" y="181"/>
                  </a:lnTo>
                  <a:lnTo>
                    <a:pt x="62" y="182"/>
                  </a:lnTo>
                  <a:lnTo>
                    <a:pt x="59" y="183"/>
                  </a:lnTo>
                  <a:lnTo>
                    <a:pt x="55" y="184"/>
                  </a:lnTo>
                  <a:lnTo>
                    <a:pt x="0" y="18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2"/>
                  </a:lnTo>
                  <a:lnTo>
                    <a:pt x="55" y="202"/>
                  </a:lnTo>
                  <a:lnTo>
                    <a:pt x="62" y="202"/>
                  </a:lnTo>
                  <a:lnTo>
                    <a:pt x="69" y="199"/>
                  </a:lnTo>
                  <a:lnTo>
                    <a:pt x="75" y="196"/>
                  </a:lnTo>
                  <a:lnTo>
                    <a:pt x="81" y="192"/>
                  </a:lnTo>
                  <a:lnTo>
                    <a:pt x="85" y="186"/>
                  </a:lnTo>
                  <a:lnTo>
                    <a:pt x="89" y="180"/>
                  </a:lnTo>
                  <a:lnTo>
                    <a:pt x="91" y="173"/>
                  </a:lnTo>
                  <a:lnTo>
                    <a:pt x="91" y="166"/>
                  </a:lnTo>
                  <a:lnTo>
                    <a:pt x="91" y="158"/>
                  </a:lnTo>
                  <a:lnTo>
                    <a:pt x="89" y="151"/>
                  </a:lnTo>
                  <a:lnTo>
                    <a:pt x="85" y="145"/>
                  </a:lnTo>
                  <a:lnTo>
                    <a:pt x="81" y="140"/>
                  </a:lnTo>
                  <a:lnTo>
                    <a:pt x="75" y="135"/>
                  </a:lnTo>
                  <a:lnTo>
                    <a:pt x="69" y="132"/>
                  </a:lnTo>
                  <a:lnTo>
                    <a:pt x="62" y="130"/>
                  </a:lnTo>
                  <a:lnTo>
                    <a:pt x="55" y="129"/>
                  </a:lnTo>
                  <a:close/>
                  <a:moveTo>
                    <a:pt x="291" y="147"/>
                  </a:moveTo>
                  <a:lnTo>
                    <a:pt x="291" y="239"/>
                  </a:lnTo>
                  <a:lnTo>
                    <a:pt x="300" y="239"/>
                  </a:lnTo>
                  <a:lnTo>
                    <a:pt x="309" y="239"/>
                  </a:lnTo>
                  <a:lnTo>
                    <a:pt x="309" y="147"/>
                  </a:lnTo>
                  <a:lnTo>
                    <a:pt x="355" y="147"/>
                  </a:lnTo>
                  <a:lnTo>
                    <a:pt x="355" y="129"/>
                  </a:lnTo>
                  <a:lnTo>
                    <a:pt x="245" y="129"/>
                  </a:lnTo>
                  <a:lnTo>
                    <a:pt x="266" y="147"/>
                  </a:lnTo>
                  <a:lnTo>
                    <a:pt x="291" y="147"/>
                  </a:lnTo>
                  <a:close/>
                  <a:moveTo>
                    <a:pt x="127" y="239"/>
                  </a:moveTo>
                  <a:lnTo>
                    <a:pt x="109" y="239"/>
                  </a:lnTo>
                  <a:lnTo>
                    <a:pt x="109" y="184"/>
                  </a:lnTo>
                  <a:lnTo>
                    <a:pt x="127" y="201"/>
                  </a:lnTo>
                  <a:lnTo>
                    <a:pt x="127" y="239"/>
                  </a:lnTo>
                  <a:close/>
                  <a:moveTo>
                    <a:pt x="109" y="154"/>
                  </a:moveTo>
                  <a:lnTo>
                    <a:pt x="173" y="213"/>
                  </a:lnTo>
                  <a:lnTo>
                    <a:pt x="219" y="171"/>
                  </a:lnTo>
                  <a:lnTo>
                    <a:pt x="219" y="239"/>
                  </a:lnTo>
                  <a:lnTo>
                    <a:pt x="237" y="239"/>
                  </a:lnTo>
                  <a:lnTo>
                    <a:pt x="237" y="129"/>
                  </a:lnTo>
                  <a:lnTo>
                    <a:pt x="173" y="187"/>
                  </a:lnTo>
                  <a:lnTo>
                    <a:pt x="109" y="129"/>
                  </a:lnTo>
                  <a:lnTo>
                    <a:pt x="109" y="154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  <p:sp>
          <p:nvSpPr>
            <p:cNvPr id="5145" name="Freeform 26"/>
            <p:cNvSpPr>
              <a:spLocks noEditPoints="1"/>
            </p:cNvSpPr>
            <p:nvPr/>
          </p:nvSpPr>
          <p:spPr bwMode="auto">
            <a:xfrm>
              <a:off x="9526588" y="5940425"/>
              <a:ext cx="203200" cy="782638"/>
            </a:xfrm>
            <a:custGeom>
              <a:avLst/>
              <a:gdLst>
                <a:gd name="T0" fmla="*/ 17463 w 128"/>
                <a:gd name="T1" fmla="*/ 738188 h 493"/>
                <a:gd name="T2" fmla="*/ 80963 w 128"/>
                <a:gd name="T3" fmla="*/ 781050 h 493"/>
                <a:gd name="T4" fmla="*/ 158750 w 128"/>
                <a:gd name="T5" fmla="*/ 765175 h 493"/>
                <a:gd name="T6" fmla="*/ 201613 w 128"/>
                <a:gd name="T7" fmla="*/ 701675 h 493"/>
                <a:gd name="T8" fmla="*/ 174625 w 128"/>
                <a:gd name="T9" fmla="*/ 681038 h 493"/>
                <a:gd name="T10" fmla="*/ 153988 w 128"/>
                <a:gd name="T11" fmla="*/ 731838 h 493"/>
                <a:gd name="T12" fmla="*/ 101600 w 128"/>
                <a:gd name="T13" fmla="*/ 754063 h 493"/>
                <a:gd name="T14" fmla="*/ 50800 w 128"/>
                <a:gd name="T15" fmla="*/ 731838 h 493"/>
                <a:gd name="T16" fmla="*/ 28575 w 128"/>
                <a:gd name="T17" fmla="*/ 681038 h 493"/>
                <a:gd name="T18" fmla="*/ 58738 w 128"/>
                <a:gd name="T19" fmla="*/ 101600 h 493"/>
                <a:gd name="T20" fmla="*/ 71438 w 128"/>
                <a:gd name="T21" fmla="*/ 71438 h 493"/>
                <a:gd name="T22" fmla="*/ 101600 w 128"/>
                <a:gd name="T23" fmla="*/ 58738 h 493"/>
                <a:gd name="T24" fmla="*/ 133350 w 128"/>
                <a:gd name="T25" fmla="*/ 71438 h 493"/>
                <a:gd name="T26" fmla="*/ 146050 w 128"/>
                <a:gd name="T27" fmla="*/ 101600 h 493"/>
                <a:gd name="T28" fmla="*/ 133350 w 128"/>
                <a:gd name="T29" fmla="*/ 133350 h 493"/>
                <a:gd name="T30" fmla="*/ 101600 w 128"/>
                <a:gd name="T31" fmla="*/ 146050 h 493"/>
                <a:gd name="T32" fmla="*/ 71438 w 128"/>
                <a:gd name="T33" fmla="*/ 133350 h 493"/>
                <a:gd name="T34" fmla="*/ 58738 w 128"/>
                <a:gd name="T35" fmla="*/ 101600 h 493"/>
                <a:gd name="T36" fmla="*/ 90488 w 128"/>
                <a:gd name="T37" fmla="*/ 93663 h 493"/>
                <a:gd name="T38" fmla="*/ 98425 w 128"/>
                <a:gd name="T39" fmla="*/ 87313 h 493"/>
                <a:gd name="T40" fmla="*/ 109538 w 128"/>
                <a:gd name="T41" fmla="*/ 88900 h 493"/>
                <a:gd name="T42" fmla="*/ 115888 w 128"/>
                <a:gd name="T43" fmla="*/ 98425 h 493"/>
                <a:gd name="T44" fmla="*/ 114300 w 128"/>
                <a:gd name="T45" fmla="*/ 109538 h 493"/>
                <a:gd name="T46" fmla="*/ 104775 w 128"/>
                <a:gd name="T47" fmla="*/ 115888 h 493"/>
                <a:gd name="T48" fmla="*/ 93663 w 128"/>
                <a:gd name="T49" fmla="*/ 114300 h 493"/>
                <a:gd name="T50" fmla="*/ 87313 w 128"/>
                <a:gd name="T51" fmla="*/ 104775 h 493"/>
                <a:gd name="T52" fmla="*/ 61913 w 128"/>
                <a:gd name="T53" fmla="*/ 698500 h 493"/>
                <a:gd name="T54" fmla="*/ 85725 w 128"/>
                <a:gd name="T55" fmla="*/ 720725 h 493"/>
                <a:gd name="T56" fmla="*/ 119063 w 128"/>
                <a:gd name="T57" fmla="*/ 720725 h 493"/>
                <a:gd name="T58" fmla="*/ 142875 w 128"/>
                <a:gd name="T59" fmla="*/ 698500 h 493"/>
                <a:gd name="T60" fmla="*/ 142875 w 128"/>
                <a:gd name="T61" fmla="*/ 663575 h 493"/>
                <a:gd name="T62" fmla="*/ 119063 w 128"/>
                <a:gd name="T63" fmla="*/ 641350 h 493"/>
                <a:gd name="T64" fmla="*/ 85725 w 128"/>
                <a:gd name="T65" fmla="*/ 641350 h 493"/>
                <a:gd name="T66" fmla="*/ 61913 w 128"/>
                <a:gd name="T67" fmla="*/ 663575 h 493"/>
                <a:gd name="T68" fmla="*/ 87313 w 128"/>
                <a:gd name="T69" fmla="*/ 684213 h 493"/>
                <a:gd name="T70" fmla="*/ 93663 w 128"/>
                <a:gd name="T71" fmla="*/ 693738 h 493"/>
                <a:gd name="T72" fmla="*/ 104775 w 128"/>
                <a:gd name="T73" fmla="*/ 695325 h 493"/>
                <a:gd name="T74" fmla="*/ 114300 w 128"/>
                <a:gd name="T75" fmla="*/ 688975 h 493"/>
                <a:gd name="T76" fmla="*/ 115888 w 128"/>
                <a:gd name="T77" fmla="*/ 677863 h 493"/>
                <a:gd name="T78" fmla="*/ 109538 w 128"/>
                <a:gd name="T79" fmla="*/ 668338 h 493"/>
                <a:gd name="T80" fmla="*/ 98425 w 128"/>
                <a:gd name="T81" fmla="*/ 666750 h 493"/>
                <a:gd name="T82" fmla="*/ 90488 w 128"/>
                <a:gd name="T83" fmla="*/ 673100 h 493"/>
                <a:gd name="T84" fmla="*/ 101600 w 128"/>
                <a:gd name="T85" fmla="*/ 0 h 493"/>
                <a:gd name="T86" fmla="*/ 173038 w 128"/>
                <a:gd name="T87" fmla="*/ 30163 h 493"/>
                <a:gd name="T88" fmla="*/ 203200 w 128"/>
                <a:gd name="T89" fmla="*/ 101600 h 493"/>
                <a:gd name="T90" fmla="*/ 187325 w 128"/>
                <a:gd name="T91" fmla="*/ 157163 h 493"/>
                <a:gd name="T92" fmla="*/ 144463 w 128"/>
                <a:gd name="T93" fmla="*/ 193675 h 493"/>
                <a:gd name="T94" fmla="*/ 150813 w 128"/>
                <a:gd name="T95" fmla="*/ 155575 h 493"/>
                <a:gd name="T96" fmla="*/ 173038 w 128"/>
                <a:gd name="T97" fmla="*/ 114300 h 493"/>
                <a:gd name="T98" fmla="*/ 161925 w 128"/>
                <a:gd name="T99" fmla="*/ 61913 h 493"/>
                <a:gd name="T100" fmla="*/ 115888 w 128"/>
                <a:gd name="T101" fmla="*/ 30163 h 493"/>
                <a:gd name="T102" fmla="*/ 65088 w 128"/>
                <a:gd name="T103" fmla="*/ 39688 h 493"/>
                <a:gd name="T104" fmla="*/ 33338 w 128"/>
                <a:gd name="T105" fmla="*/ 77788 h 493"/>
                <a:gd name="T106" fmla="*/ 20638 w 128"/>
                <a:gd name="T107" fmla="*/ 41275 h 493"/>
                <a:gd name="T108" fmla="*/ 69850 w 128"/>
                <a:gd name="T109" fmla="*/ 4763 h 4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8" h="493">
                  <a:moveTo>
                    <a:pt x="0" y="429"/>
                  </a:moveTo>
                  <a:lnTo>
                    <a:pt x="2" y="442"/>
                  </a:lnTo>
                  <a:lnTo>
                    <a:pt x="5" y="454"/>
                  </a:lnTo>
                  <a:lnTo>
                    <a:pt x="11" y="465"/>
                  </a:lnTo>
                  <a:lnTo>
                    <a:pt x="19" y="474"/>
                  </a:lnTo>
                  <a:lnTo>
                    <a:pt x="28" y="482"/>
                  </a:lnTo>
                  <a:lnTo>
                    <a:pt x="39" y="488"/>
                  </a:lnTo>
                  <a:lnTo>
                    <a:pt x="51" y="492"/>
                  </a:lnTo>
                  <a:lnTo>
                    <a:pt x="64" y="493"/>
                  </a:lnTo>
                  <a:lnTo>
                    <a:pt x="77" y="492"/>
                  </a:lnTo>
                  <a:lnTo>
                    <a:pt x="89" y="488"/>
                  </a:lnTo>
                  <a:lnTo>
                    <a:pt x="100" y="482"/>
                  </a:lnTo>
                  <a:lnTo>
                    <a:pt x="109" y="474"/>
                  </a:lnTo>
                  <a:lnTo>
                    <a:pt x="117" y="465"/>
                  </a:lnTo>
                  <a:lnTo>
                    <a:pt x="123" y="454"/>
                  </a:lnTo>
                  <a:lnTo>
                    <a:pt x="127" y="442"/>
                  </a:lnTo>
                  <a:lnTo>
                    <a:pt x="128" y="429"/>
                  </a:lnTo>
                  <a:lnTo>
                    <a:pt x="128" y="426"/>
                  </a:lnTo>
                  <a:lnTo>
                    <a:pt x="110" y="410"/>
                  </a:lnTo>
                  <a:lnTo>
                    <a:pt x="110" y="429"/>
                  </a:lnTo>
                  <a:lnTo>
                    <a:pt x="109" y="438"/>
                  </a:lnTo>
                  <a:lnTo>
                    <a:pt x="106" y="447"/>
                  </a:lnTo>
                  <a:lnTo>
                    <a:pt x="102" y="455"/>
                  </a:lnTo>
                  <a:lnTo>
                    <a:pt x="97" y="461"/>
                  </a:lnTo>
                  <a:lnTo>
                    <a:pt x="90" y="467"/>
                  </a:lnTo>
                  <a:lnTo>
                    <a:pt x="82" y="471"/>
                  </a:lnTo>
                  <a:lnTo>
                    <a:pt x="73" y="474"/>
                  </a:lnTo>
                  <a:lnTo>
                    <a:pt x="64" y="475"/>
                  </a:lnTo>
                  <a:lnTo>
                    <a:pt x="55" y="474"/>
                  </a:lnTo>
                  <a:lnTo>
                    <a:pt x="46" y="471"/>
                  </a:lnTo>
                  <a:lnTo>
                    <a:pt x="39" y="467"/>
                  </a:lnTo>
                  <a:lnTo>
                    <a:pt x="32" y="461"/>
                  </a:lnTo>
                  <a:lnTo>
                    <a:pt x="26" y="455"/>
                  </a:lnTo>
                  <a:lnTo>
                    <a:pt x="22" y="447"/>
                  </a:lnTo>
                  <a:lnTo>
                    <a:pt x="19" y="438"/>
                  </a:lnTo>
                  <a:lnTo>
                    <a:pt x="18" y="429"/>
                  </a:lnTo>
                  <a:lnTo>
                    <a:pt x="18" y="384"/>
                  </a:lnTo>
                  <a:lnTo>
                    <a:pt x="0" y="384"/>
                  </a:lnTo>
                  <a:lnTo>
                    <a:pt x="0" y="429"/>
                  </a:lnTo>
                  <a:close/>
                  <a:moveTo>
                    <a:pt x="37" y="64"/>
                  </a:moveTo>
                  <a:lnTo>
                    <a:pt x="37" y="59"/>
                  </a:lnTo>
                  <a:lnTo>
                    <a:pt x="39" y="53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9" y="41"/>
                  </a:lnTo>
                  <a:lnTo>
                    <a:pt x="54" y="39"/>
                  </a:lnTo>
                  <a:lnTo>
                    <a:pt x="59" y="37"/>
                  </a:lnTo>
                  <a:lnTo>
                    <a:pt x="64" y="37"/>
                  </a:lnTo>
                  <a:lnTo>
                    <a:pt x="70" y="37"/>
                  </a:lnTo>
                  <a:lnTo>
                    <a:pt x="75" y="39"/>
                  </a:lnTo>
                  <a:lnTo>
                    <a:pt x="80" y="41"/>
                  </a:lnTo>
                  <a:lnTo>
                    <a:pt x="84" y="45"/>
                  </a:lnTo>
                  <a:lnTo>
                    <a:pt x="87" y="49"/>
                  </a:lnTo>
                  <a:lnTo>
                    <a:pt x="90" y="53"/>
                  </a:lnTo>
                  <a:lnTo>
                    <a:pt x="91" y="59"/>
                  </a:lnTo>
                  <a:lnTo>
                    <a:pt x="92" y="64"/>
                  </a:lnTo>
                  <a:lnTo>
                    <a:pt x="91" y="70"/>
                  </a:lnTo>
                  <a:lnTo>
                    <a:pt x="90" y="75"/>
                  </a:lnTo>
                  <a:lnTo>
                    <a:pt x="87" y="79"/>
                  </a:lnTo>
                  <a:lnTo>
                    <a:pt x="84" y="84"/>
                  </a:lnTo>
                  <a:lnTo>
                    <a:pt x="80" y="87"/>
                  </a:lnTo>
                  <a:lnTo>
                    <a:pt x="75" y="89"/>
                  </a:lnTo>
                  <a:lnTo>
                    <a:pt x="70" y="91"/>
                  </a:lnTo>
                  <a:lnTo>
                    <a:pt x="64" y="92"/>
                  </a:lnTo>
                  <a:lnTo>
                    <a:pt x="59" y="91"/>
                  </a:lnTo>
                  <a:lnTo>
                    <a:pt x="54" y="89"/>
                  </a:lnTo>
                  <a:lnTo>
                    <a:pt x="49" y="87"/>
                  </a:lnTo>
                  <a:lnTo>
                    <a:pt x="45" y="84"/>
                  </a:lnTo>
                  <a:lnTo>
                    <a:pt x="41" y="79"/>
                  </a:lnTo>
                  <a:lnTo>
                    <a:pt x="39" y="75"/>
                  </a:lnTo>
                  <a:lnTo>
                    <a:pt x="37" y="70"/>
                  </a:lnTo>
                  <a:lnTo>
                    <a:pt x="37" y="64"/>
                  </a:lnTo>
                  <a:close/>
                  <a:moveTo>
                    <a:pt x="55" y="64"/>
                  </a:moveTo>
                  <a:lnTo>
                    <a:pt x="55" y="62"/>
                  </a:lnTo>
                  <a:lnTo>
                    <a:pt x="56" y="61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2" y="55"/>
                  </a:lnTo>
                  <a:lnTo>
                    <a:pt x="64" y="55"/>
                  </a:lnTo>
                  <a:lnTo>
                    <a:pt x="66" y="55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1" y="58"/>
                  </a:lnTo>
                  <a:lnTo>
                    <a:pt x="72" y="59"/>
                  </a:lnTo>
                  <a:lnTo>
                    <a:pt x="73" y="61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3" y="66"/>
                  </a:lnTo>
                  <a:lnTo>
                    <a:pt x="73" y="68"/>
                  </a:lnTo>
                  <a:lnTo>
                    <a:pt x="72" y="69"/>
                  </a:lnTo>
                  <a:lnTo>
                    <a:pt x="71" y="71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62" y="73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8" y="71"/>
                  </a:lnTo>
                  <a:lnTo>
                    <a:pt x="57" y="69"/>
                  </a:lnTo>
                  <a:lnTo>
                    <a:pt x="56" y="68"/>
                  </a:lnTo>
                  <a:lnTo>
                    <a:pt x="55" y="66"/>
                  </a:lnTo>
                  <a:lnTo>
                    <a:pt x="55" y="64"/>
                  </a:lnTo>
                  <a:close/>
                  <a:moveTo>
                    <a:pt x="37" y="429"/>
                  </a:moveTo>
                  <a:lnTo>
                    <a:pt x="37" y="435"/>
                  </a:lnTo>
                  <a:lnTo>
                    <a:pt x="39" y="440"/>
                  </a:lnTo>
                  <a:lnTo>
                    <a:pt x="41" y="444"/>
                  </a:lnTo>
                  <a:lnTo>
                    <a:pt x="45" y="448"/>
                  </a:lnTo>
                  <a:lnTo>
                    <a:pt x="49" y="452"/>
                  </a:lnTo>
                  <a:lnTo>
                    <a:pt x="54" y="454"/>
                  </a:lnTo>
                  <a:lnTo>
                    <a:pt x="59" y="456"/>
                  </a:lnTo>
                  <a:lnTo>
                    <a:pt x="64" y="457"/>
                  </a:lnTo>
                  <a:lnTo>
                    <a:pt x="70" y="456"/>
                  </a:lnTo>
                  <a:lnTo>
                    <a:pt x="75" y="454"/>
                  </a:lnTo>
                  <a:lnTo>
                    <a:pt x="80" y="452"/>
                  </a:lnTo>
                  <a:lnTo>
                    <a:pt x="84" y="448"/>
                  </a:lnTo>
                  <a:lnTo>
                    <a:pt x="87" y="444"/>
                  </a:lnTo>
                  <a:lnTo>
                    <a:pt x="90" y="440"/>
                  </a:lnTo>
                  <a:lnTo>
                    <a:pt x="91" y="435"/>
                  </a:lnTo>
                  <a:lnTo>
                    <a:pt x="92" y="429"/>
                  </a:lnTo>
                  <a:lnTo>
                    <a:pt x="91" y="423"/>
                  </a:lnTo>
                  <a:lnTo>
                    <a:pt x="90" y="418"/>
                  </a:lnTo>
                  <a:lnTo>
                    <a:pt x="87" y="414"/>
                  </a:lnTo>
                  <a:lnTo>
                    <a:pt x="84" y="410"/>
                  </a:lnTo>
                  <a:lnTo>
                    <a:pt x="80" y="406"/>
                  </a:lnTo>
                  <a:lnTo>
                    <a:pt x="75" y="404"/>
                  </a:lnTo>
                  <a:lnTo>
                    <a:pt x="70" y="402"/>
                  </a:lnTo>
                  <a:lnTo>
                    <a:pt x="64" y="401"/>
                  </a:lnTo>
                  <a:lnTo>
                    <a:pt x="59" y="402"/>
                  </a:lnTo>
                  <a:lnTo>
                    <a:pt x="54" y="404"/>
                  </a:lnTo>
                  <a:lnTo>
                    <a:pt x="49" y="406"/>
                  </a:lnTo>
                  <a:lnTo>
                    <a:pt x="45" y="410"/>
                  </a:lnTo>
                  <a:lnTo>
                    <a:pt x="41" y="414"/>
                  </a:lnTo>
                  <a:lnTo>
                    <a:pt x="39" y="418"/>
                  </a:lnTo>
                  <a:lnTo>
                    <a:pt x="37" y="423"/>
                  </a:lnTo>
                  <a:lnTo>
                    <a:pt x="37" y="429"/>
                  </a:lnTo>
                  <a:close/>
                  <a:moveTo>
                    <a:pt x="55" y="429"/>
                  </a:moveTo>
                  <a:lnTo>
                    <a:pt x="55" y="431"/>
                  </a:lnTo>
                  <a:lnTo>
                    <a:pt x="56" y="433"/>
                  </a:lnTo>
                  <a:lnTo>
                    <a:pt x="57" y="434"/>
                  </a:lnTo>
                  <a:lnTo>
                    <a:pt x="58" y="436"/>
                  </a:lnTo>
                  <a:lnTo>
                    <a:pt x="59" y="437"/>
                  </a:lnTo>
                  <a:lnTo>
                    <a:pt x="61" y="437"/>
                  </a:lnTo>
                  <a:lnTo>
                    <a:pt x="62" y="438"/>
                  </a:lnTo>
                  <a:lnTo>
                    <a:pt x="64" y="438"/>
                  </a:lnTo>
                  <a:lnTo>
                    <a:pt x="66" y="438"/>
                  </a:lnTo>
                  <a:lnTo>
                    <a:pt x="68" y="437"/>
                  </a:lnTo>
                  <a:lnTo>
                    <a:pt x="69" y="437"/>
                  </a:lnTo>
                  <a:lnTo>
                    <a:pt x="71" y="436"/>
                  </a:lnTo>
                  <a:lnTo>
                    <a:pt x="72" y="434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2" y="424"/>
                  </a:lnTo>
                  <a:lnTo>
                    <a:pt x="71" y="422"/>
                  </a:lnTo>
                  <a:lnTo>
                    <a:pt x="69" y="421"/>
                  </a:lnTo>
                  <a:lnTo>
                    <a:pt x="68" y="421"/>
                  </a:lnTo>
                  <a:lnTo>
                    <a:pt x="66" y="420"/>
                  </a:lnTo>
                  <a:lnTo>
                    <a:pt x="64" y="420"/>
                  </a:lnTo>
                  <a:lnTo>
                    <a:pt x="62" y="420"/>
                  </a:lnTo>
                  <a:lnTo>
                    <a:pt x="61" y="421"/>
                  </a:lnTo>
                  <a:lnTo>
                    <a:pt x="59" y="421"/>
                  </a:lnTo>
                  <a:lnTo>
                    <a:pt x="58" y="422"/>
                  </a:lnTo>
                  <a:lnTo>
                    <a:pt x="57" y="424"/>
                  </a:lnTo>
                  <a:lnTo>
                    <a:pt x="56" y="425"/>
                  </a:lnTo>
                  <a:lnTo>
                    <a:pt x="55" y="427"/>
                  </a:lnTo>
                  <a:lnTo>
                    <a:pt x="55" y="429"/>
                  </a:lnTo>
                  <a:close/>
                  <a:moveTo>
                    <a:pt x="64" y="0"/>
                  </a:moveTo>
                  <a:lnTo>
                    <a:pt x="77" y="1"/>
                  </a:lnTo>
                  <a:lnTo>
                    <a:pt x="89" y="5"/>
                  </a:lnTo>
                  <a:lnTo>
                    <a:pt x="100" y="11"/>
                  </a:lnTo>
                  <a:lnTo>
                    <a:pt x="109" y="19"/>
                  </a:lnTo>
                  <a:lnTo>
                    <a:pt x="117" y="28"/>
                  </a:lnTo>
                  <a:lnTo>
                    <a:pt x="123" y="39"/>
                  </a:lnTo>
                  <a:lnTo>
                    <a:pt x="127" y="51"/>
                  </a:lnTo>
                  <a:lnTo>
                    <a:pt x="128" y="64"/>
                  </a:lnTo>
                  <a:lnTo>
                    <a:pt x="128" y="74"/>
                  </a:lnTo>
                  <a:lnTo>
                    <a:pt x="126" y="83"/>
                  </a:lnTo>
                  <a:lnTo>
                    <a:pt x="122" y="91"/>
                  </a:lnTo>
                  <a:lnTo>
                    <a:pt x="118" y="99"/>
                  </a:lnTo>
                  <a:lnTo>
                    <a:pt x="113" y="106"/>
                  </a:lnTo>
                  <a:lnTo>
                    <a:pt x="106" y="112"/>
                  </a:lnTo>
                  <a:lnTo>
                    <a:pt x="99" y="118"/>
                  </a:lnTo>
                  <a:lnTo>
                    <a:pt x="91" y="122"/>
                  </a:lnTo>
                  <a:lnTo>
                    <a:pt x="76" y="108"/>
                  </a:lnTo>
                  <a:lnTo>
                    <a:pt x="83" y="106"/>
                  </a:lnTo>
                  <a:lnTo>
                    <a:pt x="90" y="102"/>
                  </a:lnTo>
                  <a:lnTo>
                    <a:pt x="95" y="98"/>
                  </a:lnTo>
                  <a:lnTo>
                    <a:pt x="100" y="92"/>
                  </a:lnTo>
                  <a:lnTo>
                    <a:pt x="104" y="86"/>
                  </a:lnTo>
                  <a:lnTo>
                    <a:pt x="107" y="79"/>
                  </a:lnTo>
                  <a:lnTo>
                    <a:pt x="109" y="72"/>
                  </a:lnTo>
                  <a:lnTo>
                    <a:pt x="110" y="64"/>
                  </a:lnTo>
                  <a:lnTo>
                    <a:pt x="109" y="55"/>
                  </a:lnTo>
                  <a:lnTo>
                    <a:pt x="106" y="46"/>
                  </a:lnTo>
                  <a:lnTo>
                    <a:pt x="102" y="39"/>
                  </a:lnTo>
                  <a:lnTo>
                    <a:pt x="97" y="32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73" y="19"/>
                  </a:lnTo>
                  <a:lnTo>
                    <a:pt x="64" y="18"/>
                  </a:lnTo>
                  <a:lnTo>
                    <a:pt x="56" y="19"/>
                  </a:lnTo>
                  <a:lnTo>
                    <a:pt x="48" y="21"/>
                  </a:lnTo>
                  <a:lnTo>
                    <a:pt x="41" y="25"/>
                  </a:lnTo>
                  <a:lnTo>
                    <a:pt x="34" y="29"/>
                  </a:lnTo>
                  <a:lnTo>
                    <a:pt x="29" y="35"/>
                  </a:lnTo>
                  <a:lnTo>
                    <a:pt x="24" y="42"/>
                  </a:lnTo>
                  <a:lnTo>
                    <a:pt x="21" y="49"/>
                  </a:lnTo>
                  <a:lnTo>
                    <a:pt x="19" y="57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13" y="26"/>
                  </a:lnTo>
                  <a:lnTo>
                    <a:pt x="19" y="18"/>
                  </a:lnTo>
                  <a:lnTo>
                    <a:pt x="27" y="12"/>
                  </a:lnTo>
                  <a:lnTo>
                    <a:pt x="35" y="7"/>
                  </a:lnTo>
                  <a:lnTo>
                    <a:pt x="44" y="3"/>
                  </a:lnTo>
                  <a:lnTo>
                    <a:pt x="5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7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5"/>
            </a:p>
          </p:txBody>
        </p:sp>
      </p:grpSp>
      <p:sp>
        <p:nvSpPr>
          <p:cNvPr id="26" name="Sisukohatäide 2"/>
          <p:cNvSpPr>
            <a:spLocks noGrp="1"/>
          </p:cNvSpPr>
          <p:nvPr>
            <p:ph idx="1"/>
          </p:nvPr>
        </p:nvSpPr>
        <p:spPr>
          <a:xfrm>
            <a:off x="591615" y="1420454"/>
            <a:ext cx="10905060" cy="4754794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Tx/>
              <a:buChar char="-"/>
            </a:pPr>
            <a:r>
              <a:rPr lang="et-EE" b="1" dirty="0" smtClean="0"/>
              <a:t>KESKKOND </a:t>
            </a:r>
            <a:r>
              <a:rPr lang="et-EE" dirty="0" smtClean="0"/>
              <a:t>Kultuuriakadeemia Viljandi linnas on loonud pärimuskultuuri alase ettevõtluse arengu piirkonnas. </a:t>
            </a:r>
          </a:p>
          <a:p>
            <a:pPr>
              <a:buClr>
                <a:srgbClr val="0070C0"/>
              </a:buClr>
              <a:buFontTx/>
              <a:buChar char="-"/>
            </a:pPr>
            <a:r>
              <a:rPr lang="et-EE" b="1" dirty="0" smtClean="0"/>
              <a:t>KOMPETENTS </a:t>
            </a:r>
            <a:r>
              <a:rPr lang="et-EE" dirty="0" smtClean="0"/>
              <a:t>Polli kompetentsikeskus, kus käiakse üle Eesti tootearendust tegemas. </a:t>
            </a:r>
          </a:p>
          <a:p>
            <a:pPr>
              <a:buClr>
                <a:srgbClr val="0070C0"/>
              </a:buClr>
              <a:buFontTx/>
              <a:buChar char="-"/>
            </a:pPr>
            <a:r>
              <a:rPr lang="et-EE" b="1" dirty="0" smtClean="0"/>
              <a:t>ISIKUD </a:t>
            </a:r>
            <a:r>
              <a:rPr lang="et-EE" dirty="0" smtClean="0"/>
              <a:t>Margus Põldsepp</a:t>
            </a:r>
            <a:r>
              <a:rPr lang="et-EE" dirty="0"/>
              <a:t>, kes on oma isikuga </a:t>
            </a:r>
            <a:r>
              <a:rPr lang="et-EE" dirty="0" smtClean="0"/>
              <a:t>kutsunud ellu vähemalt 2 Karksi-Nuia Muusikakooli õpilaste ansamblit Tuulepuu ja Lõõtsavägilased. </a:t>
            </a:r>
          </a:p>
          <a:p>
            <a:pPr>
              <a:buClr>
                <a:srgbClr val="0070C0"/>
              </a:buClr>
              <a:buFontTx/>
              <a:buChar char="-"/>
            </a:pPr>
            <a:r>
              <a:rPr lang="et-EE" b="1" dirty="0" smtClean="0"/>
              <a:t>IDEED </a:t>
            </a:r>
            <a:r>
              <a:rPr lang="et-EE" dirty="0" smtClean="0"/>
              <a:t>Arno Küti eestvedamisel IT kolledži </a:t>
            </a:r>
            <a:r>
              <a:rPr lang="et-EE" dirty="0" err="1" smtClean="0"/>
              <a:t>ellukutsumine</a:t>
            </a:r>
            <a:r>
              <a:rPr lang="et-EE" dirty="0" smtClean="0"/>
              <a:t> (N: Rootsist – kolledžis õpiti ainult arvutimängude tegemist läbi praktilise loomise)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94122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532</Words>
  <Application>Microsoft Office PowerPoint</Application>
  <PresentationFormat>Laiekraan</PresentationFormat>
  <Paragraphs>78</Paragraphs>
  <Slides>10</Slides>
  <Notes>9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Office'i kujundus</vt:lpstr>
      <vt:lpstr> Viljandimaa tulevik ettevõtja pilgu läbi.   Arvo Maling AS Nuia PMT   Viljandi maakonna visioonikonverents “Kuhu lähed Viljandimaa…“. 06.november 2018 </vt:lpstr>
      <vt:lpstr>Ettevõttest AS Nuia PMT</vt:lpstr>
      <vt:lpstr>Elame põneval ajal</vt:lpstr>
      <vt:lpstr>Ettevõtluse seisukohalt on oluline INIMENE </vt:lpstr>
      <vt:lpstr> Mis paneks sind maale kolima? Maaleht 2018</vt:lpstr>
      <vt:lpstr>Miks inimesed elavad seal kus nad elavad?</vt:lpstr>
      <vt:lpstr>Panustada olemasolevatesse ettevõtetesse. </vt:lpstr>
      <vt:lpstr>Mida võiks teha ettevõtluse edendamiseks </vt:lpstr>
      <vt:lpstr>Kordumatu (konkurentsi)eelise loomine. </vt:lpstr>
      <vt:lpstr>PowerPointi esitlus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Arvo Maling</dc:creator>
  <cp:lastModifiedBy>Arvo Maling</cp:lastModifiedBy>
  <cp:revision>46</cp:revision>
  <cp:lastPrinted>2018-11-06T05:30:42Z</cp:lastPrinted>
  <dcterms:created xsi:type="dcterms:W3CDTF">2018-10-28T09:31:05Z</dcterms:created>
  <dcterms:modified xsi:type="dcterms:W3CDTF">2018-11-06T05:36:00Z</dcterms:modified>
</cp:coreProperties>
</file>