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288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61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415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27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438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926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149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204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341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959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16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37B9-9A36-4290-98D0-CEA38B210403}" type="datetimeFigureOut">
              <a:rPr lang="et-EE" smtClean="0"/>
              <a:t>13.06.2021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1CFF-0BBF-40A3-B135-8FE1233835B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59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49" y="4480214"/>
            <a:ext cx="1478451" cy="1902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8218" y="11627646"/>
            <a:ext cx="5166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2000" dirty="0" smtClean="0">
                <a:solidFill>
                  <a:schemeClr val="bg1"/>
                </a:solidFill>
                <a:latin typeface="Kaitseliit" pitchFamily="50" charset="0"/>
              </a:rPr>
              <a:t>Rohkem infot: </a:t>
            </a:r>
          </a:p>
          <a:p>
            <a:pPr algn="ctr"/>
            <a:r>
              <a:rPr lang="et-EE" sz="2000" dirty="0">
                <a:solidFill>
                  <a:schemeClr val="bg1"/>
                </a:solidFill>
                <a:latin typeface="Kaitseliit" pitchFamily="50" charset="0"/>
              </a:rPr>
              <a:t>Tel </a:t>
            </a:r>
            <a:r>
              <a:rPr lang="et-EE" sz="2000" dirty="0" smtClean="0">
                <a:solidFill>
                  <a:schemeClr val="bg1"/>
                </a:solidFill>
                <a:latin typeface="Kaitseliit" pitchFamily="50" charset="0"/>
              </a:rPr>
              <a:t>71 79205 </a:t>
            </a:r>
            <a:r>
              <a:rPr lang="et-EE" sz="2000" dirty="0">
                <a:solidFill>
                  <a:schemeClr val="bg1"/>
                </a:solidFill>
                <a:latin typeface="Kaitseliit" pitchFamily="50" charset="0"/>
              </a:rPr>
              <a:t>sakala@kaitseliit.ee</a:t>
            </a:r>
            <a:endParaRPr lang="et-EE" sz="3600" dirty="0">
              <a:solidFill>
                <a:schemeClr val="bg1"/>
              </a:solidFill>
              <a:latin typeface="Kaitseliit" pitchFamily="50" charset="0"/>
            </a:endParaRPr>
          </a:p>
          <a:p>
            <a:pPr algn="ctr"/>
            <a:r>
              <a:rPr lang="et-EE" sz="2000" dirty="0" smtClean="0">
                <a:solidFill>
                  <a:schemeClr val="bg1"/>
                </a:solidFill>
              </a:rPr>
              <a:t>https</a:t>
            </a:r>
            <a:r>
              <a:rPr lang="et-EE" sz="2000" dirty="0">
                <a:solidFill>
                  <a:schemeClr val="bg1"/>
                </a:solidFill>
              </a:rPr>
              <a:t>://</a:t>
            </a:r>
            <a:r>
              <a:rPr lang="et-EE" dirty="0">
                <a:solidFill>
                  <a:schemeClr val="bg1"/>
                </a:solidFill>
              </a:rPr>
              <a:t>www.facebook.com/KaitseliiduSakalaMalev</a:t>
            </a:r>
            <a:r>
              <a:rPr lang="et-EE" sz="2000" dirty="0" smtClean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1026" name="Picture 2" descr="eesti lip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31259" r="20073" b="2002"/>
          <a:stretch>
            <a:fillRect/>
          </a:stretch>
        </p:blipFill>
        <p:spPr bwMode="auto">
          <a:xfrm>
            <a:off x="0" y="0"/>
            <a:ext cx="9601200" cy="41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9" y="5719764"/>
            <a:ext cx="1797120" cy="1347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6" y="4620285"/>
            <a:ext cx="1094371" cy="10943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" y="8919644"/>
            <a:ext cx="2053425" cy="7392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29" y="11010120"/>
            <a:ext cx="1317815" cy="13178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10" y="11168712"/>
            <a:ext cx="1032268" cy="1053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2414" y="2682549"/>
            <a:ext cx="5106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sz="5400" b="1" dirty="0" smtClean="0"/>
              <a:t>MAAKAITSEPÄEV</a:t>
            </a:r>
          </a:p>
          <a:p>
            <a:pPr algn="ctr"/>
            <a:r>
              <a:rPr lang="et-EE" sz="5400" b="1" dirty="0" smtClean="0"/>
              <a:t>23.JUUNI 2021</a:t>
            </a:r>
            <a:endParaRPr lang="et-EE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91703" y="4231363"/>
            <a:ext cx="4817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Viljandi Vabaduse platsil </a:t>
            </a:r>
          </a:p>
          <a:p>
            <a:pPr algn="ctr"/>
            <a:r>
              <a:rPr lang="et-E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kell 12-14</a:t>
            </a:r>
            <a:endParaRPr lang="et-E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93" y="10988731"/>
            <a:ext cx="1339204" cy="13392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2495"/>
            <a:ext cx="2600027" cy="2859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5450" y="5625821"/>
            <a:ext cx="737701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 smtClean="0"/>
              <a:t>12:00 </a:t>
            </a:r>
            <a:r>
              <a:rPr lang="et-EE" sz="2800" dirty="0"/>
              <a:t>M</a:t>
            </a:r>
            <a:r>
              <a:rPr lang="et-EE" sz="2800" dirty="0" smtClean="0"/>
              <a:t>aakaitsepäeva </a:t>
            </a:r>
            <a:r>
              <a:rPr lang="et-EE" sz="2800" dirty="0"/>
              <a:t>avamine</a:t>
            </a:r>
          </a:p>
          <a:p>
            <a:r>
              <a:rPr lang="et-EE" sz="2800" dirty="0" smtClean="0"/>
              <a:t>12:00-14:00 Kaitseliidu, PPA, </a:t>
            </a:r>
            <a:r>
              <a:rPr lang="et-EE" sz="2800" dirty="0"/>
              <a:t>Päästeameti </a:t>
            </a:r>
            <a:endParaRPr lang="et-EE" sz="2800" dirty="0" smtClean="0"/>
          </a:p>
          <a:p>
            <a:r>
              <a:rPr lang="et-EE" sz="2800" dirty="0" smtClean="0"/>
              <a:t>                       tehnika näitus.  </a:t>
            </a:r>
            <a:r>
              <a:rPr lang="et-EE" sz="2800" dirty="0" smtClean="0"/>
              <a:t>Transpordiameti, </a:t>
            </a:r>
            <a:endParaRPr lang="et-EE" sz="2800" dirty="0" smtClean="0"/>
          </a:p>
          <a:p>
            <a:r>
              <a:rPr lang="et-EE" sz="2800" dirty="0"/>
              <a:t>	</a:t>
            </a:r>
            <a:r>
              <a:rPr lang="et-EE" sz="2800" dirty="0" smtClean="0"/>
              <a:t>			Punase Risti, Naiskodukaitse, </a:t>
            </a:r>
          </a:p>
          <a:p>
            <a:r>
              <a:rPr lang="et-EE" sz="2800" dirty="0"/>
              <a:t> </a:t>
            </a:r>
            <a:r>
              <a:rPr lang="et-EE" sz="2800" dirty="0" smtClean="0"/>
              <a:t>                      Noorte Kotkaste ja Kodutütarde </a:t>
            </a:r>
          </a:p>
          <a:p>
            <a:r>
              <a:rPr lang="et-EE" sz="2800" dirty="0"/>
              <a:t> </a:t>
            </a:r>
            <a:r>
              <a:rPr lang="et-EE" sz="2800" dirty="0" smtClean="0"/>
              <a:t>                     tegevuste tutvustamine </a:t>
            </a:r>
            <a:endParaRPr lang="et-EE" sz="2800" dirty="0"/>
          </a:p>
          <a:p>
            <a:r>
              <a:rPr lang="et-EE" sz="2800" dirty="0" smtClean="0"/>
              <a:t>12:00-13:00 </a:t>
            </a:r>
            <a:r>
              <a:rPr lang="et-EE" sz="2800" dirty="0"/>
              <a:t>pakutakse </a:t>
            </a:r>
            <a:r>
              <a:rPr lang="et-EE" sz="2800" dirty="0" smtClean="0"/>
              <a:t>sõdurisuppi </a:t>
            </a:r>
            <a:endParaRPr lang="et-EE" sz="2800" dirty="0"/>
          </a:p>
          <a:p>
            <a:r>
              <a:rPr lang="et-EE" sz="2800" dirty="0" smtClean="0"/>
              <a:t>12:05-14:00 </a:t>
            </a:r>
            <a:r>
              <a:rPr lang="et-EE" sz="2800" dirty="0"/>
              <a:t>muusikaline </a:t>
            </a:r>
            <a:r>
              <a:rPr lang="et-EE" sz="2800" dirty="0" smtClean="0"/>
              <a:t>etteaste – </a:t>
            </a:r>
          </a:p>
          <a:p>
            <a:r>
              <a:rPr lang="et-EE" sz="2800" b="1" dirty="0"/>
              <a:t> </a:t>
            </a:r>
            <a:r>
              <a:rPr lang="et-EE" sz="2800" b="1" dirty="0" smtClean="0"/>
              <a:t>                      LÕÕTSAVÄGILASED</a:t>
            </a:r>
            <a:endParaRPr lang="et-EE" sz="2800" b="1" dirty="0"/>
          </a:p>
          <a:p>
            <a:r>
              <a:rPr lang="et-EE" sz="2800" dirty="0" smtClean="0"/>
              <a:t>13:05-13:20 Kaitseliidu </a:t>
            </a:r>
            <a:r>
              <a:rPr lang="et-EE" sz="2800" dirty="0"/>
              <a:t>rivistus </a:t>
            </a:r>
            <a:endParaRPr lang="et-EE" sz="2800" dirty="0" smtClean="0"/>
          </a:p>
          <a:p>
            <a:r>
              <a:rPr lang="et-EE" sz="2800" dirty="0" smtClean="0"/>
              <a:t>13:20 </a:t>
            </a:r>
            <a:r>
              <a:rPr lang="et-EE" sz="2800" dirty="0"/>
              <a:t>Võidutule andmine KOV-ide esindajatele ja </a:t>
            </a:r>
            <a:endParaRPr lang="et-EE" sz="2800" dirty="0" smtClean="0"/>
          </a:p>
          <a:p>
            <a:r>
              <a:rPr lang="et-EE" sz="2800" dirty="0"/>
              <a:t> </a:t>
            </a:r>
            <a:r>
              <a:rPr lang="et-EE" sz="2800" dirty="0" smtClean="0"/>
              <a:t>          kõigile </a:t>
            </a:r>
            <a:r>
              <a:rPr lang="et-EE" sz="2800" dirty="0"/>
              <a:t>soovijatele.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1" y="8290072"/>
            <a:ext cx="1811151" cy="480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" y="2914494"/>
            <a:ext cx="1905035" cy="178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44" y="10972533"/>
            <a:ext cx="1940656" cy="1371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" y="6995365"/>
            <a:ext cx="2159508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</TotalTime>
  <Words>73</Words>
  <Application>Microsoft Office PowerPoint</Application>
  <PresentationFormat>A3 Paper (297x420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Kaitseliit</vt:lpstr>
      <vt:lpstr>Office Theme</vt:lpstr>
      <vt:lpstr>PowerPoint Presentation</vt:lpstr>
    </vt:vector>
  </TitlesOfParts>
  <Company>MIL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 Tiitus</dc:creator>
  <cp:lastModifiedBy>Andrus Tiitus</cp:lastModifiedBy>
  <cp:revision>23</cp:revision>
  <cp:lastPrinted>2021-06-10T11:29:51Z</cp:lastPrinted>
  <dcterms:created xsi:type="dcterms:W3CDTF">2019-05-20T05:37:29Z</dcterms:created>
  <dcterms:modified xsi:type="dcterms:W3CDTF">2021-06-13T10:10:22Z</dcterms:modified>
</cp:coreProperties>
</file>